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853" r:id="rId1"/>
    <p:sldMasterId id="2147484865" r:id="rId2"/>
    <p:sldMasterId id="2147484797" r:id="rId3"/>
    <p:sldMasterId id="2147484838" r:id="rId4"/>
  </p:sldMasterIdLst>
  <p:notesMasterIdLst>
    <p:notesMasterId r:id="rId36"/>
  </p:notesMasterIdLst>
  <p:sldIdLst>
    <p:sldId id="379" r:id="rId5"/>
    <p:sldId id="388" r:id="rId6"/>
    <p:sldId id="430" r:id="rId7"/>
    <p:sldId id="604" r:id="rId8"/>
    <p:sldId id="637" r:id="rId9"/>
    <p:sldId id="638" r:id="rId10"/>
    <p:sldId id="639" r:id="rId11"/>
    <p:sldId id="640" r:id="rId12"/>
    <p:sldId id="641" r:id="rId13"/>
    <p:sldId id="642" r:id="rId14"/>
    <p:sldId id="643" r:id="rId15"/>
    <p:sldId id="644" r:id="rId16"/>
    <p:sldId id="645" r:id="rId17"/>
    <p:sldId id="646" r:id="rId18"/>
    <p:sldId id="588" r:id="rId19"/>
    <p:sldId id="647" r:id="rId20"/>
    <p:sldId id="648" r:id="rId21"/>
    <p:sldId id="649" r:id="rId22"/>
    <p:sldId id="650" r:id="rId23"/>
    <p:sldId id="651" r:id="rId24"/>
    <p:sldId id="652" r:id="rId25"/>
    <p:sldId id="653" r:id="rId26"/>
    <p:sldId id="654" r:id="rId27"/>
    <p:sldId id="636" r:id="rId28"/>
    <p:sldId id="509" r:id="rId29"/>
    <p:sldId id="655" r:id="rId30"/>
    <p:sldId id="428" r:id="rId31"/>
    <p:sldId id="360" r:id="rId32"/>
    <p:sldId id="657" r:id="rId33"/>
    <p:sldId id="658" r:id="rId34"/>
    <p:sldId id="656" r:id="rId35"/>
  </p:sldIdLst>
  <p:sldSz cx="12192000" cy="6858000"/>
  <p:notesSz cx="6858000" cy="9144000"/>
  <p:custDataLst>
    <p:tags r:id="rId37"/>
  </p:custDataLst>
  <p:defaultTextStyle>
    <a:defPPr>
      <a:defRPr lang="en-US"/>
    </a:defPPr>
    <a:lvl1pPr algn="l" defTabSz="457200" rtl="0" fontAlgn="base">
      <a:spcBef>
        <a:spcPct val="0"/>
      </a:spcBef>
      <a:spcAft>
        <a:spcPct val="0"/>
      </a:spcAft>
      <a:defRPr sz="2400" kern="1200">
        <a:solidFill>
          <a:schemeClr val="tx1"/>
        </a:solidFill>
        <a:latin typeface="Arial" charset="0"/>
        <a:ea typeface="ＭＳ Ｐゴシック" charset="0"/>
        <a:cs typeface="ＭＳ Ｐゴシック" charset="0"/>
      </a:defRPr>
    </a:lvl1pPr>
    <a:lvl2pPr marL="457200" algn="l" defTabSz="457200" rtl="0" fontAlgn="base">
      <a:spcBef>
        <a:spcPct val="0"/>
      </a:spcBef>
      <a:spcAft>
        <a:spcPct val="0"/>
      </a:spcAft>
      <a:defRPr sz="2400" kern="1200">
        <a:solidFill>
          <a:schemeClr val="tx1"/>
        </a:solidFill>
        <a:latin typeface="Arial" charset="0"/>
        <a:ea typeface="ＭＳ Ｐゴシック" charset="0"/>
        <a:cs typeface="ＭＳ Ｐゴシック" charset="0"/>
      </a:defRPr>
    </a:lvl2pPr>
    <a:lvl3pPr marL="914400" algn="l" defTabSz="457200" rtl="0" fontAlgn="base">
      <a:spcBef>
        <a:spcPct val="0"/>
      </a:spcBef>
      <a:spcAft>
        <a:spcPct val="0"/>
      </a:spcAft>
      <a:defRPr sz="2400" kern="1200">
        <a:solidFill>
          <a:schemeClr val="tx1"/>
        </a:solidFill>
        <a:latin typeface="Arial" charset="0"/>
        <a:ea typeface="ＭＳ Ｐゴシック" charset="0"/>
        <a:cs typeface="ＭＳ Ｐゴシック" charset="0"/>
      </a:defRPr>
    </a:lvl3pPr>
    <a:lvl4pPr marL="1371600" algn="l" defTabSz="457200" rtl="0" fontAlgn="base">
      <a:spcBef>
        <a:spcPct val="0"/>
      </a:spcBef>
      <a:spcAft>
        <a:spcPct val="0"/>
      </a:spcAft>
      <a:defRPr sz="2400" kern="1200">
        <a:solidFill>
          <a:schemeClr val="tx1"/>
        </a:solidFill>
        <a:latin typeface="Arial" charset="0"/>
        <a:ea typeface="ＭＳ Ｐゴシック" charset="0"/>
        <a:cs typeface="ＭＳ Ｐゴシック" charset="0"/>
      </a:defRPr>
    </a:lvl4pPr>
    <a:lvl5pPr marL="1828800" algn="l" defTabSz="457200" rtl="0" fontAlgn="base">
      <a:spcBef>
        <a:spcPct val="0"/>
      </a:spcBef>
      <a:spcAft>
        <a:spcPct val="0"/>
      </a:spcAft>
      <a:defRPr sz="2400" kern="1200">
        <a:solidFill>
          <a:schemeClr val="tx1"/>
        </a:solidFill>
        <a:latin typeface="Arial" charset="0"/>
        <a:ea typeface="ＭＳ Ｐゴシック" charset="0"/>
        <a:cs typeface="ＭＳ Ｐゴシック" charset="0"/>
      </a:defRPr>
    </a:lvl5pPr>
    <a:lvl6pPr marL="2286000" algn="l" defTabSz="457200" rtl="0" eaLnBrk="1" latinLnBrk="0" hangingPunct="1">
      <a:defRPr sz="2400" kern="1200">
        <a:solidFill>
          <a:schemeClr val="tx1"/>
        </a:solidFill>
        <a:latin typeface="Arial" charset="0"/>
        <a:ea typeface="ＭＳ Ｐゴシック" charset="0"/>
        <a:cs typeface="ＭＳ Ｐゴシック" charset="0"/>
      </a:defRPr>
    </a:lvl6pPr>
    <a:lvl7pPr marL="2743200" algn="l" defTabSz="457200" rtl="0" eaLnBrk="1" latinLnBrk="0" hangingPunct="1">
      <a:defRPr sz="2400" kern="1200">
        <a:solidFill>
          <a:schemeClr val="tx1"/>
        </a:solidFill>
        <a:latin typeface="Arial" charset="0"/>
        <a:ea typeface="ＭＳ Ｐゴシック" charset="0"/>
        <a:cs typeface="ＭＳ Ｐゴシック" charset="0"/>
      </a:defRPr>
    </a:lvl7pPr>
    <a:lvl8pPr marL="3200400" algn="l" defTabSz="457200" rtl="0" eaLnBrk="1" latinLnBrk="0" hangingPunct="1">
      <a:defRPr sz="2400" kern="1200">
        <a:solidFill>
          <a:schemeClr val="tx1"/>
        </a:solidFill>
        <a:latin typeface="Arial" charset="0"/>
        <a:ea typeface="ＭＳ Ｐゴシック" charset="0"/>
        <a:cs typeface="ＭＳ Ｐゴシック" charset="0"/>
      </a:defRPr>
    </a:lvl8pPr>
    <a:lvl9pPr marL="3657600" algn="l" defTabSz="457200" rtl="0" eaLnBrk="1" latinLnBrk="0" hangingPunct="1">
      <a:defRPr sz="2400" kern="1200">
        <a:solidFill>
          <a:schemeClr val="tx1"/>
        </a:solidFill>
        <a:latin typeface="Arial" charset="0"/>
        <a:ea typeface="ＭＳ Ｐゴシック" charset="0"/>
        <a:cs typeface="ＭＳ Ｐゴシック" charset="0"/>
      </a:defRPr>
    </a:lvl9pPr>
  </p:defaultTextStyle>
  <p:extLst>
    <p:ext uri="{521415D9-36F7-43E2-AB2F-B90AF26B5E84}">
      <p14:sectionLst xmlns:p14="http://schemas.microsoft.com/office/powerpoint/2010/main">
        <p14:section name="Main Content" id="{64149BC4-7A9B-4194-AC59-BD9E75BC2A6F}">
          <p14:sldIdLst>
            <p14:sldId id="379"/>
            <p14:sldId id="388"/>
            <p14:sldId id="430"/>
            <p14:sldId id="604"/>
            <p14:sldId id="637"/>
            <p14:sldId id="638"/>
            <p14:sldId id="639"/>
            <p14:sldId id="640"/>
            <p14:sldId id="641"/>
            <p14:sldId id="642"/>
            <p14:sldId id="643"/>
            <p14:sldId id="644"/>
            <p14:sldId id="645"/>
            <p14:sldId id="646"/>
            <p14:sldId id="588"/>
            <p14:sldId id="647"/>
            <p14:sldId id="648"/>
            <p14:sldId id="649"/>
            <p14:sldId id="650"/>
            <p14:sldId id="651"/>
            <p14:sldId id="652"/>
            <p14:sldId id="653"/>
            <p14:sldId id="654"/>
            <p14:sldId id="636"/>
            <p14:sldId id="509"/>
            <p14:sldId id="655"/>
            <p14:sldId id="428"/>
          </p14:sldIdLst>
        </p14:section>
        <p14:section name="Appendix: Image Descriptions for Unsighted Students" id="{47E2ACDF-FEE8-4953-B1A2-72D3F951747D}">
          <p14:sldIdLst>
            <p14:sldId id="360"/>
            <p14:sldId id="657"/>
            <p14:sldId id="658"/>
            <p14:sldId id="656"/>
          </p14:sldIdLst>
        </p14:section>
      </p14:sectionLst>
    </p:ext>
    <p:ext uri="{EFAFB233-063F-42B5-8137-9DF3F51BA10A}">
      <p15:sldGuideLst xmlns:p15="http://schemas.microsoft.com/office/powerpoint/2012/main">
        <p15:guide id="1" orient="horz" pos="4152" userDrawn="1">
          <p15:clr>
            <a:srgbClr val="A4A3A4"/>
          </p15:clr>
        </p15:guide>
        <p15:guide id="3" pos="7368" userDrawn="1">
          <p15:clr>
            <a:srgbClr val="A4A3A4"/>
          </p15:clr>
        </p15:guide>
        <p15:guide id="4" orient="horz" pos="3960" userDrawn="1">
          <p15:clr>
            <a:srgbClr val="A4A3A4"/>
          </p15:clr>
        </p15:guide>
        <p15:guide id="5" pos="3840" userDrawn="1">
          <p15:clr>
            <a:srgbClr val="A4A3A4"/>
          </p15:clr>
        </p15:guide>
        <p15:guide id="6" orient="horz" pos="792" userDrawn="1">
          <p15:clr>
            <a:srgbClr val="A4A3A4"/>
          </p15:clr>
        </p15:guide>
        <p15:guide id="7" pos="377" userDrawn="1">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365" initials="3" lastIdx="1" clrIdx="0">
    <p:extLst>
      <p:ext uri="{19B8F6BF-5375-455C-9EA6-DF929625EA0E}">
        <p15:presenceInfo xmlns:p15="http://schemas.microsoft.com/office/powerpoint/2012/main" userId="S::ms12@365-tm.site::9b516f8d-7e3d-491e-a761-b748f7f8dd51"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6800"/>
    <a:srgbClr val="007000"/>
    <a:srgbClr val="339933"/>
    <a:srgbClr val="005400"/>
    <a:srgbClr val="AC0000"/>
    <a:srgbClr val="007600"/>
    <a:srgbClr val="007E00"/>
    <a:srgbClr val="006400"/>
    <a:srgbClr val="005000"/>
    <a:srgbClr val="78D278"/>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1544" autoAdjust="0"/>
    <p:restoredTop sz="91651" autoAdjust="0"/>
  </p:normalViewPr>
  <p:slideViewPr>
    <p:cSldViewPr snapToGrid="0">
      <p:cViewPr varScale="1">
        <p:scale>
          <a:sx n="68" d="100"/>
          <a:sy n="68" d="100"/>
        </p:scale>
        <p:origin x="876" y="66"/>
      </p:cViewPr>
      <p:guideLst>
        <p:guide orient="horz" pos="4152"/>
        <p:guide pos="7368"/>
        <p:guide orient="horz" pos="3960"/>
        <p:guide pos="3840"/>
        <p:guide orient="horz" pos="792"/>
        <p:guide pos="377"/>
      </p:guideLst>
    </p:cSldViewPr>
  </p:slideViewPr>
  <p:outlineViewPr>
    <p:cViewPr>
      <p:scale>
        <a:sx n="33" d="100"/>
        <a:sy n="33" d="100"/>
      </p:scale>
      <p:origin x="0" y="-24408"/>
    </p:cViewPr>
  </p:outlineViewPr>
  <p:notesTextViewPr>
    <p:cViewPr>
      <p:scale>
        <a:sx n="100" d="100"/>
        <a:sy n="100" d="100"/>
      </p:scale>
      <p:origin x="0" y="0"/>
    </p:cViewPr>
  </p:notesTextViewPr>
  <p:sorterViewPr>
    <p:cViewPr>
      <p:scale>
        <a:sx n="68" d="100"/>
        <a:sy n="68" d="100"/>
      </p:scale>
      <p:origin x="0" y="0"/>
    </p:cViewPr>
  </p:sorterViewPr>
  <p:notesViewPr>
    <p:cSldViewPr snapToGrid="0">
      <p:cViewPr varScale="1">
        <p:scale>
          <a:sx n="55" d="100"/>
          <a:sy n="55" d="100"/>
        </p:scale>
        <p:origin x="894" y="72"/>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presProps" Target="presProps.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tableStyles" Target="tableStyles.xml"/><Relationship Id="rId7" Type="http://schemas.openxmlformats.org/officeDocument/2006/relationships/slide" Target="slides/slide3.xml"/><Relationship Id="rId2" Type="http://schemas.openxmlformats.org/officeDocument/2006/relationships/slideMaster" Target="slideMasters/slideMaster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tags" Target="tags/tag1.xml"/><Relationship Id="rId40"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notesMaster" Target="notesMasters/notesMaster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8" Type="http://schemas.openxmlformats.org/officeDocument/2006/relationships/slide" Target="slides/slide4.xml"/><Relationship Id="rId3" Type="http://schemas.openxmlformats.org/officeDocument/2006/relationships/slideMaster" Target="slideMasters/slideMaster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commentAuthors" Target="commentAuthor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wrap="square" lIns="91440" tIns="45720" rIns="91440" bIns="45720" numCol="1" anchor="t" anchorCtr="0" compatLnSpc="1">
            <a:prstTxWarp prst="textNoShape">
              <a:avLst/>
            </a:prstTxWarp>
          </a:bodyPr>
          <a:lstStyle>
            <a:lvl1pPr>
              <a:defRPr sz="1200">
                <a:latin typeface="Calibri" pitchFamily="34" charset="0"/>
                <a:ea typeface="ＭＳ Ｐゴシック" pitchFamily="34" charset="-128"/>
                <a:cs typeface="+mn-cs"/>
              </a:defRPr>
            </a:lvl1pPr>
          </a:lstStyle>
          <a:p>
            <a:pPr>
              <a:defRPr/>
            </a:pPr>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atin typeface="Calibri" charset="0"/>
              </a:defRPr>
            </a:lvl1pPr>
          </a:lstStyle>
          <a:p>
            <a:pPr>
              <a:defRPr/>
            </a:pPr>
            <a:fld id="{31203AA3-164C-2741-9DB6-6596F2FD33C4}" type="datetime1">
              <a:rPr lang="en-US"/>
              <a:pPr>
                <a:defRPr/>
              </a:pPr>
              <a:t>2/3/2021</a:t>
            </a:fld>
            <a:endParaRPr lang="en-US" dirty="0"/>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wrap="square" lIns="91440" tIns="45720" rIns="91440" bIns="45720" numCol="1" anchor="ctr" anchorCtr="0" compatLnSpc="1">
            <a:prstTxWarp prst="textNoShape">
              <a:avLst/>
            </a:prstTxWarp>
          </a:bodyPr>
          <a:lstStyle/>
          <a:p>
            <a:pPr lvl="0"/>
            <a:endParaRPr lang="en-US" noProof="0"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wrap="square" lIns="91440" tIns="45720" rIns="91440" bIns="45720" numCol="1" anchor="t" anchorCtr="0" compatLnSpc="1">
            <a:prstTxWarp prst="textNoShape">
              <a:avLst/>
            </a:prstTxWarp>
            <a:norm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wrap="square" lIns="91440" tIns="45720" rIns="91440" bIns="45720" numCol="1" anchor="b" anchorCtr="0" compatLnSpc="1">
            <a:prstTxWarp prst="textNoShape">
              <a:avLst/>
            </a:prstTxWarp>
          </a:bodyPr>
          <a:lstStyle>
            <a:lvl1pPr>
              <a:defRPr sz="1200">
                <a:latin typeface="Calibri" pitchFamily="34" charset="0"/>
                <a:ea typeface="ＭＳ Ｐゴシック" pitchFamily="34" charset="-128"/>
                <a:cs typeface="+mn-cs"/>
              </a:defRPr>
            </a:lvl1pPr>
          </a:lstStyle>
          <a:p>
            <a:pPr>
              <a:defRPr/>
            </a:pPr>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atin typeface="Calibri" charset="0"/>
              </a:defRPr>
            </a:lvl1pPr>
          </a:lstStyle>
          <a:p>
            <a:pPr>
              <a:defRPr/>
            </a:pPr>
            <a:fld id="{681BCAD9-4EF0-A740-A449-E6B1FAFF4A5A}" type="slidenum">
              <a:rPr lang="en-US"/>
              <a:pPr>
                <a:defRPr/>
              </a:pPr>
              <a:t>‹#›</a:t>
            </a:fld>
            <a:endParaRPr lang="en-US" dirty="0"/>
          </a:p>
        </p:txBody>
      </p:sp>
    </p:spTree>
    <p:extLst>
      <p:ext uri="{BB962C8B-B14F-4D97-AF65-F5344CB8AC3E}">
        <p14:creationId xmlns:p14="http://schemas.microsoft.com/office/powerpoint/2010/main" val="3094312629"/>
      </p:ext>
    </p:extLst>
  </p:cSld>
  <p:clrMap bg1="lt1" tx1="dk1" bg2="lt2" tx2="dk2" accent1="accent1" accent2="accent2" accent3="accent3" accent4="accent4" accent5="accent5" accent6="accent6" hlink="hlink" folHlink="folHlink"/>
  <p:notesStyle>
    <a:lvl1pPr algn="l" defTabSz="457200" rtl="0" eaLnBrk="0" fontAlgn="base" hangingPunct="0">
      <a:spcBef>
        <a:spcPct val="30000"/>
      </a:spcBef>
      <a:spcAft>
        <a:spcPct val="0"/>
      </a:spcAft>
      <a:defRPr sz="1200" kern="1200">
        <a:solidFill>
          <a:schemeClr val="tx1"/>
        </a:solidFill>
        <a:latin typeface="+mn-lt"/>
        <a:ea typeface="ＭＳ Ｐゴシック" pitchFamily="-65" charset="-128"/>
        <a:cs typeface="ＭＳ Ｐゴシック" pitchFamily="-65" charset="-128"/>
      </a:defRPr>
    </a:lvl1pPr>
    <a:lvl2pPr marL="457200" algn="l" defTabSz="457200" rtl="0" eaLnBrk="0" fontAlgn="base" hangingPunct="0">
      <a:spcBef>
        <a:spcPct val="30000"/>
      </a:spcBef>
      <a:spcAft>
        <a:spcPct val="0"/>
      </a:spcAft>
      <a:defRPr sz="1200" kern="1200">
        <a:solidFill>
          <a:schemeClr val="tx1"/>
        </a:solidFill>
        <a:latin typeface="+mn-lt"/>
        <a:ea typeface="ＭＳ Ｐゴシック" pitchFamily="-65" charset="-128"/>
        <a:cs typeface="+mn-cs"/>
      </a:defRPr>
    </a:lvl2pPr>
    <a:lvl3pPr marL="914400" algn="l" defTabSz="457200" rtl="0" eaLnBrk="0" fontAlgn="base" hangingPunct="0">
      <a:spcBef>
        <a:spcPct val="30000"/>
      </a:spcBef>
      <a:spcAft>
        <a:spcPct val="0"/>
      </a:spcAft>
      <a:defRPr sz="1200" kern="1200">
        <a:solidFill>
          <a:schemeClr val="tx1"/>
        </a:solidFill>
        <a:latin typeface="+mn-lt"/>
        <a:ea typeface="ＭＳ Ｐゴシック" pitchFamily="-65" charset="-128"/>
        <a:cs typeface="+mn-cs"/>
      </a:defRPr>
    </a:lvl3pPr>
    <a:lvl4pPr marL="1371600" algn="l" defTabSz="457200" rtl="0" eaLnBrk="0" fontAlgn="base" hangingPunct="0">
      <a:spcBef>
        <a:spcPct val="30000"/>
      </a:spcBef>
      <a:spcAft>
        <a:spcPct val="0"/>
      </a:spcAft>
      <a:defRPr sz="1200" kern="1200">
        <a:solidFill>
          <a:schemeClr val="tx1"/>
        </a:solidFill>
        <a:latin typeface="+mn-lt"/>
        <a:ea typeface="ＭＳ Ｐゴシック" pitchFamily="-65" charset="-128"/>
        <a:cs typeface="+mn-cs"/>
      </a:defRPr>
    </a:lvl4pPr>
    <a:lvl5pPr marL="1828800" algn="l" defTabSz="457200" rtl="0" eaLnBrk="0" fontAlgn="base" hangingPunct="0">
      <a:spcBef>
        <a:spcPct val="30000"/>
      </a:spcBef>
      <a:spcAft>
        <a:spcPct val="0"/>
      </a:spcAft>
      <a:defRPr sz="1200" kern="1200">
        <a:solidFill>
          <a:schemeClr val="tx1"/>
        </a:solidFill>
        <a:latin typeface="+mn-lt"/>
        <a:ea typeface="ＭＳ Ｐゴシック" pitchFamily="-65"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NOTE TO INSTRUCTORS:</a:t>
            </a:r>
          </a:p>
          <a:p>
            <a:pPr marL="171450" indent="-171450">
              <a:buFont typeface="Arial" panose="020B0604020202020204" pitchFamily="34" charset="0"/>
              <a:buChar char="•"/>
            </a:pPr>
            <a:r>
              <a:rPr lang="en-US" dirty="0"/>
              <a:t>If your class has fewer than 40 students per poll, Poll Everywhere is free (as of production of these slides). For current pricing please visit: https://www.polleverywhere.com/plans</a:t>
            </a:r>
          </a:p>
          <a:p>
            <a:pPr marL="171450" indent="-171450">
              <a:buFont typeface="Arial" panose="020B0604020202020204" pitchFamily="34" charset="0"/>
              <a:buChar char="•"/>
            </a:pPr>
            <a:r>
              <a:rPr lang="en-US" dirty="0"/>
              <a:t>If you have more than 40 students per poll, please talk to your McGraw-Hill rep as we have negotiated a discount on this tool for you that we are happy to pass on: http://www.mhhe.com/rep.</a:t>
            </a:r>
          </a:p>
        </p:txBody>
      </p:sp>
      <p:sp>
        <p:nvSpPr>
          <p:cNvPr id="4" name="Slide Number Placeholder 3"/>
          <p:cNvSpPr>
            <a:spLocks noGrp="1"/>
          </p:cNvSpPr>
          <p:nvPr>
            <p:ph type="sldNum" sz="quarter" idx="10"/>
          </p:nvPr>
        </p:nvSpPr>
        <p:spPr/>
        <p:txBody>
          <a:bodyPr/>
          <a:lstStyle/>
          <a:p>
            <a:pPr marL="0" marR="0" lvl="0" indent="0" algn="r" defTabSz="457200" rtl="0" eaLnBrk="1" fontAlgn="base" latinLnBrk="0" hangingPunct="1">
              <a:lnSpc>
                <a:spcPct val="100000"/>
              </a:lnSpc>
              <a:spcBef>
                <a:spcPct val="0"/>
              </a:spcBef>
              <a:spcAft>
                <a:spcPct val="0"/>
              </a:spcAft>
              <a:buClrTx/>
              <a:buSzTx/>
              <a:buFontTx/>
              <a:buNone/>
              <a:tabLst/>
              <a:defRPr/>
            </a:pPr>
            <a:fld id="{56C9CF70-9E69-4D50-8F12-A664FF767C93}" type="slidenum">
              <a:rPr kumimoji="0" lang="en-US" altLang="en-US" sz="1200" b="0" i="0" u="none" strike="noStrike" kern="1200" cap="none" spc="0" normalizeH="0" baseline="0" noProof="0" smtClean="0">
                <a:ln>
                  <a:noFill/>
                </a:ln>
                <a:solidFill>
                  <a:prstClr val="black"/>
                </a:solidFill>
                <a:effectLst/>
                <a:uLnTx/>
                <a:uFillTx/>
                <a:latin typeface="Calibri" charset="0"/>
                <a:ea typeface="ＭＳ Ｐゴシック" charset="0"/>
              </a:rPr>
              <a:pPr marL="0" marR="0" lvl="0" indent="0" algn="r" defTabSz="457200" rtl="0" eaLnBrk="1" fontAlgn="base" latinLnBrk="0" hangingPunct="1">
                <a:lnSpc>
                  <a:spcPct val="100000"/>
                </a:lnSpc>
                <a:spcBef>
                  <a:spcPct val="0"/>
                </a:spcBef>
                <a:spcAft>
                  <a:spcPct val="0"/>
                </a:spcAft>
                <a:buClrTx/>
                <a:buSzTx/>
                <a:buFontTx/>
                <a:buNone/>
                <a:tabLst/>
                <a:defRPr/>
              </a:pPr>
              <a:t>1</a:t>
            </a:fld>
            <a:endParaRPr kumimoji="0" lang="en-US" altLang="en-US" sz="1200" b="0" i="0" u="none" strike="noStrike" kern="1200" cap="none" spc="0" normalizeH="0" baseline="0" noProof="0" dirty="0">
              <a:ln>
                <a:noFill/>
              </a:ln>
              <a:solidFill>
                <a:prstClr val="black"/>
              </a:solidFill>
              <a:effectLst/>
              <a:uLnTx/>
              <a:uFillTx/>
              <a:latin typeface="Calibri" charset="0"/>
              <a:ea typeface="ＭＳ Ｐゴシック" charset="0"/>
            </a:endParaRPr>
          </a:p>
        </p:txBody>
      </p:sp>
    </p:spTree>
    <p:extLst>
      <p:ext uri="{BB962C8B-B14F-4D97-AF65-F5344CB8AC3E}">
        <p14:creationId xmlns:p14="http://schemas.microsoft.com/office/powerpoint/2010/main" val="426124216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sz="1200" b="1" i="0" u="none" strike="noStrike" kern="1200" baseline="0" dirty="0">
                <a:solidFill>
                  <a:schemeClr val="tx1"/>
                </a:solidFill>
                <a:latin typeface="+mn-lt"/>
                <a:ea typeface="ＭＳ Ｐゴシック" pitchFamily="-65" charset="-128"/>
                <a:cs typeface="ＭＳ Ｐゴシック" pitchFamily="-65" charset="-128"/>
              </a:rPr>
              <a:t>Myers-Briggs Type Indicator (MBTI) </a:t>
            </a:r>
            <a:r>
              <a:rPr lang="en-US" sz="1200" i="0" u="none" strike="noStrike" kern="1200" baseline="0" dirty="0">
                <a:solidFill>
                  <a:schemeClr val="tx1"/>
                </a:solidFill>
                <a:latin typeface="+mn-lt"/>
                <a:ea typeface="ＭＳ Ｐゴシック" pitchFamily="-65" charset="-128"/>
                <a:cs typeface="ＭＳ Ｐゴシック" pitchFamily="-65" charset="-128"/>
              </a:rPr>
              <a:t>is a p</a:t>
            </a:r>
            <a:r>
              <a:rPr lang="en-US" sz="1200" b="0" i="0" u="none" strike="noStrike" kern="1200" baseline="0" dirty="0">
                <a:solidFill>
                  <a:schemeClr val="tx1"/>
                </a:solidFill>
                <a:latin typeface="+mn-lt"/>
                <a:ea typeface="ＭＳ Ｐゴシック" pitchFamily="-65" charset="-128"/>
                <a:cs typeface="ＭＳ Ｐゴシック" pitchFamily="-65" charset="-128"/>
              </a:rPr>
              <a:t>sychological inventory that identifies individuals’ preferences for source of energy, means of information gathering, way of decision making, and lifestyle, providing information for team building and leadership development. </a:t>
            </a:r>
            <a:r>
              <a:rPr lang="en-US" sz="1200" b="0" i="0" u="none" strike="noStrike" kern="1200" baseline="0" dirty="0">
                <a:solidFill>
                  <a:srgbClr val="000000"/>
                </a:solidFill>
                <a:latin typeface="+mn-lt"/>
                <a:ea typeface="ＭＳ Ｐゴシック" pitchFamily="-65" charset="-128"/>
                <a:cs typeface="ＭＳ Ｐゴシック" pitchFamily="-65" charset="-128"/>
              </a:rPr>
              <a:t>The assessment consists of more than 100 questions about how the person feels or prefers to behave in different situations.</a:t>
            </a:r>
            <a:endParaRPr lang="en-IN" dirty="0"/>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10</a:t>
            </a:fld>
            <a:endParaRPr lang="en-US" dirty="0"/>
          </a:p>
        </p:txBody>
      </p:sp>
    </p:spTree>
    <p:extLst>
      <p:ext uri="{BB962C8B-B14F-4D97-AF65-F5344CB8AC3E}">
        <p14:creationId xmlns:p14="http://schemas.microsoft.com/office/powerpoint/2010/main" val="325072057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457200" rtl="0" eaLnBrk="0" fontAlgn="base" latinLnBrk="0" hangingPunct="0">
              <a:lnSpc>
                <a:spcPct val="100000"/>
              </a:lnSpc>
              <a:spcBef>
                <a:spcPct val="30000"/>
              </a:spcBef>
              <a:spcAft>
                <a:spcPct val="0"/>
              </a:spcAft>
              <a:buClrTx/>
              <a:buSzTx/>
              <a:buFontTx/>
              <a:buNone/>
              <a:tabLst/>
              <a:defRPr/>
            </a:pPr>
            <a:r>
              <a:rPr lang="en-US" sz="1200" b="1" i="0" u="none" strike="noStrike" kern="1200" baseline="0" dirty="0" err="1">
                <a:solidFill>
                  <a:schemeClr val="tx1"/>
                </a:solidFill>
                <a:latin typeface="+mn-lt"/>
                <a:ea typeface="ＭＳ Ｐゴシック" pitchFamily="-65" charset="-128"/>
                <a:cs typeface="ＭＳ Ｐゴシック" pitchFamily="-65" charset="-128"/>
              </a:rPr>
              <a:t>DiSC</a:t>
            </a:r>
            <a:r>
              <a:rPr lang="en-US" sz="1200" b="1" i="0" u="none" strike="noStrike" kern="1200" baseline="0" dirty="0">
                <a:solidFill>
                  <a:schemeClr val="tx1"/>
                </a:solidFill>
                <a:latin typeface="+mn-lt"/>
                <a:ea typeface="ＭＳ Ｐゴシック" pitchFamily="-65" charset="-128"/>
                <a:cs typeface="ＭＳ Ｐゴシック" pitchFamily="-65" charset="-128"/>
              </a:rPr>
              <a:t> </a:t>
            </a:r>
            <a:r>
              <a:rPr lang="en-US" sz="1200" i="0" u="none" strike="noStrike" kern="1200" baseline="0" dirty="0">
                <a:solidFill>
                  <a:schemeClr val="tx1"/>
                </a:solidFill>
                <a:latin typeface="+mn-lt"/>
                <a:ea typeface="ＭＳ Ｐゴシック" pitchFamily="-65" charset="-128"/>
                <a:cs typeface="ＭＳ Ｐゴシック" pitchFamily="-65" charset="-128"/>
              </a:rPr>
              <a:t>is a b</a:t>
            </a:r>
            <a:r>
              <a:rPr lang="en-US" sz="1200" b="0" i="0" u="none" strike="noStrike" kern="1200" baseline="0" dirty="0">
                <a:solidFill>
                  <a:schemeClr val="tx1"/>
                </a:solidFill>
                <a:latin typeface="+mn-lt"/>
                <a:ea typeface="ＭＳ Ｐゴシック" pitchFamily="-65" charset="-128"/>
                <a:cs typeface="ＭＳ Ｐゴシック" pitchFamily="-65" charset="-128"/>
              </a:rPr>
              <a:t>rand of assessment tool that identifies individuals’ behavioral patterns in terms of dominance, influence, steadiness, and conscientiousness.</a:t>
            </a:r>
          </a:p>
          <a:p>
            <a:pPr marL="0" marR="0" lvl="0" indent="0" defTabSz="457200" rtl="0" eaLnBrk="0" fontAlgn="base" latinLnBrk="0" hangingPunct="0">
              <a:lnSpc>
                <a:spcPct val="100000"/>
              </a:lnSpc>
              <a:spcBef>
                <a:spcPct val="30000"/>
              </a:spcBef>
              <a:spcAft>
                <a:spcPct val="0"/>
              </a:spcAft>
              <a:buClrTx/>
              <a:buSzTx/>
              <a:buFontTx/>
              <a:buNone/>
              <a:tabLst/>
              <a:defRPr/>
            </a:pPr>
            <a:endParaRPr lang="en-US" sz="1200" b="0" i="0" u="none" strike="noStrike" kern="1200" baseline="0" dirty="0">
              <a:solidFill>
                <a:schemeClr val="tx1"/>
              </a:solidFill>
              <a:latin typeface="+mn-lt"/>
              <a:ea typeface="ＭＳ Ｐゴシック" pitchFamily="-65" charset="-128"/>
              <a:cs typeface="ＭＳ Ｐゴシック" pitchFamily="-65" charset="-128"/>
            </a:endParaRPr>
          </a:p>
          <a:p>
            <a:pPr marL="171450" indent="-171450">
              <a:buFont typeface="Arial" panose="020B0604020202020204" pitchFamily="34" charset="0"/>
              <a:buChar char="•"/>
            </a:pPr>
            <a:r>
              <a:rPr lang="en-US" sz="1200" b="0" i="0" u="none" strike="noStrike" kern="1200" baseline="0" dirty="0">
                <a:solidFill>
                  <a:srgbClr val="000000"/>
                </a:solidFill>
                <a:latin typeface="+mn-lt"/>
                <a:ea typeface="ＭＳ Ｐゴシック" pitchFamily="-65" charset="-128"/>
                <a:cs typeface="ＭＳ Ｐゴシック" pitchFamily="-65" charset="-128"/>
              </a:rPr>
              <a:t>Dominance means the person emphasizes results and displays confidence. This type of person takes on challenges, sees the big picture, and can be blunt and to the point.</a:t>
            </a:r>
          </a:p>
          <a:p>
            <a:pPr marL="171450" indent="-171450">
              <a:buFont typeface="Arial" panose="020B0604020202020204" pitchFamily="34" charset="0"/>
              <a:buChar char="•"/>
            </a:pPr>
            <a:r>
              <a:rPr lang="en-US" sz="1200" b="0" i="0" u="none" strike="noStrike" kern="1200" baseline="0" dirty="0">
                <a:solidFill>
                  <a:srgbClr val="000000"/>
                </a:solidFill>
                <a:latin typeface="+mn-lt"/>
                <a:ea typeface="ＭＳ Ｐゴシック" pitchFamily="-65" charset="-128"/>
                <a:cs typeface="ＭＳ Ｐゴシック" pitchFamily="-65" charset="-128"/>
              </a:rPr>
              <a:t>Influence means the person emphasizes relationships and persuasion. This type of person likes to collaborate, dislikes being ignored, and displays optimism and enthusiasm.</a:t>
            </a:r>
          </a:p>
          <a:p>
            <a:pPr marL="171450" indent="-171450">
              <a:buFont typeface="Arial" panose="020B0604020202020204" pitchFamily="34" charset="0"/>
              <a:buChar char="•"/>
            </a:pPr>
            <a:r>
              <a:rPr lang="en-US" sz="1200" b="0" i="0" u="none" strike="noStrike" kern="1200" baseline="0" dirty="0">
                <a:solidFill>
                  <a:srgbClr val="000000"/>
                </a:solidFill>
                <a:latin typeface="+mn-lt"/>
                <a:ea typeface="ＭＳ Ｐゴシック" pitchFamily="-65" charset="-128"/>
                <a:cs typeface="ＭＳ Ｐゴシック" pitchFamily="-65" charset="-128"/>
              </a:rPr>
              <a:t>Steadiness means the person emphasizes cooperation, sincerity, and dependability. This type of person behaves calmly and with humility, dislikes rushing, and is supportive of others.</a:t>
            </a:r>
          </a:p>
          <a:p>
            <a:pPr marL="171450" indent="-171450">
              <a:buFont typeface="Arial" panose="020B0604020202020204" pitchFamily="34" charset="0"/>
              <a:buChar char="•"/>
            </a:pPr>
            <a:r>
              <a:rPr lang="en-US" sz="1200" b="0" i="0" u="none" strike="noStrike" kern="1200" baseline="0" dirty="0">
                <a:solidFill>
                  <a:srgbClr val="000000"/>
                </a:solidFill>
                <a:latin typeface="+mn-lt"/>
                <a:ea typeface="ＭＳ Ｐゴシック" pitchFamily="-65" charset="-128"/>
                <a:cs typeface="ＭＳ Ｐゴシック" pitchFamily="-65" charset="-128"/>
              </a:rPr>
              <a:t>Conscientiousness means the person emphasizes quality and accuracy, displaying competency. This type of person worries about mistakes and wants to get the details. He or she favors objective thinking and enjoys working independently.</a:t>
            </a:r>
            <a:endParaRPr lang="en-IN" dirty="0"/>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11</a:t>
            </a:fld>
            <a:endParaRPr lang="en-US" dirty="0"/>
          </a:p>
        </p:txBody>
      </p:sp>
    </p:spTree>
    <p:extLst>
      <p:ext uri="{BB962C8B-B14F-4D97-AF65-F5344CB8AC3E}">
        <p14:creationId xmlns:p14="http://schemas.microsoft.com/office/powerpoint/2010/main" val="172113718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400" b="0" i="0" u="none" strike="noStrike" kern="1200" baseline="0" dirty="0">
                <a:solidFill>
                  <a:schemeClr val="tx1"/>
                </a:solidFill>
                <a:latin typeface="+mn-lt"/>
                <a:ea typeface="ＭＳ Ｐゴシック" pitchFamily="-65" charset="-128"/>
                <a:cs typeface="ＭＳ Ｐゴシック" pitchFamily="-65" charset="-128"/>
              </a:rPr>
              <a:t>At an </a:t>
            </a:r>
            <a:r>
              <a:rPr lang="en-US" sz="1400" b="1" i="0" u="none" strike="noStrike" kern="1200" baseline="0" dirty="0">
                <a:solidFill>
                  <a:schemeClr val="tx1"/>
                </a:solidFill>
                <a:latin typeface="+mn-lt"/>
                <a:ea typeface="ＭＳ Ｐゴシック" pitchFamily="-65" charset="-128"/>
                <a:cs typeface="ＭＳ Ｐゴシック" pitchFamily="-65" charset="-128"/>
              </a:rPr>
              <a:t>assessment center</a:t>
            </a:r>
            <a:r>
              <a:rPr lang="en-US" sz="1400" b="0" i="0" u="none" strike="noStrike" kern="1200" baseline="0" dirty="0">
                <a:solidFill>
                  <a:schemeClr val="tx1"/>
                </a:solidFill>
                <a:latin typeface="+mn-lt"/>
                <a:ea typeface="ＭＳ Ｐゴシック" pitchFamily="-65" charset="-128"/>
                <a:cs typeface="ＭＳ Ｐゴシック" pitchFamily="-65" charset="-128"/>
              </a:rPr>
              <a:t>,</a:t>
            </a:r>
            <a:r>
              <a:rPr lang="en-US" sz="1400" b="1" i="0" u="none" strike="noStrike" kern="1200" baseline="0" dirty="0">
                <a:solidFill>
                  <a:schemeClr val="tx1"/>
                </a:solidFill>
                <a:latin typeface="+mn-lt"/>
                <a:ea typeface="ＭＳ Ｐゴシック" pitchFamily="-65" charset="-128"/>
                <a:cs typeface="ＭＳ Ｐゴシック" pitchFamily="-65" charset="-128"/>
              </a:rPr>
              <a:t> </a:t>
            </a:r>
            <a:r>
              <a:rPr lang="en-US" sz="1400" b="0" i="0" u="none" strike="noStrike" kern="1200" baseline="0" dirty="0">
                <a:solidFill>
                  <a:schemeClr val="tx1"/>
                </a:solidFill>
                <a:latin typeface="+mn-lt"/>
                <a:ea typeface="ＭＳ Ｐゴシック" pitchFamily="-65" charset="-128"/>
                <a:cs typeface="ＭＳ Ｐゴシック" pitchFamily="-65" charset="-128"/>
              </a:rPr>
              <a:t>multiple raters or evaluators (assessors) evaluate employees’ performance on a number of exercises.</a:t>
            </a:r>
          </a:p>
          <a:p>
            <a:endParaRPr lang="en-US" sz="1400" b="0" i="0" u="none" strike="noStrike" kern="1200" baseline="0" dirty="0">
              <a:solidFill>
                <a:schemeClr val="tx1"/>
              </a:solidFill>
              <a:latin typeface="+mn-lt"/>
              <a:ea typeface="ＭＳ Ｐゴシック" pitchFamily="-65" charset="-128"/>
              <a:cs typeface="ＭＳ Ｐゴシック" pitchFamily="-65" charset="-128"/>
            </a:endParaRPr>
          </a:p>
          <a:p>
            <a:r>
              <a:rPr lang="en-US" sz="1400" b="1" i="0" u="none" strike="noStrike" kern="1200" baseline="0" dirty="0">
                <a:solidFill>
                  <a:schemeClr val="tx1"/>
                </a:solidFill>
                <a:latin typeface="+mn-lt"/>
                <a:ea typeface="ＭＳ Ｐゴシック" pitchFamily="-65" charset="-128"/>
                <a:cs typeface="ＭＳ Ｐゴシック" pitchFamily="-65" charset="-128"/>
              </a:rPr>
              <a:t>Leaderless group discussion </a:t>
            </a:r>
            <a:r>
              <a:rPr lang="en-US" sz="1400" i="0" u="none" strike="noStrike" kern="1200" baseline="0" dirty="0">
                <a:solidFill>
                  <a:schemeClr val="tx1"/>
                </a:solidFill>
                <a:latin typeface="+mn-lt"/>
                <a:ea typeface="ＭＳ Ｐゴシック" pitchFamily="-65" charset="-128"/>
                <a:cs typeface="ＭＳ Ｐゴシック" pitchFamily="-65" charset="-128"/>
              </a:rPr>
              <a:t>is a</a:t>
            </a:r>
            <a:r>
              <a:rPr lang="en-US" sz="1400" b="0" i="0" u="none" strike="noStrike" kern="1200" baseline="0" dirty="0">
                <a:solidFill>
                  <a:schemeClr val="tx1"/>
                </a:solidFill>
                <a:latin typeface="+mn-lt"/>
                <a:ea typeface="ＭＳ Ｐゴシック" pitchFamily="-65" charset="-128"/>
                <a:cs typeface="ＭＳ Ｐゴシック" pitchFamily="-65" charset="-128"/>
              </a:rPr>
              <a:t>n assessment center exercise in which a team of five to seven employees is assigned a problem and must work together to solve it within a certain time period.</a:t>
            </a:r>
            <a:endParaRPr lang="en-US" sz="1400" dirty="0">
              <a:latin typeface="Calibri" charset="0"/>
              <a:ea typeface="ＭＳ Ｐゴシック" charset="0"/>
              <a:cs typeface="ＭＳ Ｐゴシック" charset="0"/>
            </a:endParaRPr>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12</a:t>
            </a:fld>
            <a:endParaRPr lang="en-US" dirty="0"/>
          </a:p>
        </p:txBody>
      </p:sp>
    </p:spTree>
    <p:extLst>
      <p:ext uri="{BB962C8B-B14F-4D97-AF65-F5344CB8AC3E}">
        <p14:creationId xmlns:p14="http://schemas.microsoft.com/office/powerpoint/2010/main" val="257013797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b="0" i="0" u="none" strike="noStrike" kern="1200" baseline="0" dirty="0">
                <a:solidFill>
                  <a:srgbClr val="221E1F"/>
                </a:solidFill>
                <a:latin typeface="+mn-lt"/>
                <a:ea typeface="ＭＳ Ｐゴシック" pitchFamily="-65" charset="-128"/>
                <a:cs typeface="ＭＳ Ｐゴシック" pitchFamily="-65" charset="-128"/>
              </a:rPr>
              <a:t>A recent trend in performance appraisals, also discussed in Chapter 10, is 360-degree feedback—performance measurement by the employee’s supervisor, peers, employees, and customers. Often the feedback involves rating the individual in terms of work-related behaviors. For development purposes, the rater would identify an area of behavior as a strength of that employee or an area requiring further development. The results presented to the employee show how he or she was rated on each item and how self-evaluations differ from other raters’ evaluations. The individual reviews the results, seeks clarification from the raters, and sets specific development goals based on the strengths and weaknesses identified.</a:t>
            </a:r>
            <a:endParaRPr lang="en-IN" dirty="0"/>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13</a:t>
            </a:fld>
            <a:endParaRPr lang="en-US" dirty="0"/>
          </a:p>
        </p:txBody>
      </p:sp>
    </p:spTree>
    <p:extLst>
      <p:ext uri="{BB962C8B-B14F-4D97-AF65-F5344CB8AC3E}">
        <p14:creationId xmlns:p14="http://schemas.microsoft.com/office/powerpoint/2010/main" val="67335783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base" latinLnBrk="0" hangingPunct="1">
              <a:lnSpc>
                <a:spcPct val="110000"/>
              </a:lnSpc>
              <a:spcBef>
                <a:spcPts val="300"/>
              </a:spcBef>
              <a:spcAft>
                <a:spcPts val="0"/>
              </a:spcAft>
              <a:buClrTx/>
              <a:buSzTx/>
              <a:buFontTx/>
              <a:buNone/>
              <a:tabLst/>
              <a:defRPr/>
            </a:pPr>
            <a:r>
              <a:rPr lang="en-US" dirty="0"/>
              <a:t>The </a:t>
            </a:r>
            <a:r>
              <a:rPr lang="en-US" dirty="0" err="1"/>
              <a:t>DiSC</a:t>
            </a:r>
            <a:r>
              <a:rPr lang="en-US" dirty="0"/>
              <a:t> assessment tool is an inventory of behavioral styles. Based on the descriptions below, indicate which dimension you think you would score highest in.</a:t>
            </a:r>
          </a:p>
          <a:p>
            <a:pPr marL="228600" indent="-228600">
              <a:buFont typeface="+mj-lt"/>
              <a:buAutoNum type="alphaUcPeriod"/>
            </a:pPr>
            <a:r>
              <a:rPr lang="en-US" dirty="0"/>
              <a:t>Dominance: emphasizes results and displays confidence. This person takes on challenges, sees the big picture, and can be blunt and to the point. </a:t>
            </a:r>
          </a:p>
          <a:p>
            <a:pPr marL="228600" indent="-228600">
              <a:buFont typeface="+mj-lt"/>
              <a:buAutoNum type="alphaUcPeriod"/>
            </a:pPr>
            <a:r>
              <a:rPr lang="en-US" dirty="0"/>
              <a:t>Influence: emphasizes relationships and persuasion. This person likes to collaborate, dislikes being ignored, and displays optimism and enthusiasm. </a:t>
            </a:r>
          </a:p>
          <a:p>
            <a:pPr marL="228600" indent="-228600">
              <a:buFont typeface="+mj-lt"/>
              <a:buAutoNum type="alphaUcPeriod"/>
            </a:pPr>
            <a:r>
              <a:rPr lang="en-US" dirty="0"/>
              <a:t>Steadiness: emphasizes cooperation, sincerity, and dependability. This person behaves calmly and with humility, dislikes rushing, and is supportive of others. </a:t>
            </a:r>
          </a:p>
          <a:p>
            <a:pPr marL="228600" indent="-228600">
              <a:buFont typeface="+mj-lt"/>
              <a:buAutoNum type="alphaUcPeriod"/>
            </a:pPr>
            <a:r>
              <a:rPr lang="en-US" dirty="0"/>
              <a:t>Conscientiousness: emphasizes quality and accuracy, displaying competency. This person worries about mistakes and wants to get the details. He or she favors objective thinking and enjoys working independently.</a:t>
            </a:r>
            <a:endParaRPr lang="en-US" altLang="en-US" dirty="0">
              <a:ea typeface="ＭＳ Ｐゴシック" pitchFamily="34" charset="-128"/>
            </a:endParaRPr>
          </a:p>
          <a:p>
            <a:pPr eaLnBrk="1" hangingPunct="1">
              <a:lnSpc>
                <a:spcPct val="110000"/>
              </a:lnSpc>
              <a:spcBef>
                <a:spcPts val="300"/>
              </a:spcBef>
              <a:spcAft>
                <a:spcPts val="0"/>
              </a:spcAft>
            </a:pPr>
            <a:endParaRPr lang="en-US" altLang="ja-JP" dirty="0">
              <a:ea typeface="ＭＳ Ｐゴシック" charset="0"/>
              <a:cs typeface="ＭＳ Ｐゴシック" charset="0"/>
            </a:endParaRPr>
          </a:p>
          <a:p>
            <a:pPr eaLnBrk="1" hangingPunct="1">
              <a:lnSpc>
                <a:spcPct val="110000"/>
              </a:lnSpc>
              <a:spcBef>
                <a:spcPts val="300"/>
              </a:spcBef>
              <a:spcAft>
                <a:spcPts val="0"/>
              </a:spcAft>
            </a:pPr>
            <a:r>
              <a:rPr lang="en-US" altLang="ja-JP" dirty="0">
                <a:ea typeface="ＭＳ Ｐゴシック" charset="0"/>
                <a:cs typeface="ＭＳ Ｐゴシック" charset="0"/>
              </a:rPr>
              <a:t>Student answers will vary. This allows students to self-reflect and think about how they would be viewed in the office environment based on their responses.</a:t>
            </a:r>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14</a:t>
            </a:fld>
            <a:endParaRPr lang="en-US" dirty="0"/>
          </a:p>
        </p:txBody>
      </p:sp>
    </p:spTree>
    <p:extLst>
      <p:ext uri="{BB962C8B-B14F-4D97-AF65-F5344CB8AC3E}">
        <p14:creationId xmlns:p14="http://schemas.microsoft.com/office/powerpoint/2010/main" val="73466598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ＭＳ Ｐゴシック" pitchFamily="-65" charset="-128"/>
                <a:cs typeface="ＭＳ Ｐゴシック" pitchFamily="-65" charset="-128"/>
              </a:rPr>
              <a:t>LO 8-4 </a:t>
            </a:r>
            <a:r>
              <a:rPr lang="en-US" sz="1200" kern="1200" dirty="0">
                <a:solidFill>
                  <a:schemeClr val="tx1"/>
                </a:solidFill>
                <a:latin typeface="+mn-lt"/>
                <a:ea typeface="ＭＳ Ｐゴシック" pitchFamily="-65" charset="-128"/>
                <a:cs typeface="ＭＳ Ｐゴシック" pitchFamily="-65" charset="-128"/>
              </a:rPr>
              <a:t>Explain how job experiences can be used for developing skills.</a:t>
            </a:r>
            <a:endParaRPr lang="en-US" sz="1200" kern="1200" dirty="0">
              <a:solidFill>
                <a:schemeClr val="tx1"/>
              </a:solidFill>
              <a:effectLst/>
              <a:latin typeface="+mn-lt"/>
              <a:ea typeface="ＭＳ Ｐゴシック" pitchFamily="-65" charset="-128"/>
              <a:cs typeface="ＭＳ Ｐゴシック" pitchFamily="-65" charset="-128"/>
            </a:endParaRPr>
          </a:p>
          <a:p>
            <a:pPr lvl="0">
              <a:defRPr/>
            </a:pPr>
            <a:endParaRPr lang="en-US" sz="1200" b="0" i="0" u="none" strike="noStrike" kern="1200" baseline="0" dirty="0">
              <a:solidFill>
                <a:srgbClr val="221E1F"/>
              </a:solidFill>
              <a:latin typeface="+mn-lt"/>
              <a:ea typeface="ＭＳ Ｐゴシック" charset="0"/>
              <a:cs typeface="ＭＳ Ｐゴシック" charset="0"/>
            </a:endParaRPr>
          </a:p>
          <a:p>
            <a:pPr lvl="0">
              <a:defRPr/>
            </a:pPr>
            <a:r>
              <a:rPr lang="en-US" sz="1200" kern="1200" dirty="0">
                <a:solidFill>
                  <a:schemeClr val="tx1"/>
                </a:solidFill>
                <a:latin typeface="+mn-lt"/>
                <a:ea typeface="ＭＳ Ｐゴシック" charset="0"/>
                <a:cs typeface="ＭＳ Ｐゴシック" charset="0"/>
              </a:rPr>
              <a:t>Most employee development occurs through </a:t>
            </a:r>
            <a:r>
              <a:rPr lang="en-US" sz="1200" b="1" kern="1200" dirty="0">
                <a:solidFill>
                  <a:schemeClr val="tx1"/>
                </a:solidFill>
                <a:latin typeface="+mn-lt"/>
                <a:ea typeface="ＭＳ Ｐゴシック" charset="0"/>
                <a:cs typeface="ＭＳ Ｐゴシック" charset="0"/>
              </a:rPr>
              <a:t>job experiences</a:t>
            </a:r>
            <a:r>
              <a:rPr lang="en-US" sz="1200" kern="1200" dirty="0">
                <a:solidFill>
                  <a:schemeClr val="tx1"/>
                </a:solidFill>
                <a:latin typeface="+mn-lt"/>
                <a:ea typeface="ＭＳ Ｐゴシック" pitchFamily="-65" charset="-128"/>
                <a:cs typeface="ＭＳ Ｐゴシック" pitchFamily="-65" charset="-128"/>
              </a:rPr>
              <a:t>—the combination of relationships, problems, demands, tasks, and other features of an employee’s jobs. Using job experiences for employee development </a:t>
            </a:r>
            <a:r>
              <a:rPr lang="en-US" dirty="0"/>
              <a:t>assumes that development is most likely to occur when the employee’s skills and experiences do not entirely match the skills required for the employee’s current job.</a:t>
            </a:r>
            <a:endParaRPr lang="en-US" dirty="0">
              <a:ea typeface="ＭＳ Ｐゴシック" charset="0"/>
              <a:cs typeface="ＭＳ Ｐゴシック" charset="0"/>
            </a:endParaRP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dirty="0">
              <a:ea typeface="ＭＳ Ｐゴシック" charset="0"/>
              <a:cs typeface="ＭＳ Ｐゴシック" charset="0"/>
            </a:endParaRPr>
          </a:p>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ea typeface="ＭＳ Ｐゴシック" charset="0"/>
                <a:cs typeface="ＭＳ Ｐゴシック" charset="0"/>
              </a:rPr>
              <a:t>Job experiences are used to develop skills needed for teamwork, including conflict resolution, data analysis, and customer service. These experiences may occur when forming a team and when employees switch roles within a team. Various job assignments can provide for employee development.</a:t>
            </a:r>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15</a:t>
            </a:fld>
            <a:endParaRPr lang="en-US" dirty="0"/>
          </a:p>
        </p:txBody>
      </p:sp>
    </p:spTree>
    <p:extLst>
      <p:ext uri="{BB962C8B-B14F-4D97-AF65-F5344CB8AC3E}">
        <p14:creationId xmlns:p14="http://schemas.microsoft.com/office/powerpoint/2010/main" val="109369390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u="none" strike="noStrike" kern="1200" baseline="0" dirty="0">
                <a:solidFill>
                  <a:schemeClr val="tx1"/>
                </a:solidFill>
                <a:latin typeface="+mn-lt"/>
                <a:ea typeface="ＭＳ Ｐゴシック" pitchFamily="-65" charset="-128"/>
                <a:cs typeface="ＭＳ Ｐゴシック" pitchFamily="-65" charset="-128"/>
              </a:rPr>
              <a:t>Transfer </a:t>
            </a:r>
            <a:r>
              <a:rPr lang="en-US" sz="1200" i="0" u="none" strike="noStrike" kern="1200" baseline="0" dirty="0">
                <a:solidFill>
                  <a:schemeClr val="tx1"/>
                </a:solidFill>
                <a:latin typeface="+mn-lt"/>
                <a:ea typeface="ＭＳ Ｐゴシック" pitchFamily="-65" charset="-128"/>
                <a:cs typeface="ＭＳ Ｐゴシック" pitchFamily="-65" charset="-128"/>
              </a:rPr>
              <a:t>refers to the a</a:t>
            </a:r>
            <a:r>
              <a:rPr lang="en-US" sz="1200" b="0" i="0" u="none" strike="noStrike" kern="1200" baseline="0" dirty="0">
                <a:solidFill>
                  <a:schemeClr val="tx1"/>
                </a:solidFill>
                <a:latin typeface="+mn-lt"/>
                <a:ea typeface="ＭＳ Ｐゴシック" pitchFamily="-65" charset="-128"/>
                <a:cs typeface="ＭＳ Ｐゴシック" pitchFamily="-65" charset="-128"/>
              </a:rPr>
              <a:t>ssignment of an employee to a position in a different area of the company, usually in a lateral move.</a:t>
            </a:r>
          </a:p>
          <a:p>
            <a:r>
              <a:rPr lang="en-US" sz="1200" b="1" i="0" u="none" strike="noStrike" kern="1200" baseline="0" dirty="0">
                <a:solidFill>
                  <a:schemeClr val="tx1"/>
                </a:solidFill>
                <a:latin typeface="+mn-lt"/>
                <a:ea typeface="ＭＳ Ｐゴシック" pitchFamily="-65" charset="-128"/>
                <a:cs typeface="ＭＳ Ｐゴシック" pitchFamily="-65" charset="-128"/>
              </a:rPr>
              <a:t>Downward move </a:t>
            </a:r>
            <a:r>
              <a:rPr lang="en-US" sz="1200" i="0" u="none" strike="noStrike" kern="1200" baseline="0" dirty="0">
                <a:solidFill>
                  <a:schemeClr val="tx1"/>
                </a:solidFill>
                <a:latin typeface="+mn-lt"/>
                <a:ea typeface="ＭＳ Ｐゴシック" pitchFamily="-65" charset="-128"/>
                <a:cs typeface="ＭＳ Ｐゴシック" pitchFamily="-65" charset="-128"/>
              </a:rPr>
              <a:t>refers to the </a:t>
            </a:r>
            <a:r>
              <a:rPr lang="en-US" sz="1200" b="0" i="0" u="none" strike="noStrike" kern="1200" baseline="0" dirty="0">
                <a:solidFill>
                  <a:schemeClr val="tx1"/>
                </a:solidFill>
                <a:latin typeface="+mn-lt"/>
                <a:ea typeface="ＭＳ Ｐゴシック" pitchFamily="-65" charset="-128"/>
                <a:cs typeface="ＭＳ Ｐゴシック" pitchFamily="-65" charset="-128"/>
              </a:rPr>
              <a:t>Assignment of an employee to a position with less responsibility and authority.</a:t>
            </a:r>
          </a:p>
          <a:p>
            <a:r>
              <a:rPr lang="en-US" sz="1200" b="1" i="0" u="none" strike="noStrike" kern="1200" baseline="0" dirty="0">
                <a:solidFill>
                  <a:schemeClr val="tx1"/>
                </a:solidFill>
                <a:latin typeface="+mn-lt"/>
                <a:ea typeface="ＭＳ Ｐゴシック" pitchFamily="-65" charset="-128"/>
                <a:cs typeface="ＭＳ Ｐゴシック" pitchFamily="-65" charset="-128"/>
              </a:rPr>
              <a:t>Promotion </a:t>
            </a:r>
            <a:r>
              <a:rPr lang="en-US" sz="1200" i="0" u="none" strike="noStrike" kern="1200" baseline="0" dirty="0">
                <a:solidFill>
                  <a:schemeClr val="tx1"/>
                </a:solidFill>
                <a:latin typeface="+mn-lt"/>
                <a:ea typeface="ＭＳ Ｐゴシック" pitchFamily="-65" charset="-128"/>
                <a:cs typeface="ＭＳ Ｐゴシック" pitchFamily="-65" charset="-128"/>
              </a:rPr>
              <a:t>refers to the </a:t>
            </a:r>
            <a:r>
              <a:rPr lang="en-US" sz="1200" b="0" i="0" u="none" strike="noStrike" kern="1200" baseline="0" dirty="0">
                <a:solidFill>
                  <a:schemeClr val="tx1"/>
                </a:solidFill>
                <a:latin typeface="+mn-lt"/>
                <a:ea typeface="ＭＳ Ｐゴシック" pitchFamily="-65" charset="-128"/>
                <a:cs typeface="ＭＳ Ｐゴシック" pitchFamily="-65" charset="-128"/>
              </a:rPr>
              <a:t>Assignment of an employee to a position with greater challenges, more responsibility, and more authority than in the previous job, usually accompanied by a pay increase.</a:t>
            </a:r>
          </a:p>
          <a:p>
            <a:r>
              <a:rPr lang="en-US" sz="1200" b="1" i="0" u="none" strike="noStrike" kern="1200" baseline="0" dirty="0">
                <a:solidFill>
                  <a:schemeClr val="tx1"/>
                </a:solidFill>
                <a:latin typeface="+mn-lt"/>
                <a:ea typeface="ＭＳ Ｐゴシック" pitchFamily="-65" charset="-128"/>
                <a:cs typeface="ＭＳ Ｐゴシック" pitchFamily="-65" charset="-128"/>
              </a:rPr>
              <a:t>Externship </a:t>
            </a:r>
            <a:r>
              <a:rPr lang="en-US" sz="1200" i="0" u="none" strike="noStrike" kern="1200" baseline="0" dirty="0">
                <a:solidFill>
                  <a:schemeClr val="tx1"/>
                </a:solidFill>
                <a:latin typeface="+mn-lt"/>
                <a:ea typeface="ＭＳ Ｐゴシック" pitchFamily="-65" charset="-128"/>
                <a:cs typeface="ＭＳ Ｐゴシック" pitchFamily="-65" charset="-128"/>
              </a:rPr>
              <a:t>is </a:t>
            </a:r>
            <a:r>
              <a:rPr lang="en-US" dirty="0"/>
              <a:t>e</a:t>
            </a:r>
            <a:r>
              <a:rPr lang="en-US" sz="1200" b="0" i="0" u="none" strike="noStrike" kern="1200" baseline="0" dirty="0">
                <a:solidFill>
                  <a:schemeClr val="tx1"/>
                </a:solidFill>
                <a:latin typeface="+mn-lt"/>
                <a:ea typeface="ＭＳ Ｐゴシック" pitchFamily="-65" charset="-128"/>
                <a:cs typeface="ＭＳ Ｐゴシック" pitchFamily="-65" charset="-128"/>
              </a:rPr>
              <a:t>mployee development through a full-time temporary position at another organization.</a:t>
            </a:r>
          </a:p>
          <a:p>
            <a:r>
              <a:rPr lang="en-US" sz="1200" b="1" i="0" u="none" strike="noStrike" kern="1200" baseline="0" dirty="0">
                <a:solidFill>
                  <a:schemeClr val="tx1"/>
                </a:solidFill>
                <a:latin typeface="+mn-lt"/>
                <a:ea typeface="ＭＳ Ｐゴシック" pitchFamily="-65" charset="-128"/>
                <a:cs typeface="ＭＳ Ｐゴシック" pitchFamily="-65" charset="-128"/>
              </a:rPr>
              <a:t>Sabbatical </a:t>
            </a:r>
            <a:r>
              <a:rPr lang="en-US" sz="1200" i="0" u="none" strike="noStrike" kern="1200" baseline="0" dirty="0">
                <a:solidFill>
                  <a:schemeClr val="tx1"/>
                </a:solidFill>
                <a:latin typeface="+mn-lt"/>
                <a:ea typeface="ＭＳ Ｐゴシック" pitchFamily="-65" charset="-128"/>
                <a:cs typeface="ＭＳ Ｐゴシック" pitchFamily="-65" charset="-128"/>
              </a:rPr>
              <a:t>is a</a:t>
            </a:r>
            <a:r>
              <a:rPr lang="en-US" sz="1200" b="0" i="0" u="none" strike="noStrike" kern="1200" baseline="0" dirty="0">
                <a:solidFill>
                  <a:schemeClr val="tx1"/>
                </a:solidFill>
                <a:latin typeface="+mn-lt"/>
                <a:ea typeface="ＭＳ Ｐゴシック" pitchFamily="-65" charset="-128"/>
                <a:cs typeface="ＭＳ Ｐゴシック" pitchFamily="-65" charset="-128"/>
              </a:rPr>
              <a:t> leave of absence from an organization to renew or develop skills.</a:t>
            </a:r>
          </a:p>
          <a:p>
            <a:endParaRPr lang="en-US" sz="1200" b="0" i="0" u="none" strike="noStrike" kern="1200" baseline="0" dirty="0">
              <a:solidFill>
                <a:schemeClr val="tx1"/>
              </a:solidFill>
              <a:latin typeface="+mn-lt"/>
              <a:ea typeface="ＭＳ Ｐゴシック" pitchFamily="-65" charset="-128"/>
            </a:endParaRPr>
          </a:p>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ea typeface="ＭＳ Ｐゴシック" charset="0"/>
                <a:cs typeface="ＭＳ Ｐゴシック" charset="0"/>
              </a:rPr>
              <a:t>The organization may enlarge the employee’s current job or move the employee to different jobs. Lateral moves include job rotation, transfer, or temporary assignment to another organization. The organization may also use downward moves or promotions as a source of job experience.</a:t>
            </a:r>
            <a:endParaRPr lang="en-US" dirty="0"/>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16</a:t>
            </a:fld>
            <a:endParaRPr lang="en-US" dirty="0"/>
          </a:p>
        </p:txBody>
      </p:sp>
    </p:spTree>
    <p:extLst>
      <p:ext uri="{BB962C8B-B14F-4D97-AF65-F5344CB8AC3E}">
        <p14:creationId xmlns:p14="http://schemas.microsoft.com/office/powerpoint/2010/main" val="390983051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sz="1400" kern="1200" dirty="0">
                <a:solidFill>
                  <a:schemeClr val="tx1"/>
                </a:solidFill>
                <a:effectLst/>
                <a:ea typeface="ＭＳ Ｐゴシック" pitchFamily="-65" charset="-128"/>
                <a:cs typeface="ＭＳ Ｐゴシック" pitchFamily="-65" charset="-128"/>
              </a:rPr>
              <a:t>Various job assignments can provide for employee development. The organization may enlarge the employee’s current job or move the employee to different jobs. Lateral moves include job rotation, transfer, or temporary assignment to another organization. The organization may also use downward moves or promotions as a source of job experience</a:t>
            </a:r>
            <a:r>
              <a:rPr lang="en-US" sz="1400" b="1" kern="1200" dirty="0">
                <a:solidFill>
                  <a:schemeClr val="tx1"/>
                </a:solidFill>
                <a:effectLst/>
                <a:ea typeface="ＭＳ Ｐゴシック" pitchFamily="-65" charset="-128"/>
                <a:cs typeface="ＭＳ Ｐゴシック" pitchFamily="-65" charset="-128"/>
              </a:rPr>
              <a:t>. </a:t>
            </a:r>
            <a:r>
              <a:rPr lang="en-US" sz="1400" kern="1200" dirty="0">
                <a:solidFill>
                  <a:schemeClr val="tx1"/>
                </a:solidFill>
                <a:effectLst/>
                <a:ea typeface="ＭＳ Ｐゴシック" pitchFamily="-65" charset="-128"/>
                <a:cs typeface="ＭＳ Ｐゴシック" pitchFamily="-65" charset="-128"/>
              </a:rPr>
              <a:t>Figure 8.2 summarizes these alternatives.</a:t>
            </a:r>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17</a:t>
            </a:fld>
            <a:endParaRPr lang="en-US" dirty="0"/>
          </a:p>
        </p:txBody>
      </p:sp>
    </p:spTree>
    <p:extLst>
      <p:ext uri="{BB962C8B-B14F-4D97-AF65-F5344CB8AC3E}">
        <p14:creationId xmlns:p14="http://schemas.microsoft.com/office/powerpoint/2010/main" val="245475036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a:bodyPr>
          <a:lstStyle/>
          <a:p>
            <a:r>
              <a:rPr lang="en-US" dirty="0">
                <a:ea typeface="ＭＳ Ｐゴシック" charset="0"/>
                <a:cs typeface="ＭＳ Ｐゴシック" charset="0"/>
              </a:rPr>
              <a:t>LO 8-5 </a:t>
            </a:r>
            <a:r>
              <a:rPr lang="en-US" dirty="0"/>
              <a:t>Summarize principles of successful mentoring programs.</a:t>
            </a:r>
            <a:endParaRPr lang="en-US" dirty="0">
              <a:ea typeface="ＭＳ Ｐゴシック" charset="0"/>
              <a:cs typeface="ＭＳ Ｐゴシック" charset="0"/>
            </a:endParaRPr>
          </a:p>
          <a:p>
            <a:r>
              <a:rPr lang="en-US" dirty="0">
                <a:ea typeface="ＭＳ Ｐゴシック" charset="0"/>
                <a:cs typeface="ＭＳ Ｐゴシック" charset="0"/>
              </a:rPr>
              <a:t>LO 8-6 </a:t>
            </a:r>
            <a:r>
              <a:rPr lang="en-US" dirty="0"/>
              <a:t>Tell how managers and peers develop employees through coaching.</a:t>
            </a:r>
            <a:endParaRPr lang="en-US" dirty="0">
              <a:ea typeface="ＭＳ Ｐゴシック" charset="0"/>
              <a:cs typeface="ＭＳ Ｐゴシック" charset="0"/>
            </a:endParaRPr>
          </a:p>
          <a:p>
            <a:endParaRPr lang="en-US" dirty="0">
              <a:ea typeface="ＭＳ Ｐゴシック" charset="0"/>
              <a:cs typeface="ＭＳ Ｐゴシック" charset="0"/>
            </a:endParaRPr>
          </a:p>
          <a:p>
            <a:r>
              <a:rPr lang="en-US" dirty="0">
                <a:ea typeface="ＭＳ Ｐゴシック" charset="0"/>
                <a:cs typeface="ＭＳ Ｐゴシック" charset="0"/>
              </a:rPr>
              <a:t>A </a:t>
            </a:r>
            <a:r>
              <a:rPr lang="en-US" b="1" dirty="0">
                <a:ea typeface="ＭＳ Ｐゴシック" charset="0"/>
                <a:cs typeface="ＭＳ Ｐゴシック" charset="0"/>
              </a:rPr>
              <a:t>mentor </a:t>
            </a:r>
            <a:r>
              <a:rPr lang="en-US" dirty="0">
                <a:ea typeface="ＭＳ Ｐゴシック" charset="0"/>
                <a:cs typeface="ＭＳ Ｐゴシック" charset="0"/>
              </a:rPr>
              <a:t>is an experienced, productive senior employee who helps develop a less experienced employee, called the </a:t>
            </a:r>
            <a:r>
              <a:rPr lang="en-US" i="1" dirty="0">
                <a:ea typeface="ＭＳ Ｐゴシック" charset="0"/>
                <a:cs typeface="ＭＳ Ｐゴシック" charset="0"/>
              </a:rPr>
              <a:t>protégé. </a:t>
            </a:r>
            <a:r>
              <a:rPr lang="en-US" dirty="0">
                <a:ea typeface="ＭＳ Ｐゴシック" charset="0"/>
                <a:cs typeface="ＭＳ Ｐゴシック" charset="0"/>
              </a:rPr>
              <a:t>Most mentoring relationships develop informally as a result of interests or values shared by the mentor and protégé. According Mentoring relationships also can develop as part of the organization’s planned effort to bring together successful senior employees with less-experienced employees.  Formal mentoring programs help ensure access to mentors for all employees, regardless of gender or race. A mentoring program also can ensure that high-potential employees are matched with wise, experienced mentors in key areas. Mentors and protégés can both benefit from a mentoring relationship. Some organizations use </a:t>
            </a:r>
            <a:r>
              <a:rPr lang="en-US" i="1" dirty="0">
                <a:ea typeface="ＭＳ Ｐゴシック" charset="0"/>
                <a:cs typeface="ＭＳ Ｐゴシック" charset="0"/>
              </a:rPr>
              <a:t>group mentoring programs</a:t>
            </a:r>
            <a:r>
              <a:rPr lang="en-US" dirty="0">
                <a:ea typeface="ＭＳ Ｐゴシック" charset="0"/>
                <a:cs typeface="ＭＳ Ｐゴシック" charset="0"/>
              </a:rPr>
              <a:t>, which assign four to six protégés to a successful senior employee.</a:t>
            </a:r>
          </a:p>
          <a:p>
            <a:endParaRPr lang="en-US" dirty="0">
              <a:ea typeface="ＭＳ Ｐゴシック" charset="0"/>
              <a:cs typeface="ＭＳ Ｐゴシック" charset="0"/>
            </a:endParaRPr>
          </a:p>
          <a:p>
            <a:r>
              <a:rPr lang="en-US" dirty="0">
                <a:ea typeface="ＭＳ Ｐゴシック" charset="0"/>
                <a:cs typeface="ＭＳ Ｐゴシック" charset="0"/>
              </a:rPr>
              <a:t>A </a:t>
            </a:r>
            <a:r>
              <a:rPr lang="en-US" b="1" dirty="0">
                <a:ea typeface="ＭＳ Ｐゴシック" charset="0"/>
                <a:cs typeface="ＭＳ Ｐゴシック" charset="0"/>
              </a:rPr>
              <a:t>coach </a:t>
            </a:r>
            <a:r>
              <a:rPr lang="en-US" dirty="0">
                <a:ea typeface="ＭＳ Ｐゴシック" charset="0"/>
                <a:cs typeface="ＭＳ Ｐゴシック" charset="0"/>
              </a:rPr>
              <a:t>is a peer or manager who works with an employee to motivate the employee, help him or her develop skills, and provide reinforcement and feedback. Coaches may play one or more of three roles:</a:t>
            </a:r>
          </a:p>
          <a:p>
            <a:r>
              <a:rPr lang="en-US" dirty="0">
                <a:ea typeface="ＭＳ Ｐゴシック" charset="0"/>
                <a:cs typeface="ＭＳ Ｐゴシック" charset="0"/>
              </a:rPr>
              <a:t>1. Working one-on-one with an employee, as when giving feedback.</a:t>
            </a:r>
          </a:p>
          <a:p>
            <a:r>
              <a:rPr lang="en-US" dirty="0">
                <a:ea typeface="ＭＳ Ｐゴシック" charset="0"/>
                <a:cs typeface="ＭＳ Ｐゴシック" charset="0"/>
              </a:rPr>
              <a:t>2. Helping employees learn for themselves—for example, helping them find experts and teaching them to obtain feedback from others.</a:t>
            </a:r>
          </a:p>
          <a:p>
            <a:r>
              <a:rPr lang="en-US" dirty="0">
                <a:ea typeface="ＭＳ Ｐゴシック" charset="0"/>
                <a:cs typeface="ＭＳ Ｐゴシック" charset="0"/>
              </a:rPr>
              <a:t>3. Providing resources such as mentors, courses, or job experiences.</a:t>
            </a:r>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18</a:t>
            </a:fld>
            <a:endParaRPr lang="en-US" dirty="0"/>
          </a:p>
        </p:txBody>
      </p:sp>
    </p:spTree>
    <p:extLst>
      <p:ext uri="{BB962C8B-B14F-4D97-AF65-F5344CB8AC3E}">
        <p14:creationId xmlns:p14="http://schemas.microsoft.com/office/powerpoint/2010/main" val="26263361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dirty="0">
                <a:cs typeface="Candara"/>
              </a:rPr>
              <a:t>Gerome starts out at a new company as a sales person. After a few years, he becomes known as a reliable and hard-working employee. His boss asks Gerome to be a mentor to new sales representatives. What type of employee development is Gerome experiencing?</a:t>
            </a:r>
          </a:p>
          <a:p>
            <a:pPr marL="228600" indent="-228600">
              <a:buFont typeface="+mj-lt"/>
              <a:buAutoNum type="alphaUcPeriod"/>
            </a:pPr>
            <a:r>
              <a:rPr lang="en-US" dirty="0"/>
              <a:t>Formal education</a:t>
            </a:r>
          </a:p>
          <a:p>
            <a:pPr marL="228600" indent="-228600">
              <a:buFont typeface="+mj-lt"/>
              <a:buAutoNum type="alphaUcPeriod"/>
            </a:pPr>
            <a:r>
              <a:rPr lang="en-US" dirty="0"/>
              <a:t>Job enlargement</a:t>
            </a:r>
          </a:p>
          <a:p>
            <a:pPr marL="228600" indent="-228600">
              <a:buFont typeface="+mj-lt"/>
              <a:buAutoNum type="alphaUcPeriod"/>
            </a:pPr>
            <a:r>
              <a:rPr lang="en-US" dirty="0"/>
              <a:t>Job rotation</a:t>
            </a:r>
          </a:p>
          <a:p>
            <a:pPr marL="228600" indent="-228600">
              <a:buFont typeface="+mj-lt"/>
              <a:buAutoNum type="alphaUcPeriod"/>
            </a:pPr>
            <a:r>
              <a:rPr lang="en-US" dirty="0"/>
              <a:t>Transfer</a:t>
            </a:r>
          </a:p>
          <a:p>
            <a:pPr marL="228600" indent="-228600" eaLnBrk="1" hangingPunct="1">
              <a:spcAft>
                <a:spcPct val="20000"/>
              </a:spcAft>
            </a:pPr>
            <a:endParaRPr lang="en-US" dirty="0">
              <a:latin typeface="Calibri" charset="0"/>
              <a:ea typeface="ＭＳ Ｐゴシック" charset="0"/>
              <a:cs typeface="ＭＳ Ｐゴシック" charset="0"/>
            </a:endParaRPr>
          </a:p>
          <a:p>
            <a:pPr marL="228600" indent="-228600" eaLnBrk="1" hangingPunct="1">
              <a:spcAft>
                <a:spcPct val="20000"/>
              </a:spcAft>
            </a:pPr>
            <a:r>
              <a:rPr lang="en-US" dirty="0">
                <a:latin typeface="Calibri" charset="0"/>
                <a:ea typeface="ＭＳ Ｐゴシック" charset="0"/>
                <a:cs typeface="ＭＳ Ｐゴシック" charset="0"/>
              </a:rPr>
              <a:t>Answer: </a:t>
            </a:r>
            <a:r>
              <a:rPr lang="en-US" altLang="ja-JP" dirty="0">
                <a:latin typeface="Calibri" charset="0"/>
                <a:ea typeface="ＭＳ Ｐゴシック" charset="0"/>
                <a:cs typeface="ＭＳ Ｐゴシック" charset="0"/>
              </a:rPr>
              <a:t>B</a:t>
            </a:r>
          </a:p>
          <a:p>
            <a:pPr eaLnBrk="1" hangingPunct="1">
              <a:spcAft>
                <a:spcPct val="20000"/>
              </a:spcAft>
            </a:pPr>
            <a:r>
              <a:rPr lang="en-US" dirty="0"/>
              <a:t>J</a:t>
            </a:r>
            <a:r>
              <a:rPr lang="en-US" sz="1200" b="0" i="0" u="none" strike="noStrike" kern="1200" baseline="0" dirty="0">
                <a:solidFill>
                  <a:schemeClr val="tx1"/>
                </a:solidFill>
                <a:latin typeface="+mn-lt"/>
                <a:ea typeface="ＭＳ Ｐゴシック" pitchFamily="-65" charset="-128"/>
                <a:cs typeface="ＭＳ Ｐゴシック" pitchFamily="-65" charset="-128"/>
              </a:rPr>
              <a:t>ob enlargement involves adding challenges or new responsibilities to employees’ current jobs. Examples include completing a special project, switching roles within a work team, or researching new ways to serve customers.</a:t>
            </a:r>
            <a:endParaRPr lang="en-US" altLang="ja-JP" dirty="0">
              <a:ea typeface="ＭＳ Ｐゴシック" charset="0"/>
              <a:cs typeface="ＭＳ Ｐゴシック" charset="0"/>
            </a:endParaRPr>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19</a:t>
            </a:fld>
            <a:endParaRPr lang="en-US" dirty="0"/>
          </a:p>
        </p:txBody>
      </p:sp>
    </p:spTree>
    <p:extLst>
      <p:ext uri="{BB962C8B-B14F-4D97-AF65-F5344CB8AC3E}">
        <p14:creationId xmlns:p14="http://schemas.microsoft.com/office/powerpoint/2010/main" val="70222948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base" latinLnBrk="0" hangingPunct="1">
              <a:lnSpc>
                <a:spcPct val="100000"/>
              </a:lnSpc>
              <a:spcBef>
                <a:spcPct val="30000"/>
              </a:spcBef>
              <a:spcAft>
                <a:spcPct val="0"/>
              </a:spcAft>
              <a:buClrTx/>
              <a:buSzTx/>
              <a:buFontTx/>
              <a:buNone/>
              <a:tabLst/>
              <a:defRPr/>
            </a:pPr>
            <a:endParaRPr lang="en-US" dirty="0">
              <a:latin typeface="Calibri" charset="0"/>
              <a:ea typeface="ＭＳ Ｐゴシック" charset="0"/>
              <a:cs typeface="ＭＳ Ｐゴシック" charset="0"/>
            </a:endParaRPr>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2</a:t>
            </a:fld>
            <a:endParaRPr lang="en-US" dirty="0"/>
          </a:p>
        </p:txBody>
      </p:sp>
    </p:spTree>
    <p:extLst>
      <p:ext uri="{BB962C8B-B14F-4D97-AF65-F5344CB8AC3E}">
        <p14:creationId xmlns:p14="http://schemas.microsoft.com/office/powerpoint/2010/main" val="28043677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sz="1200" kern="1200" dirty="0">
                <a:solidFill>
                  <a:schemeClr val="tx1"/>
                </a:solidFill>
                <a:latin typeface="+mn-lt"/>
                <a:ea typeface="ＭＳ Ｐゴシック" pitchFamily="-65" charset="-128"/>
                <a:cs typeface="ＭＳ Ｐゴシック" pitchFamily="-65" charset="-128"/>
              </a:rPr>
              <a:t>LO 8-7 Identify the steps in the process of career management.</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sz="1200" kern="1200" dirty="0">
              <a:solidFill>
                <a:schemeClr val="tx1"/>
              </a:solidFill>
              <a:latin typeface="+mn-lt"/>
              <a:ea typeface="ＭＳ Ｐゴシック" pitchFamily="-65" charset="-128"/>
              <a:cs typeface="ＭＳ Ｐゴシック" pitchFamily="-65" charset="-128"/>
            </a:endParaRPr>
          </a:p>
          <a:p>
            <a:pPr marL="0" marR="0" lvl="0" indent="0" algn="l" defTabSz="457200" rtl="0" eaLnBrk="0" fontAlgn="base" latinLnBrk="0" hangingPunct="0">
              <a:lnSpc>
                <a:spcPct val="100000"/>
              </a:lnSpc>
              <a:spcBef>
                <a:spcPct val="30000"/>
              </a:spcBef>
              <a:spcAft>
                <a:spcPct val="0"/>
              </a:spcAft>
              <a:buClrTx/>
              <a:buSzTx/>
              <a:buFontTx/>
              <a:buNone/>
              <a:tabLst/>
              <a:defRPr/>
            </a:pPr>
            <a:r>
              <a:rPr lang="en-US" sz="1200" b="0" i="0" u="none" strike="noStrike" kern="1200" baseline="0" dirty="0">
                <a:solidFill>
                  <a:schemeClr val="tx1"/>
                </a:solidFill>
                <a:latin typeface="+mn-lt"/>
                <a:ea typeface="ＭＳ Ｐゴシック" pitchFamily="-65" charset="-128"/>
                <a:cs typeface="ＭＳ Ｐゴシック" pitchFamily="-65" charset="-128"/>
              </a:rPr>
              <a:t>Employee development is most likely to meet the organization’s needs if it is part of a human resource system of career management. Much of the goal setting, action planning, and follow-up are tailored to individual interests and can be quickly changed when conditions change.</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sz="1200" b="0" i="0" u="none" strike="noStrike" kern="1200" baseline="0" dirty="0">
              <a:solidFill>
                <a:schemeClr val="tx1"/>
              </a:solidFill>
              <a:latin typeface="+mn-lt"/>
              <a:ea typeface="ＭＳ Ｐゴシック" pitchFamily="-65" charset="-128"/>
              <a:cs typeface="ＭＳ Ｐゴシック" pitchFamily="-65" charset="-128"/>
            </a:endParaRPr>
          </a:p>
          <a:p>
            <a:pPr marL="0" marR="0" lvl="0" indent="0" algn="l" defTabSz="457200" rtl="0" eaLnBrk="0" fontAlgn="base" latinLnBrk="0" hangingPunct="0">
              <a:lnSpc>
                <a:spcPct val="100000"/>
              </a:lnSpc>
              <a:spcBef>
                <a:spcPct val="30000"/>
              </a:spcBef>
              <a:spcAft>
                <a:spcPct val="0"/>
              </a:spcAft>
              <a:buClrTx/>
              <a:buSzTx/>
              <a:buFontTx/>
              <a:buNone/>
              <a:tabLst/>
              <a:defRPr/>
            </a:pPr>
            <a:r>
              <a:rPr lang="en-US" sz="1200" b="1" i="0" u="none" strike="noStrike" kern="1200" baseline="0" dirty="0">
                <a:solidFill>
                  <a:schemeClr val="tx1"/>
                </a:solidFill>
                <a:latin typeface="+mn-lt"/>
                <a:ea typeface="ＭＳ Ｐゴシック" pitchFamily="-65" charset="-128"/>
                <a:cs typeface="ＭＳ Ｐゴシック" pitchFamily="-65" charset="-128"/>
              </a:rPr>
              <a:t>Self-assessment </a:t>
            </a:r>
            <a:r>
              <a:rPr lang="en-US" sz="1200" i="0" u="none" strike="noStrike" kern="1200" baseline="0" dirty="0">
                <a:solidFill>
                  <a:schemeClr val="tx1"/>
                </a:solidFill>
                <a:latin typeface="+mn-lt"/>
                <a:ea typeface="ＭＳ Ｐゴシック" pitchFamily="-65" charset="-128"/>
                <a:cs typeface="ＭＳ Ｐゴシック" pitchFamily="-65" charset="-128"/>
              </a:rPr>
              <a:t>is t</a:t>
            </a:r>
            <a:r>
              <a:rPr lang="en-US" sz="1200" b="0" i="0" u="none" strike="noStrike" kern="1200" baseline="0" dirty="0">
                <a:solidFill>
                  <a:schemeClr val="tx1"/>
                </a:solidFill>
                <a:latin typeface="+mn-lt"/>
                <a:ea typeface="ＭＳ Ｐゴシック" pitchFamily="-65" charset="-128"/>
                <a:cs typeface="ＭＳ Ｐゴシック" pitchFamily="-65" charset="-128"/>
              </a:rPr>
              <a:t>he use of information by employees to determine their career interests, values, aptitudes, and behavioral tendencies.</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sz="1200" b="0" i="0" u="none" strike="noStrike" kern="1200" baseline="0" dirty="0">
              <a:solidFill>
                <a:schemeClr val="tx1"/>
              </a:solidFill>
              <a:latin typeface="+mn-lt"/>
              <a:ea typeface="ＭＳ Ｐゴシック" pitchFamily="-65" charset="-128"/>
              <a:cs typeface="ＭＳ Ｐゴシック" pitchFamily="-65" charset="-128"/>
            </a:endParaRPr>
          </a:p>
          <a:p>
            <a:pPr marL="0" marR="0" lvl="0" indent="0" algn="l" defTabSz="457200" rtl="0" eaLnBrk="0" fontAlgn="base" latinLnBrk="0" hangingPunct="0">
              <a:lnSpc>
                <a:spcPct val="100000"/>
              </a:lnSpc>
              <a:spcBef>
                <a:spcPct val="30000"/>
              </a:spcBef>
              <a:spcAft>
                <a:spcPct val="0"/>
              </a:spcAft>
              <a:buClrTx/>
              <a:buSzTx/>
              <a:buFontTx/>
              <a:buNone/>
              <a:tabLst/>
              <a:defRPr/>
            </a:pPr>
            <a:r>
              <a:rPr lang="en-US" sz="1200" b="1" i="0" u="none" strike="noStrike" kern="1200" baseline="0" dirty="0">
                <a:solidFill>
                  <a:schemeClr val="tx1"/>
                </a:solidFill>
                <a:latin typeface="+mn-lt"/>
                <a:ea typeface="ＭＳ Ｐゴシック" pitchFamily="-65" charset="-128"/>
                <a:cs typeface="ＭＳ Ｐゴシック" pitchFamily="-65" charset="-128"/>
              </a:rPr>
              <a:t>Feedback</a:t>
            </a:r>
            <a:r>
              <a:rPr lang="en-US" sz="1200" i="0" u="none" strike="noStrike" kern="1200" baseline="0" dirty="0">
                <a:solidFill>
                  <a:schemeClr val="tx1"/>
                </a:solidFill>
                <a:latin typeface="+mn-lt"/>
                <a:ea typeface="ＭＳ Ｐゴシック" pitchFamily="-65" charset="-128"/>
                <a:cs typeface="ＭＳ Ｐゴシック" pitchFamily="-65" charset="-128"/>
              </a:rPr>
              <a:t> is</a:t>
            </a:r>
            <a:r>
              <a:rPr lang="en-US" sz="1200" b="0" i="0" u="none" strike="noStrike" kern="1200" baseline="0" dirty="0">
                <a:solidFill>
                  <a:schemeClr val="tx1"/>
                </a:solidFill>
                <a:latin typeface="+mn-lt"/>
                <a:ea typeface="ＭＳ Ｐゴシック" pitchFamily="-65" charset="-128"/>
                <a:cs typeface="ＭＳ Ｐゴシック" pitchFamily="-65" charset="-128"/>
              </a:rPr>
              <a:t> information employers give employees about their skills and knowledge and where these assets fit into the organization’s plans.</a:t>
            </a:r>
            <a:endParaRPr lang="en-IN" dirty="0"/>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20</a:t>
            </a:fld>
            <a:endParaRPr lang="en-US" dirty="0"/>
          </a:p>
        </p:txBody>
      </p:sp>
    </p:spTree>
    <p:extLst>
      <p:ext uri="{BB962C8B-B14F-4D97-AF65-F5344CB8AC3E}">
        <p14:creationId xmlns:p14="http://schemas.microsoft.com/office/powerpoint/2010/main" val="126288987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b="0" i="0" u="none" strike="noStrike" kern="1200" baseline="0" dirty="0">
                <a:solidFill>
                  <a:schemeClr val="tx1"/>
                </a:solidFill>
                <a:latin typeface="+mn-lt"/>
                <a:ea typeface="ＭＳ Ｐゴシック" pitchFamily="-65" charset="-128"/>
                <a:cs typeface="ＭＳ Ｐゴシック" pitchFamily="-65" charset="-128"/>
              </a:rPr>
              <a:t>Based on the information from the self-assessment and reality check, the employee sets short- and long-term career objectives. These goals usually involve one or more of the following categories:</a:t>
            </a:r>
          </a:p>
          <a:p>
            <a:r>
              <a:rPr lang="en-US" sz="1200" b="0" i="0" u="none" strike="noStrike" kern="1200" baseline="0" dirty="0">
                <a:solidFill>
                  <a:schemeClr val="tx1"/>
                </a:solidFill>
                <a:latin typeface="+mn-lt"/>
                <a:ea typeface="ＭＳ Ｐゴシック" pitchFamily="-65" charset="-128"/>
                <a:cs typeface="ＭＳ Ｐゴシック" pitchFamily="-65" charset="-128"/>
              </a:rPr>
              <a:t>• Desired positions, such as becoming sales manager within three years.</a:t>
            </a:r>
          </a:p>
          <a:p>
            <a:r>
              <a:rPr lang="en-US" sz="1200" b="0" i="0" u="none" strike="noStrike" kern="1200" baseline="0" dirty="0">
                <a:solidFill>
                  <a:schemeClr val="tx1"/>
                </a:solidFill>
                <a:latin typeface="+mn-lt"/>
                <a:ea typeface="ＭＳ Ｐゴシック" pitchFamily="-65" charset="-128"/>
                <a:cs typeface="ＭＳ Ｐゴシック" pitchFamily="-65" charset="-128"/>
              </a:rPr>
              <a:t>• Level of skill to apply—for example, to use one’s budgeting skills to improve the unit’s cash flow problems.</a:t>
            </a:r>
          </a:p>
          <a:p>
            <a:r>
              <a:rPr lang="en-US" sz="1200" b="0" i="0" u="none" strike="noStrike" kern="1200" baseline="0" dirty="0">
                <a:solidFill>
                  <a:schemeClr val="tx1"/>
                </a:solidFill>
                <a:latin typeface="+mn-lt"/>
                <a:ea typeface="ＭＳ Ｐゴシック" pitchFamily="-65" charset="-128"/>
                <a:cs typeface="ＭＳ Ｐゴシック" pitchFamily="-65" charset="-128"/>
              </a:rPr>
              <a:t>• Work setting—for example, to move to corporate marketing within two years.</a:t>
            </a:r>
          </a:p>
          <a:p>
            <a:r>
              <a:rPr lang="en-US" sz="1200" b="0" i="0" u="none" strike="noStrike" kern="1200" baseline="0" dirty="0">
                <a:solidFill>
                  <a:schemeClr val="tx1"/>
                </a:solidFill>
                <a:latin typeface="+mn-lt"/>
                <a:ea typeface="ＭＳ Ｐゴシック" pitchFamily="-65" charset="-128"/>
                <a:cs typeface="ＭＳ Ｐゴシック" pitchFamily="-65" charset="-128"/>
              </a:rPr>
              <a:t>• Skill acquisition, such as learning how to use the company’s human resource information system.</a:t>
            </a:r>
          </a:p>
          <a:p>
            <a:endParaRPr lang="en-US" sz="1200" b="0" i="0" u="none" strike="noStrike" kern="1200" baseline="0" dirty="0">
              <a:solidFill>
                <a:schemeClr val="tx1"/>
              </a:solidFill>
              <a:latin typeface="+mn-lt"/>
              <a:ea typeface="ＭＳ Ｐゴシック" pitchFamily="-65" charset="-128"/>
              <a:cs typeface="ＭＳ Ｐゴシック" pitchFamily="-65" charset="-128"/>
            </a:endParaRPr>
          </a:p>
          <a:p>
            <a:r>
              <a:rPr lang="en-US" sz="1200" b="0" i="0" u="none" strike="noStrike" kern="1200" baseline="0" dirty="0">
                <a:solidFill>
                  <a:schemeClr val="tx1"/>
                </a:solidFill>
                <a:latin typeface="+mn-lt"/>
                <a:ea typeface="ＭＳ Ｐゴシック" pitchFamily="-65" charset="-128"/>
                <a:cs typeface="ＭＳ Ｐゴシック" pitchFamily="-65" charset="-128"/>
              </a:rPr>
              <a:t>During the final step, employees prepare an action plan for how they will achieve their short- and long-term career goals. The employee is responsible for identifying the steps and timetable to reach the goals. The employer should identify resources needed, including courses, work experiences, and relationships. The employee and the manager should meet in the future to discuss progress toward career goals.</a:t>
            </a:r>
            <a:endParaRPr lang="en-IN" dirty="0"/>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21</a:t>
            </a:fld>
            <a:endParaRPr lang="en-US" dirty="0"/>
          </a:p>
        </p:txBody>
      </p:sp>
    </p:spTree>
    <p:extLst>
      <p:ext uri="{BB962C8B-B14F-4D97-AF65-F5344CB8AC3E}">
        <p14:creationId xmlns:p14="http://schemas.microsoft.com/office/powerpoint/2010/main" val="256134618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sz="1400" b="0" i="0" u="none" strike="noStrike" kern="1200" baseline="0" dirty="0">
                <a:solidFill>
                  <a:srgbClr val="221E1F"/>
                </a:solidFill>
                <a:latin typeface="+mn-lt"/>
                <a:ea typeface="ＭＳ Ｐゴシック" pitchFamily="-65" charset="-128"/>
                <a:cs typeface="ＭＳ Ｐゴシック" pitchFamily="-65" charset="-128"/>
              </a:rPr>
              <a:t>As shown in Figure 8.3, a basic career management system involves four steps: data gathering, feedback, goal setting, and action planning and follow-up.</a:t>
            </a:r>
            <a:endParaRPr lang="en-US" sz="1400" kern="1200" dirty="0">
              <a:solidFill>
                <a:schemeClr val="tx1"/>
              </a:solidFill>
              <a:effectLst/>
              <a:ea typeface="ＭＳ Ｐゴシック" pitchFamily="-65" charset="-128"/>
              <a:cs typeface="ＭＳ Ｐゴシック" pitchFamily="-65" charset="-128"/>
            </a:endParaRPr>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22</a:t>
            </a:fld>
            <a:endParaRPr lang="en-US" dirty="0"/>
          </a:p>
        </p:txBody>
      </p:sp>
    </p:spTree>
    <p:extLst>
      <p:ext uri="{BB962C8B-B14F-4D97-AF65-F5344CB8AC3E}">
        <p14:creationId xmlns:p14="http://schemas.microsoft.com/office/powerpoint/2010/main" val="43187794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sz="1200" kern="1200" dirty="0">
                <a:solidFill>
                  <a:schemeClr val="tx1"/>
                </a:solidFill>
                <a:latin typeface="+mn-lt"/>
                <a:ea typeface="ＭＳ Ｐゴシック" pitchFamily="-65" charset="-128"/>
                <a:cs typeface="ＭＳ Ｐゴシック" pitchFamily="-65" charset="-128"/>
              </a:rPr>
              <a:t>LO 8-8 Discuss how organizations are meeting the challenges of the “glass ceiling,” succession planning, and dysfunctional managers.</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sz="1200" kern="1200" dirty="0">
              <a:solidFill>
                <a:schemeClr val="tx1"/>
              </a:solidFill>
              <a:latin typeface="+mn-lt"/>
              <a:ea typeface="ＭＳ Ｐゴシック" pitchFamily="-65" charset="-128"/>
              <a:cs typeface="ＭＳ Ｐゴシック" pitchFamily="-65" charset="-128"/>
            </a:endParaRPr>
          </a:p>
          <a:p>
            <a:pPr marL="0" marR="0" lvl="0" indent="0" algn="l" defTabSz="457200" rtl="0" eaLnBrk="0" fontAlgn="base" latinLnBrk="0" hangingPunct="0">
              <a:lnSpc>
                <a:spcPct val="100000"/>
              </a:lnSpc>
              <a:spcBef>
                <a:spcPct val="30000"/>
              </a:spcBef>
              <a:spcAft>
                <a:spcPct val="0"/>
              </a:spcAft>
              <a:buClrTx/>
              <a:buSzTx/>
              <a:buFontTx/>
              <a:buNone/>
              <a:tabLst/>
              <a:defRPr/>
            </a:pPr>
            <a:r>
              <a:rPr lang="en-US" sz="1200" b="1" i="0" u="none" strike="noStrike" kern="1200" baseline="0" dirty="0">
                <a:solidFill>
                  <a:schemeClr val="tx1"/>
                </a:solidFill>
                <a:latin typeface="+mn-lt"/>
                <a:ea typeface="ＭＳ Ｐゴシック" pitchFamily="-65" charset="-128"/>
                <a:cs typeface="ＭＳ Ｐゴシック" pitchFamily="-65" charset="-128"/>
              </a:rPr>
              <a:t>Glass ceiling </a:t>
            </a:r>
            <a:r>
              <a:rPr lang="en-US" sz="1200" i="0" u="none" strike="noStrike" kern="1200" baseline="0" dirty="0">
                <a:solidFill>
                  <a:schemeClr val="tx1"/>
                </a:solidFill>
                <a:latin typeface="+mn-lt"/>
                <a:ea typeface="ＭＳ Ｐゴシック" pitchFamily="-65" charset="-128"/>
                <a:cs typeface="ＭＳ Ｐゴシック" pitchFamily="-65" charset="-128"/>
              </a:rPr>
              <a:t>refers to c</a:t>
            </a:r>
            <a:r>
              <a:rPr lang="en-US" sz="1200" b="0" i="0" u="none" strike="noStrike" kern="1200" baseline="0" dirty="0">
                <a:solidFill>
                  <a:schemeClr val="tx1"/>
                </a:solidFill>
                <a:latin typeface="+mn-lt"/>
                <a:ea typeface="ＭＳ Ｐゴシック" pitchFamily="-65" charset="-128"/>
                <a:cs typeface="ＭＳ Ｐゴシック" pitchFamily="-65" charset="-128"/>
              </a:rPr>
              <a:t>ircumstances resembling an invisible barrier that keep most women and minorities from attaining the top jobs in organizations.</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sz="1200" b="0" i="0" u="none" strike="noStrike" kern="1200" baseline="0" dirty="0">
              <a:solidFill>
                <a:schemeClr val="tx1"/>
              </a:solidFill>
              <a:latin typeface="+mn-lt"/>
              <a:ea typeface="ＭＳ Ｐゴシック" pitchFamily="-65" charset="-128"/>
              <a:cs typeface="ＭＳ Ｐゴシック" pitchFamily="-65" charset="-128"/>
            </a:endParaRPr>
          </a:p>
          <a:p>
            <a:pPr marL="0" marR="0" lvl="0" indent="0" algn="l" defTabSz="457200" rtl="0" eaLnBrk="0" fontAlgn="base" latinLnBrk="0" hangingPunct="0">
              <a:lnSpc>
                <a:spcPct val="100000"/>
              </a:lnSpc>
              <a:spcBef>
                <a:spcPct val="30000"/>
              </a:spcBef>
              <a:spcAft>
                <a:spcPct val="0"/>
              </a:spcAft>
              <a:buClrTx/>
              <a:buSzTx/>
              <a:buFontTx/>
              <a:buNone/>
              <a:tabLst/>
              <a:defRPr/>
            </a:pPr>
            <a:r>
              <a:rPr lang="en-US" sz="1200" b="0" i="0" u="none" strike="noStrike" kern="1200" baseline="0" dirty="0">
                <a:solidFill>
                  <a:schemeClr val="tx1"/>
                </a:solidFill>
                <a:latin typeface="+mn-lt"/>
                <a:ea typeface="ＭＳ Ｐゴシック" pitchFamily="-65" charset="-128"/>
                <a:cs typeface="ＭＳ Ｐゴシック" pitchFamily="-65" charset="-128"/>
              </a:rPr>
              <a:t>Although women represent 47% of the U.S. labor force and hold nearly 52% of management, professional, and related positions, their presence falls as position in the organization rises. At the large companies of the S&amp;P 500, just over one-quarter of executive positions are held by women, and 5.8% of CEOs are female.</a:t>
            </a:r>
            <a:endParaRPr lang="en-US" sz="1200" kern="1200" dirty="0">
              <a:solidFill>
                <a:schemeClr val="tx1"/>
              </a:solidFill>
              <a:latin typeface="+mn-lt"/>
              <a:ea typeface="ＭＳ Ｐゴシック" pitchFamily="-65" charset="-128"/>
              <a:cs typeface="ＭＳ Ｐゴシック" pitchFamily="-65" charset="-128"/>
            </a:endParaRPr>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23</a:t>
            </a:fld>
            <a:endParaRPr lang="en-US" dirty="0"/>
          </a:p>
        </p:txBody>
      </p:sp>
    </p:spTree>
    <p:extLst>
      <p:ext uri="{BB962C8B-B14F-4D97-AF65-F5344CB8AC3E}">
        <p14:creationId xmlns:p14="http://schemas.microsoft.com/office/powerpoint/2010/main" val="200998091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rgbClr val="221E1F"/>
                </a:solidFill>
                <a:latin typeface="+mn-lt"/>
                <a:ea typeface="ＭＳ Ｐゴシック" pitchFamily="-65" charset="-128"/>
                <a:cs typeface="ＭＳ Ｐゴシック" pitchFamily="-65" charset="-128"/>
              </a:rPr>
              <a:t>As positions at the top of organizations become vacant, many organizations have determined that their middle managers are fewer and often unprepared for top-level responsibility. This situation has raised awareness of the need for </a:t>
            </a:r>
            <a:r>
              <a:rPr lang="en-US" sz="1200" b="1" i="0" u="none" strike="noStrike" kern="1200" baseline="0" dirty="0">
                <a:solidFill>
                  <a:srgbClr val="221E1F"/>
                </a:solidFill>
                <a:latin typeface="+mn-lt"/>
                <a:ea typeface="ＭＳ Ｐゴシック" pitchFamily="-65" charset="-128"/>
                <a:cs typeface="ＭＳ Ｐゴシック" pitchFamily="-65" charset="-128"/>
              </a:rPr>
              <a:t>succession planning</a:t>
            </a:r>
            <a:r>
              <a:rPr lang="en-US" sz="1200" b="0" i="0" u="none" strike="noStrike" kern="1200" baseline="0" dirty="0">
                <a:solidFill>
                  <a:srgbClr val="221E1F"/>
                </a:solidFill>
                <a:latin typeface="+mn-lt"/>
                <a:ea typeface="ＭＳ Ｐゴシック" pitchFamily="-65" charset="-128"/>
                <a:cs typeface="ＭＳ Ｐゴシック" pitchFamily="-65" charset="-128"/>
              </a:rPr>
              <a:t>. Succession planning focuses on high-potential employees, that is, employees the organization believes can succeed in higher-level business positions such as general manager of a business unit, director of a function (such as marketing or finance), or chief executive officer.</a:t>
            </a:r>
            <a:endParaRPr lang="en-IN" dirty="0"/>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24</a:t>
            </a:fld>
            <a:endParaRPr lang="en-US" dirty="0"/>
          </a:p>
        </p:txBody>
      </p:sp>
    </p:spTree>
    <p:extLst>
      <p:ext uri="{BB962C8B-B14F-4D97-AF65-F5344CB8AC3E}">
        <p14:creationId xmlns:p14="http://schemas.microsoft.com/office/powerpoint/2010/main" val="26617707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ea typeface="ＭＳ Ｐゴシック" charset="0"/>
                <a:cs typeface="ＭＳ Ｐゴシック" charset="0"/>
              </a:rPr>
              <a:t>Figure 8.6 breaks the succession planning process into eight steps.</a:t>
            </a:r>
            <a:r>
              <a:rPr lang="en-US" sz="1200" kern="1200" dirty="0">
                <a:solidFill>
                  <a:schemeClr val="tx1"/>
                </a:solidFill>
                <a:effectLst/>
                <a:ea typeface="ＭＳ Ｐゴシック" pitchFamily="-65" charset="-128"/>
                <a:cs typeface="ＭＳ Ｐゴシック" pitchFamily="-65" charset="-128"/>
              </a:rPr>
              <a:t> It begins with identifying the positions to be planned for and the employees to be included in the plan. Planning should also include establishing position requirements and deciding how to measure employees’ potential or being able to fill those requirements. The organization also needs to develop a process for reviewing the existing talent. The next step is to link succession planning with other HR systems. Then the organization needs a way to provide employees with feedback about career paths available to them and how well they are progressing toward their goals. Finally, measuring the plan’s effectiveness provides information for continuing or adjusting future succession plans.</a:t>
            </a:r>
            <a:endParaRPr lang="en-IN" dirty="0"/>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25</a:t>
            </a:fld>
            <a:endParaRPr lang="en-US" dirty="0"/>
          </a:p>
        </p:txBody>
      </p:sp>
    </p:spTree>
    <p:extLst>
      <p:ext uri="{BB962C8B-B14F-4D97-AF65-F5344CB8AC3E}">
        <p14:creationId xmlns:p14="http://schemas.microsoft.com/office/powerpoint/2010/main" val="149215117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ea typeface="ＭＳ Ｐゴシック" charset="0"/>
                <a:cs typeface="ＭＳ Ｐゴシック" charset="0"/>
              </a:rPr>
              <a:t>Organizations can benefit from offering development opportunities to valuable employees with performance problems, not just to star performers. For dysfunctional managers who have the potential to contribute to the organization, the organization may offer development targeted at correcting the areas of dysfunction. The process includes collecting information about the manager’s personality, skills, and interests; providing feedback, training, and counseling; and ensuring that the manager can apply new, functional behaviors on the job.</a:t>
            </a:r>
            <a:endParaRPr lang="en-IN" dirty="0"/>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26</a:t>
            </a:fld>
            <a:endParaRPr lang="en-US" dirty="0"/>
          </a:p>
        </p:txBody>
      </p:sp>
    </p:spTree>
    <p:extLst>
      <p:ext uri="{BB962C8B-B14F-4D97-AF65-F5344CB8AC3E}">
        <p14:creationId xmlns:p14="http://schemas.microsoft.com/office/powerpoint/2010/main" val="323268505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27</a:t>
            </a:fld>
            <a:endParaRPr lang="en-US" dirty="0"/>
          </a:p>
        </p:txBody>
      </p:sp>
    </p:spTree>
    <p:extLst>
      <p:ext uri="{BB962C8B-B14F-4D97-AF65-F5344CB8AC3E}">
        <p14:creationId xmlns:p14="http://schemas.microsoft.com/office/powerpoint/2010/main" val="9422033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681BCAD9-4EF0-A740-A449-E6B1FAFF4A5A}" type="slidenum">
              <a:rPr lang="en-US" smtClean="0"/>
              <a:pPr>
                <a:defRPr/>
              </a:pPr>
              <a:t>28</a:t>
            </a:fld>
            <a:endParaRPr lang="en-US" dirty="0"/>
          </a:p>
        </p:txBody>
      </p:sp>
    </p:spTree>
    <p:extLst>
      <p:ext uri="{BB962C8B-B14F-4D97-AF65-F5344CB8AC3E}">
        <p14:creationId xmlns:p14="http://schemas.microsoft.com/office/powerpoint/2010/main" val="264304165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3</a:t>
            </a:fld>
            <a:endParaRPr lang="en-US" dirty="0"/>
          </a:p>
        </p:txBody>
      </p:sp>
    </p:spTree>
    <p:extLst>
      <p:ext uri="{BB962C8B-B14F-4D97-AF65-F5344CB8AC3E}">
        <p14:creationId xmlns:p14="http://schemas.microsoft.com/office/powerpoint/2010/main" val="379762136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altLang="ja-JP" b="0" dirty="0">
                <a:ea typeface="ＭＳ Ｐゴシック" charset="0"/>
                <a:cs typeface="ＭＳ Ｐゴシック" charset="0"/>
              </a:rPr>
              <a:t>LO 8-1 </a:t>
            </a:r>
            <a:r>
              <a:rPr lang="en-US" dirty="0"/>
              <a:t>Discuss how development is related to training and careers.</a:t>
            </a:r>
            <a:endParaRPr lang="en-US" altLang="ja-JP" b="1" dirty="0">
              <a:ea typeface="ＭＳ Ｐゴシック" charset="0"/>
              <a:cs typeface="ＭＳ Ｐゴシック" charset="0"/>
            </a:endParaRPr>
          </a:p>
          <a:p>
            <a:endParaRPr lang="en-US" b="1" i="0" u="none" strike="noStrike" kern="1200" baseline="0" dirty="0">
              <a:solidFill>
                <a:schemeClr val="tx1"/>
              </a:solidFill>
              <a:ea typeface="ＭＳ Ｐゴシック" pitchFamily="-65" charset="-128"/>
              <a:cs typeface="ＭＳ Ｐゴシック" pitchFamily="-65" charset="-128"/>
            </a:endParaRPr>
          </a:p>
          <a:p>
            <a:r>
              <a:rPr lang="en-US" b="1" i="0" u="none" strike="noStrike" kern="1200" baseline="0" dirty="0">
                <a:solidFill>
                  <a:schemeClr val="tx1"/>
                </a:solidFill>
                <a:ea typeface="ＭＳ Ｐゴシック" pitchFamily="-65" charset="-128"/>
                <a:cs typeface="ＭＳ Ｐゴシック" pitchFamily="-65" charset="-128"/>
              </a:rPr>
              <a:t>Employee </a:t>
            </a:r>
            <a:r>
              <a:rPr lang="en-US" b="1" dirty="0"/>
              <a:t>d</a:t>
            </a:r>
            <a:r>
              <a:rPr lang="en-US" b="1" i="0" u="none" strike="noStrike" kern="1200" baseline="0" dirty="0">
                <a:solidFill>
                  <a:schemeClr val="tx1"/>
                </a:solidFill>
                <a:ea typeface="ＭＳ Ｐゴシック" pitchFamily="-65" charset="-128"/>
                <a:cs typeface="ＭＳ Ｐゴシック" pitchFamily="-65" charset="-128"/>
              </a:rPr>
              <a:t>evelopment </a:t>
            </a:r>
            <a:r>
              <a:rPr lang="en-US" b="0" i="0" u="none" strike="noStrike" kern="1200" baseline="0" dirty="0">
                <a:solidFill>
                  <a:schemeClr val="tx1"/>
                </a:solidFill>
                <a:ea typeface="ＭＳ Ｐゴシック" pitchFamily="-65" charset="-128"/>
                <a:cs typeface="ＭＳ Ｐゴシック" pitchFamily="-65" charset="-128"/>
              </a:rPr>
              <a:t>is the combination of formal education, job experiences, relation-ships, and assessment of personality and abilities to help employees prepare for the future of their careers.</a:t>
            </a:r>
          </a:p>
          <a:p>
            <a:endParaRPr lang="en-US" b="0" i="0" u="none" strike="noStrike" kern="1200" baseline="0" dirty="0">
              <a:solidFill>
                <a:schemeClr val="tx1"/>
              </a:solidFill>
              <a:ea typeface="ＭＳ Ｐゴシック" pitchFamily="-65" charset="-128"/>
            </a:endParaRPr>
          </a:p>
          <a:p>
            <a:r>
              <a:rPr lang="en-US" dirty="0">
                <a:ea typeface="ＭＳ Ｐゴシック" charset="0"/>
                <a:cs typeface="ＭＳ Ｐゴシック" charset="0"/>
              </a:rPr>
              <a:t>Organizations and their employees must constantly expand their knowledge, skills, and behavior to meet customer needs and compete in today’s demanding and rapidly changing business environment. HRM establishes a process for employee development that prepares employees to help the organization meet its goals.</a:t>
            </a:r>
          </a:p>
          <a:p>
            <a:endParaRPr lang="en-US" kern="1200" dirty="0">
              <a:solidFill>
                <a:schemeClr val="tx1"/>
              </a:solidFill>
              <a:effectLst/>
              <a:ea typeface="ＭＳ Ｐゴシック" pitchFamily="-65" charset="-128"/>
              <a:cs typeface="ＭＳ Ｐゴシック" pitchFamily="-65" charset="-128"/>
            </a:endParaRPr>
          </a:p>
          <a:p>
            <a:r>
              <a:rPr lang="en-US" kern="1200" dirty="0">
                <a:solidFill>
                  <a:schemeClr val="tx1"/>
                </a:solidFill>
                <a:effectLst/>
                <a:ea typeface="ＭＳ Ｐゴシック" pitchFamily="-65" charset="-128"/>
                <a:cs typeface="ＭＳ Ｐゴシック" pitchFamily="-65" charset="-128"/>
              </a:rPr>
              <a:t>Development implies learning that is not necessarily related to the employee’s current job. Instead, it prepares employees for other jobs or positions in the organization and increases their ability to move into jobs that may not yet exist.</a:t>
            </a:r>
            <a:r>
              <a:rPr lang="en-US" kern="1200" baseline="0" dirty="0">
                <a:solidFill>
                  <a:schemeClr val="tx1"/>
                </a:solidFill>
                <a:effectLst/>
                <a:ea typeface="ＭＳ Ｐゴシック" pitchFamily="-65" charset="-128"/>
                <a:cs typeface="ＭＳ Ｐゴシック" pitchFamily="-65" charset="-128"/>
              </a:rPr>
              <a:t> </a:t>
            </a:r>
            <a:r>
              <a:rPr lang="en-US" kern="1200" dirty="0">
                <a:solidFill>
                  <a:schemeClr val="tx1"/>
                </a:solidFill>
                <a:effectLst/>
                <a:ea typeface="ＭＳ Ｐゴシック" pitchFamily="-65" charset="-128"/>
                <a:cs typeface="ＭＳ Ｐゴシック" pitchFamily="-65" charset="-128"/>
              </a:rPr>
              <a:t>Development may help employees prepare for changes in responsibilities and requirements in their current jobs, such as changes resulting from new technology, work designs, or customers.</a:t>
            </a:r>
            <a:endParaRPr lang="en-IN" dirty="0"/>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4</a:t>
            </a:fld>
            <a:endParaRPr lang="en-US" dirty="0"/>
          </a:p>
        </p:txBody>
      </p:sp>
    </p:spTree>
    <p:extLst>
      <p:ext uri="{BB962C8B-B14F-4D97-AF65-F5344CB8AC3E}">
        <p14:creationId xmlns:p14="http://schemas.microsoft.com/office/powerpoint/2010/main" val="53551822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ja-JP" b="0" dirty="0">
                <a:ea typeface="ＭＳ Ｐゴシック" charset="0"/>
                <a:cs typeface="ＭＳ Ｐゴシック" charset="0"/>
              </a:rPr>
              <a:t>Training</a:t>
            </a:r>
            <a:r>
              <a:rPr lang="en-US" altLang="ja-JP" dirty="0">
                <a:ea typeface="ＭＳ Ｐゴシック" charset="0"/>
                <a:cs typeface="ＭＳ Ｐゴシック" charset="0"/>
              </a:rPr>
              <a:t> traditionally focuses on helping employees improve performance of their current jobs. </a:t>
            </a:r>
            <a:r>
              <a:rPr lang="en-US" sz="1200" kern="1200" dirty="0">
                <a:solidFill>
                  <a:schemeClr val="tx1"/>
                </a:solidFill>
                <a:effectLst/>
                <a:ea typeface="ＭＳ Ｐゴシック" pitchFamily="-65" charset="-128"/>
                <a:cs typeface="ＭＳ Ｐゴシック" pitchFamily="-65" charset="-128"/>
              </a:rPr>
              <a:t>Many organizations have focused on linking training programs to business goals. In these organizations, the distinction between training and development is more blurred</a:t>
            </a:r>
            <a:r>
              <a:rPr lang="en-US" sz="1200" b="1" kern="1200" dirty="0">
                <a:solidFill>
                  <a:schemeClr val="tx1"/>
                </a:solidFill>
                <a:effectLst/>
                <a:ea typeface="ＭＳ Ｐゴシック" pitchFamily="-65" charset="-128"/>
                <a:cs typeface="ＭＳ Ｐゴシック" pitchFamily="-65" charset="-128"/>
              </a:rPr>
              <a:t>. </a:t>
            </a:r>
            <a:r>
              <a:rPr lang="en-US" sz="1200" kern="1200" dirty="0">
                <a:solidFill>
                  <a:schemeClr val="tx1"/>
                </a:solidFill>
                <a:effectLst/>
                <a:ea typeface="ＭＳ Ｐゴシック" pitchFamily="-65" charset="-128"/>
                <a:cs typeface="ＭＳ Ｐゴシック" pitchFamily="-65" charset="-128"/>
              </a:rPr>
              <a:t>Table 8.1 summarizes the traditional differences.</a:t>
            </a:r>
            <a:endParaRPr lang="en-IN" dirty="0"/>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5</a:t>
            </a:fld>
            <a:endParaRPr lang="en-US" dirty="0"/>
          </a:p>
        </p:txBody>
      </p:sp>
    </p:spTree>
    <p:extLst>
      <p:ext uri="{BB962C8B-B14F-4D97-AF65-F5344CB8AC3E}">
        <p14:creationId xmlns:p14="http://schemas.microsoft.com/office/powerpoint/2010/main" val="116131224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sz="1200" b="0" i="0" u="none" strike="noStrike" kern="1200" baseline="0" dirty="0">
                <a:solidFill>
                  <a:srgbClr val="000000"/>
                </a:solidFill>
                <a:latin typeface="+mn-lt"/>
                <a:ea typeface="ＭＳ Ｐゴシック" pitchFamily="-65" charset="-128"/>
                <a:cs typeface="ＭＳ Ｐゴシック" pitchFamily="-65" charset="-128"/>
              </a:rPr>
              <a:t>In the past, workers and employees might think of a career as something a person pursues at one company, rising through the ranks. Today, however, the more common model is that of a </a:t>
            </a:r>
            <a:r>
              <a:rPr lang="en-US" sz="1200" b="1" i="0" u="none" strike="noStrike" kern="1200" baseline="0" dirty="0">
                <a:solidFill>
                  <a:srgbClr val="000000"/>
                </a:solidFill>
                <a:latin typeface="+mn-lt"/>
                <a:ea typeface="ＭＳ Ｐゴシック" pitchFamily="-65" charset="-128"/>
                <a:cs typeface="ＭＳ Ｐゴシック" pitchFamily="-65" charset="-128"/>
              </a:rPr>
              <a:t>protean career</a:t>
            </a:r>
            <a:r>
              <a:rPr lang="en-US" sz="1200" b="0" i="0" u="none" strike="noStrike" kern="1200" baseline="0" dirty="0">
                <a:solidFill>
                  <a:srgbClr val="000000"/>
                </a:solidFill>
                <a:latin typeface="+mn-lt"/>
                <a:ea typeface="ＭＳ Ｐゴシック" pitchFamily="-65" charset="-128"/>
                <a:cs typeface="ＭＳ Ｐゴシック" pitchFamily="-65" charset="-128"/>
              </a:rPr>
              <a:t>, one that a person frequently changes based on changes in the person’s interests, abilities, and values and in the work environment.</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sz="1200" b="0" i="0" u="none" strike="noStrike" kern="1200" baseline="0" dirty="0">
              <a:solidFill>
                <a:schemeClr val="tx1"/>
              </a:solidFill>
              <a:latin typeface="+mn-lt"/>
              <a:ea typeface="ＭＳ Ｐゴシック" charset="0"/>
              <a:cs typeface="ＭＳ Ｐゴシック" charset="0"/>
            </a:endParaRPr>
          </a:p>
          <a:p>
            <a:pPr marL="0" marR="0" lvl="0" indent="0" algn="l" defTabSz="457200" rtl="0" eaLnBrk="0" fontAlgn="base" latinLnBrk="0" hangingPunct="0">
              <a:lnSpc>
                <a:spcPct val="100000"/>
              </a:lnSpc>
              <a:spcBef>
                <a:spcPct val="30000"/>
              </a:spcBef>
              <a:spcAft>
                <a:spcPct val="0"/>
              </a:spcAft>
              <a:buClrTx/>
              <a:buSzTx/>
              <a:buFontTx/>
              <a:buNone/>
              <a:tabLst/>
              <a:defRPr/>
            </a:pPr>
            <a:r>
              <a:rPr lang="en-US" sz="1200" kern="1200" dirty="0">
                <a:solidFill>
                  <a:schemeClr val="tx1"/>
                </a:solidFill>
                <a:latin typeface="+mn-lt"/>
                <a:ea typeface="ＭＳ Ｐゴシック" charset="0"/>
                <a:cs typeface="ＭＳ Ｐゴシック" charset="0"/>
              </a:rPr>
              <a:t>Recently, changes such as downsizing and restructuring have become the norm, so the concept of a career has become more fluid than the traditional view.</a:t>
            </a:r>
            <a:r>
              <a:rPr lang="en-US" sz="1200" kern="1200" baseline="0" dirty="0">
                <a:solidFill>
                  <a:schemeClr val="tx1"/>
                </a:solidFill>
                <a:latin typeface="+mn-lt"/>
                <a:ea typeface="ＭＳ Ｐゴシック" charset="0"/>
                <a:cs typeface="ＭＳ Ｐゴシック" charset="0"/>
              </a:rPr>
              <a:t> </a:t>
            </a:r>
            <a:r>
              <a:rPr lang="en-US" altLang="ja-JP" sz="1200" kern="1200" dirty="0">
                <a:solidFill>
                  <a:schemeClr val="tx1"/>
                </a:solidFill>
                <a:latin typeface="+mn-lt"/>
                <a:ea typeface="ＭＳ Ｐゴシック" charset="0"/>
                <a:cs typeface="ＭＳ Ｐゴシック" charset="0"/>
              </a:rPr>
              <a:t>Beyond knowing job requirements, employees need to understand the business in which they are working and be able to cultivate valuable relationships with co-workers, managers, suppliers, and customers. They also need to follow trends in their field and industry, so they can apply technology and knowledge that will match emerging priorities and needs. More employees will follow a spiral career path in which they cross the boundaries between specialties and organizations. As organizations provide for employee development (and as employees take control of their own careers), they will need to (1) determine their interests, skills, and weaknesses and (2) seek development experiences involving jobs, relationships, and formal courses.</a:t>
            </a:r>
            <a:endParaRPr lang="en-US" sz="1200" kern="1200" dirty="0">
              <a:solidFill>
                <a:schemeClr val="tx1"/>
              </a:solidFill>
              <a:latin typeface="+mn-lt"/>
              <a:ea typeface="ＭＳ Ｐゴシック" charset="0"/>
              <a:cs typeface="ＭＳ Ｐゴシック" charset="0"/>
            </a:endParaRPr>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6</a:t>
            </a:fld>
            <a:endParaRPr lang="en-US" dirty="0"/>
          </a:p>
        </p:txBody>
      </p:sp>
    </p:spTree>
    <p:extLst>
      <p:ext uri="{BB962C8B-B14F-4D97-AF65-F5344CB8AC3E}">
        <p14:creationId xmlns:p14="http://schemas.microsoft.com/office/powerpoint/2010/main" val="33071676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400" b="0" i="0" u="none" strike="noStrike" kern="1200" baseline="0" dirty="0">
                <a:solidFill>
                  <a:srgbClr val="221E1F"/>
                </a:solidFill>
                <a:latin typeface="+mn-lt"/>
                <a:ea typeface="ＭＳ Ｐゴシック" pitchFamily="-65" charset="-128"/>
                <a:cs typeface="ＭＳ Ｐゴシック" pitchFamily="-65" charset="-128"/>
              </a:rPr>
              <a:t>The many approaches to employee development fall into four broad categories: formal education, assessment, job experiences, and interpersonal relationships. Figure 8.1 summarizes these four methods. Many organizations combine these approaches.</a:t>
            </a:r>
            <a:endParaRPr lang="en-US" sz="1400" dirty="0">
              <a:latin typeface="Calibri" charset="0"/>
              <a:ea typeface="ＭＳ Ｐゴシック" charset="0"/>
              <a:cs typeface="ＭＳ Ｐゴシック" charset="0"/>
            </a:endParaRPr>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7</a:t>
            </a:fld>
            <a:endParaRPr lang="en-US" dirty="0"/>
          </a:p>
        </p:txBody>
      </p:sp>
    </p:spTree>
    <p:extLst>
      <p:ext uri="{BB962C8B-B14F-4D97-AF65-F5344CB8AC3E}">
        <p14:creationId xmlns:p14="http://schemas.microsoft.com/office/powerpoint/2010/main" val="12039705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ea typeface="ＭＳ Ｐゴシック" charset="0"/>
                <a:cs typeface="ＭＳ Ｐゴシック" charset="0"/>
              </a:rPr>
              <a:t>LO 8-2 </a:t>
            </a:r>
            <a:r>
              <a:rPr lang="en-US" dirty="0"/>
              <a:t>Identify the methods organizations use for employee development.</a:t>
            </a:r>
          </a:p>
          <a:p>
            <a:endParaRPr lang="en-US" dirty="0"/>
          </a:p>
          <a:p>
            <a:r>
              <a:rPr lang="en-US" dirty="0">
                <a:ea typeface="ＭＳ Ｐゴシック" charset="0"/>
                <a:cs typeface="ＭＳ Ｐゴシック" charset="0"/>
              </a:rPr>
              <a:t>Organizations may support employee development through a variety of </a:t>
            </a:r>
            <a:r>
              <a:rPr lang="en-US" b="0" dirty="0">
                <a:ea typeface="ＭＳ Ｐゴシック" charset="0"/>
                <a:cs typeface="ＭＳ Ｐゴシック" charset="0"/>
              </a:rPr>
              <a:t>formal educational programs</a:t>
            </a:r>
            <a:r>
              <a:rPr lang="en-US" dirty="0">
                <a:ea typeface="ＭＳ Ｐゴシック" charset="0"/>
                <a:cs typeface="ＭＳ Ｐゴシック" charset="0"/>
              </a:rPr>
              <a:t>, either at the workplace or off-site.</a:t>
            </a:r>
            <a:endParaRPr lang="en-IN" dirty="0"/>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8</a:t>
            </a:fld>
            <a:endParaRPr lang="en-US" dirty="0"/>
          </a:p>
        </p:txBody>
      </p:sp>
    </p:spTree>
    <p:extLst>
      <p:ext uri="{BB962C8B-B14F-4D97-AF65-F5344CB8AC3E}">
        <p14:creationId xmlns:p14="http://schemas.microsoft.com/office/powerpoint/2010/main" val="82073201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ea typeface="ＭＳ Ｐゴシック" charset="0"/>
                <a:cs typeface="ＭＳ Ｐゴシック" charset="0"/>
              </a:rPr>
              <a:t>LO 8-3 </a:t>
            </a:r>
            <a:r>
              <a:rPr lang="en-US" dirty="0"/>
              <a:t>Describe how organizations use assessment of personality type, work behaviors, and job performance to plan employee development.</a:t>
            </a:r>
            <a:endParaRPr lang="en-US" dirty="0">
              <a:ea typeface="ＭＳ Ｐゴシック" charset="0"/>
              <a:cs typeface="ＭＳ Ｐゴシック" charset="0"/>
            </a:endParaRPr>
          </a:p>
          <a:p>
            <a:r>
              <a:rPr lang="en-US" sz="1200" b="1" i="0" u="none" strike="noStrike" kern="1200" baseline="0" dirty="0">
                <a:solidFill>
                  <a:schemeClr val="tx1"/>
                </a:solidFill>
                <a:latin typeface="+mn-lt"/>
                <a:ea typeface="ＭＳ Ｐゴシック" pitchFamily="-65" charset="-128"/>
                <a:cs typeface="ＭＳ Ｐゴシック" pitchFamily="-65" charset="-128"/>
              </a:rPr>
              <a:t> </a:t>
            </a:r>
          </a:p>
          <a:p>
            <a:r>
              <a:rPr lang="en-US" sz="1200" b="1" i="0" u="none" strike="noStrike" kern="1200" baseline="0" dirty="0">
                <a:solidFill>
                  <a:schemeClr val="tx1"/>
                </a:solidFill>
                <a:latin typeface="+mn-lt"/>
                <a:ea typeface="ＭＳ Ｐゴシック" pitchFamily="-65" charset="-128"/>
                <a:cs typeface="ＭＳ Ｐゴシック" pitchFamily="-65" charset="-128"/>
              </a:rPr>
              <a:t>Assessment </a:t>
            </a:r>
            <a:r>
              <a:rPr lang="en-US" sz="1200" b="0" i="0" u="none" strike="noStrike" kern="1200" baseline="0" dirty="0">
                <a:solidFill>
                  <a:schemeClr val="tx1"/>
                </a:solidFill>
                <a:latin typeface="+mn-lt"/>
                <a:ea typeface="ＭＳ Ｐゴシック" pitchFamily="-65" charset="-128"/>
                <a:cs typeface="ＭＳ Ｐゴシック" pitchFamily="-65" charset="-128"/>
              </a:rPr>
              <a:t>refers to collecting information and providing feedback to employees about their behavior, communication style, or skills.</a:t>
            </a:r>
            <a:endParaRPr lang="en-IN" dirty="0"/>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9</a:t>
            </a:fld>
            <a:endParaRPr lang="en-US" dirty="0"/>
          </a:p>
        </p:txBody>
      </p:sp>
    </p:spTree>
    <p:extLst>
      <p:ext uri="{BB962C8B-B14F-4D97-AF65-F5344CB8AC3E}">
        <p14:creationId xmlns:p14="http://schemas.microsoft.com/office/powerpoint/2010/main" val="35093046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RedTagline-Gray BG, Title &amp; Subtitle Left">
    <p:spTree>
      <p:nvGrpSpPr>
        <p:cNvPr id="1" name=""/>
        <p:cNvGrpSpPr/>
        <p:nvPr/>
      </p:nvGrpSpPr>
      <p:grpSpPr>
        <a:xfrm>
          <a:off x="0" y="0"/>
          <a:ext cx="0" cy="0"/>
          <a:chOff x="0" y="0"/>
          <a:chExt cx="0" cy="0"/>
        </a:xfrm>
      </p:grpSpPr>
      <p:sp>
        <p:nvSpPr>
          <p:cNvPr id="8" name="Title Background"/>
          <p:cNvSpPr/>
          <p:nvPr userDrawn="1"/>
        </p:nvSpPr>
        <p:spPr>
          <a:xfrm>
            <a:off x="0" y="2562045"/>
            <a:ext cx="7620000" cy="2467155"/>
          </a:xfrm>
          <a:prstGeom prst="rect">
            <a:avLst/>
          </a:prstGeom>
          <a:solidFill>
            <a:srgbClr val="339933">
              <a:alpha val="50000"/>
            </a:srgbClr>
          </a:solidFill>
          <a:ln>
            <a:noFill/>
          </a:ln>
        </p:spPr>
        <p:style>
          <a:lnRef idx="0">
            <a:scrgbClr r="0" g="0" b="0"/>
          </a:lnRef>
          <a:fillRef idx="0">
            <a:scrgbClr r="0" g="0" b="0"/>
          </a:fillRef>
          <a:effectRef idx="0">
            <a:scrgbClr r="0" g="0" b="0"/>
          </a:effectRef>
          <a:fontRef idx="minor">
            <a:schemeClr val="lt1"/>
          </a:fontRef>
        </p:style>
        <p:txBody>
          <a:bodyPr rtlCol="0" anchor="ctr"/>
          <a:lstStyle/>
          <a:p>
            <a:pPr marL="0" marR="0" lvl="0" indent="0" algn="ctr" defTabSz="4572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dirty="0">
              <a:ln>
                <a:noFill/>
              </a:ln>
              <a:solidFill>
                <a:prstClr val="black"/>
              </a:solidFill>
              <a:effectLst/>
              <a:uLnTx/>
              <a:uFillTx/>
              <a:latin typeface="Calibri"/>
              <a:ea typeface="+mn-ea"/>
              <a:cs typeface="+mn-cs"/>
            </a:endParaRPr>
          </a:p>
        </p:txBody>
      </p:sp>
      <p:sp>
        <p:nvSpPr>
          <p:cNvPr id="2" name="Slide Title"/>
          <p:cNvSpPr>
            <a:spLocks noGrp="1"/>
          </p:cNvSpPr>
          <p:nvPr>
            <p:ph type="ctrTitle"/>
          </p:nvPr>
        </p:nvSpPr>
        <p:spPr>
          <a:xfrm>
            <a:off x="304800" y="2743200"/>
            <a:ext cx="6807200" cy="785004"/>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7" name="Text Placeholder 1"/>
          <p:cNvSpPr>
            <a:spLocks noGrp="1"/>
          </p:cNvSpPr>
          <p:nvPr>
            <p:ph type="body" sz="quarter" idx="10" hasCustomPrompt="1"/>
          </p:nvPr>
        </p:nvSpPr>
        <p:spPr>
          <a:xfrm>
            <a:off x="304800" y="3656163"/>
            <a:ext cx="6807200" cy="1144437"/>
          </a:xfrm>
          <a:prstGeom prst="rect">
            <a:avLst/>
          </a:prstGeom>
        </p:spPr>
        <p:txBody>
          <a:bodyPr/>
          <a:lstStyle>
            <a:lvl1pPr marL="0" indent="0" algn="l">
              <a:buNone/>
              <a:defRPr sz="2800" b="0">
                <a:solidFill>
                  <a:schemeClr val="bg1"/>
                </a:solidFill>
                <a:latin typeface="+mj-lt"/>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dirty="0"/>
              <a:t>Edit Master text styles</a:t>
            </a:r>
          </a:p>
        </p:txBody>
      </p:sp>
      <p:sp>
        <p:nvSpPr>
          <p:cNvPr id="4" name="Photo Credit"/>
          <p:cNvSpPr>
            <a:spLocks noGrp="1"/>
          </p:cNvSpPr>
          <p:nvPr>
            <p:ph type="body" sz="quarter" idx="11" hasCustomPrompt="1"/>
          </p:nvPr>
        </p:nvSpPr>
        <p:spPr>
          <a:xfrm>
            <a:off x="8636000" y="6422066"/>
            <a:ext cx="3556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6" name="Content Placeholder 5">
            <a:extLst>
              <a:ext uri="{FF2B5EF4-FFF2-40B4-BE49-F238E27FC236}">
                <a16:creationId xmlns:a16="http://schemas.microsoft.com/office/drawing/2014/main" id="{DDE9420A-E2C5-409E-947C-6AE100B35F05}"/>
              </a:ext>
            </a:extLst>
          </p:cNvPr>
          <p:cNvSpPr>
            <a:spLocks noGrp="1"/>
          </p:cNvSpPr>
          <p:nvPr>
            <p:ph sz="quarter" idx="12"/>
          </p:nvPr>
        </p:nvSpPr>
        <p:spPr>
          <a:xfrm>
            <a:off x="0" y="6705600"/>
            <a:ext cx="12192000" cy="152400"/>
          </a:xfrm>
          <a:prstGeom prst="rect">
            <a:avLst/>
          </a:prstGeom>
        </p:spPr>
        <p:txBody>
          <a:bodyPr anchor="ctr"/>
          <a:lstStyle>
            <a:lvl1pPr algn="l">
              <a:defRPr sz="900"/>
            </a:lvl1pPr>
          </a:lstStyle>
          <a:p>
            <a:pPr lvl="0"/>
            <a:endParaRPr lang="en-US" dirty="0"/>
          </a:p>
        </p:txBody>
      </p:sp>
      <p:sp>
        <p:nvSpPr>
          <p:cNvPr id="5" name="Content Placeholder 4">
            <a:extLst>
              <a:ext uri="{FF2B5EF4-FFF2-40B4-BE49-F238E27FC236}">
                <a16:creationId xmlns:a16="http://schemas.microsoft.com/office/drawing/2014/main" id="{D8948883-C25B-4B56-8618-0637B1DDB732}"/>
              </a:ext>
            </a:extLst>
          </p:cNvPr>
          <p:cNvSpPr>
            <a:spLocks noGrp="1"/>
          </p:cNvSpPr>
          <p:nvPr>
            <p:ph sz="quarter" idx="13" hasCustomPrompt="1"/>
          </p:nvPr>
        </p:nvSpPr>
        <p:spPr>
          <a:xfrm>
            <a:off x="11625263" y="6705600"/>
            <a:ext cx="566737" cy="152400"/>
          </a:xfrm>
          <a:prstGeom prst="rect">
            <a:avLst/>
          </a:prstGeom>
        </p:spPr>
        <p:txBody>
          <a:bodyPr anchor="ctr"/>
          <a:lstStyle>
            <a:lvl1pPr marL="0" marR="0" indent="0" algn="ctr" defTabSz="914400" rtl="0" eaLnBrk="1" fontAlgn="auto" latinLnBrk="0" hangingPunct="1">
              <a:lnSpc>
                <a:spcPct val="100000"/>
              </a:lnSpc>
              <a:spcBef>
                <a:spcPts val="0"/>
              </a:spcBef>
              <a:spcAft>
                <a:spcPts val="0"/>
              </a:spcAft>
              <a:buClrTx/>
              <a:buSzTx/>
              <a:buFontTx/>
              <a:buNone/>
              <a:tabLst/>
              <a:defRPr sz="900"/>
            </a:lvl1pPr>
          </a:lstStyle>
          <a:p>
            <a:pPr marL="0" marR="0" lvl="0" indent="0" algn="ctr" defTabSz="914400" rtl="0" eaLnBrk="1" fontAlgn="auto" latinLnBrk="0" hangingPunct="1">
              <a:lnSpc>
                <a:spcPct val="100000"/>
              </a:lnSpc>
              <a:spcBef>
                <a:spcPts val="0"/>
              </a:spcBef>
              <a:spcAft>
                <a:spcPts val="0"/>
              </a:spcAft>
              <a:buClrTx/>
              <a:buSzTx/>
              <a:buFontTx/>
              <a:buNone/>
              <a:tabLst/>
              <a:defRPr/>
            </a:pPr>
            <a:fld id="{53864CA9-ADCA-4554-9432-EA4A2FB55A34}" type="slidenum">
              <a:rPr lang="en-US" sz="900" smtClean="0">
                <a:solidFill>
                  <a:schemeClr val="tx1"/>
                </a:solidFill>
                <a:latin typeface="+mn-lt"/>
                <a:ea typeface="MS PGothic" pitchFamily="34" charset="-128"/>
              </a:rPr>
              <a:pPr marL="0" marR="0" lvl="0" indent="0" algn="ctr" defTabSz="914400" rtl="0" eaLnBrk="1" fontAlgn="auto" latinLnBrk="0" hangingPunct="1">
                <a:lnSpc>
                  <a:spcPct val="100000"/>
                </a:lnSpc>
                <a:spcBef>
                  <a:spcPts val="0"/>
                </a:spcBef>
                <a:spcAft>
                  <a:spcPts val="0"/>
                </a:spcAft>
                <a:buClrTx/>
                <a:buSzTx/>
                <a:buFontTx/>
                <a:buNone/>
                <a:tabLst/>
                <a:defRPr/>
              </a:pPr>
              <a:t>‹#›</a:t>
            </a:fld>
            <a:endParaRPr lang="en-US" sz="900" dirty="0">
              <a:solidFill>
                <a:schemeClr val="tx1"/>
              </a:solidFill>
              <a:latin typeface="+mn-lt"/>
              <a:ea typeface="MS PGothic" pitchFamily="34" charset="-128"/>
            </a:endParaRPr>
          </a:p>
        </p:txBody>
      </p:sp>
    </p:spTree>
    <p:extLst>
      <p:ext uri="{BB962C8B-B14F-4D97-AF65-F5344CB8AC3E}">
        <p14:creationId xmlns:p14="http://schemas.microsoft.com/office/powerpoint/2010/main" val="266717959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902208" y="2678114"/>
            <a:ext cx="5096256" cy="639762"/>
          </a:xfrm>
        </p:spPr>
        <p:txBody>
          <a:bodyPr anchor="ctr"/>
          <a:lstStyle>
            <a:lvl1pPr marL="0" indent="0" algn="ctr">
              <a:buNone/>
              <a:defRPr sz="2400" b="0">
                <a:solidFill>
                  <a:schemeClr val="tx2"/>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903110" y="3429001"/>
            <a:ext cx="5093407" cy="2697163"/>
          </a:xfrm>
        </p:spPr>
        <p:txBody>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97600" y="2678113"/>
            <a:ext cx="5096256" cy="639762"/>
          </a:xfrm>
        </p:spPr>
        <p:txBody>
          <a:bodyPr anchor="ctr"/>
          <a:lstStyle>
            <a:lvl1pPr marL="0" indent="0" algn="ctr">
              <a:buNone/>
              <a:defRPr sz="2400" b="0" i="0">
                <a:solidFill>
                  <a:schemeClr val="tx2"/>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67" y="3429001"/>
            <a:ext cx="5096256" cy="2697163"/>
          </a:xfrm>
        </p:spPr>
        <p:txBody>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3"/>
          <p:cNvSpPr>
            <a:spLocks noGrp="1"/>
          </p:cNvSpPr>
          <p:nvPr>
            <p:ph type="dt" sz="half" idx="10"/>
          </p:nvPr>
        </p:nvSpPr>
        <p:spPr/>
        <p:txBody>
          <a:bodyPr/>
          <a:lstStyle>
            <a:lvl1pPr>
              <a:defRPr/>
            </a:lvl1pPr>
          </a:lstStyle>
          <a:p>
            <a:pPr>
              <a:defRPr/>
            </a:pPr>
            <a:fld id="{D295442D-8CF8-BF41-BF77-8A5EFBE10E0A}" type="datetime1">
              <a:rPr lang="en-US" smtClean="0">
                <a:solidFill>
                  <a:prstClr val="black"/>
                </a:solidFill>
              </a:rPr>
              <a:pPr>
                <a:defRPr/>
              </a:pPr>
              <a:t>2/3/2021</a:t>
            </a:fld>
            <a:endParaRPr lang="en-US" dirty="0">
              <a:solidFill>
                <a:prstClr val="black"/>
              </a:solidFill>
            </a:endParaRPr>
          </a:p>
        </p:txBody>
      </p:sp>
      <p:sp>
        <p:nvSpPr>
          <p:cNvPr id="8" name="Footer Placeholder 4"/>
          <p:cNvSpPr>
            <a:spLocks noGrp="1"/>
          </p:cNvSpPr>
          <p:nvPr>
            <p:ph type="ftr" sz="quarter" idx="11"/>
          </p:nvPr>
        </p:nvSpPr>
        <p:spPr/>
        <p:txBody>
          <a:bodyPr/>
          <a:lstStyle>
            <a:lvl1pPr>
              <a:defRPr/>
            </a:lvl1pPr>
          </a:lstStyle>
          <a:p>
            <a:pPr>
              <a:defRPr/>
            </a:pPr>
            <a:endParaRPr lang="en-US" dirty="0">
              <a:solidFill>
                <a:prstClr val="black"/>
              </a:solidFill>
            </a:endParaRPr>
          </a:p>
        </p:txBody>
      </p:sp>
      <p:sp>
        <p:nvSpPr>
          <p:cNvPr id="9" name="Slide Number Placeholder 5"/>
          <p:cNvSpPr>
            <a:spLocks noGrp="1"/>
          </p:cNvSpPr>
          <p:nvPr>
            <p:ph type="sldNum" sz="quarter" idx="12"/>
          </p:nvPr>
        </p:nvSpPr>
        <p:spPr/>
        <p:txBody>
          <a:bodyPr/>
          <a:lstStyle>
            <a:lvl1pPr>
              <a:defRPr/>
            </a:lvl1pPr>
          </a:lstStyle>
          <a:p>
            <a:pPr>
              <a:defRPr/>
            </a:pPr>
            <a:fld id="{597AD1B8-872D-D54E-94E3-2A49B8AF4161}" type="slidenum">
              <a:rPr lang="en-US" smtClean="0">
                <a:solidFill>
                  <a:prstClr val="black"/>
                </a:solidFill>
              </a:rPr>
              <a:pPr>
                <a:defRPr/>
              </a:pPr>
              <a:t>‹#›</a:t>
            </a:fld>
            <a:endParaRPr lang="en-US" dirty="0">
              <a:solidFill>
                <a:prstClr val="black"/>
              </a:solidFill>
            </a:endParaRPr>
          </a:p>
        </p:txBody>
      </p:sp>
    </p:spTree>
    <p:extLst>
      <p:ext uri="{BB962C8B-B14F-4D97-AF65-F5344CB8AC3E}">
        <p14:creationId xmlns:p14="http://schemas.microsoft.com/office/powerpoint/2010/main" val="1017717917"/>
      </p:ext>
    </p:extLst>
  </p:cSld>
  <p:clrMapOvr>
    <a:masterClrMapping/>
  </p:clrMapOvr>
  <p:transition>
    <p:push dir="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WhiteTagline-Gray BG, Title &amp; Subtitle Left">
    <p:spTree>
      <p:nvGrpSpPr>
        <p:cNvPr id="1" name=""/>
        <p:cNvGrpSpPr/>
        <p:nvPr/>
      </p:nvGrpSpPr>
      <p:grpSpPr>
        <a:xfrm>
          <a:off x="0" y="0"/>
          <a:ext cx="0" cy="0"/>
          <a:chOff x="0" y="0"/>
          <a:chExt cx="0" cy="0"/>
        </a:xfrm>
      </p:grpSpPr>
      <p:sp>
        <p:nvSpPr>
          <p:cNvPr id="8" name="Title Background"/>
          <p:cNvSpPr/>
          <p:nvPr userDrawn="1"/>
        </p:nvSpPr>
        <p:spPr>
          <a:xfrm>
            <a:off x="0" y="3276600"/>
            <a:ext cx="7620000" cy="1752600"/>
          </a:xfrm>
          <a:prstGeom prst="rect">
            <a:avLst/>
          </a:prstGeom>
          <a:solidFill>
            <a:srgbClr val="BFBFBF"/>
          </a:solidFill>
          <a:ln/>
          <a:effectLst/>
        </p:spPr>
        <p:style>
          <a:lnRef idx="2">
            <a:schemeClr val="dk1">
              <a:shade val="50000"/>
            </a:schemeClr>
          </a:lnRef>
          <a:fillRef idx="1">
            <a:schemeClr val="dk1"/>
          </a:fillRef>
          <a:effectRef idx="0">
            <a:schemeClr val="dk1"/>
          </a:effectRef>
          <a:fontRef idx="minor">
            <a:schemeClr val="lt1"/>
          </a:fontRef>
        </p:style>
        <p:txBody>
          <a:bodyPr rtlCol="0" anchor="ctr"/>
          <a:lstStyle/>
          <a:p>
            <a:pPr marL="0" marR="0" lvl="0" indent="0" algn="ctr" defTabSz="4572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dirty="0">
              <a:ln>
                <a:noFill/>
              </a:ln>
              <a:solidFill>
                <a:prstClr val="black"/>
              </a:solidFill>
              <a:effectLst/>
              <a:uLnTx/>
              <a:uFillTx/>
              <a:latin typeface="Calibri"/>
              <a:ea typeface="+mn-ea"/>
              <a:cs typeface="+mn-cs"/>
            </a:endParaRPr>
          </a:p>
        </p:txBody>
      </p:sp>
      <p:sp>
        <p:nvSpPr>
          <p:cNvPr id="2" name="Slide Title"/>
          <p:cNvSpPr>
            <a:spLocks noGrp="1"/>
          </p:cNvSpPr>
          <p:nvPr>
            <p:ph type="ctrTitle"/>
          </p:nvPr>
        </p:nvSpPr>
        <p:spPr>
          <a:xfrm>
            <a:off x="304800" y="3429000"/>
            <a:ext cx="6807200" cy="609600"/>
          </a:xfrm>
          <a:prstGeom prst="rect">
            <a:avLst/>
          </a:prstGeom>
          <a:effectLst/>
        </p:spPr>
        <p:txBody>
          <a:bodyPr/>
          <a:lstStyle>
            <a:lvl1pPr>
              <a:defRPr sz="3600">
                <a:solidFill>
                  <a:schemeClr val="bg1"/>
                </a:solidFill>
              </a:defRPr>
            </a:lvl1pPr>
          </a:lstStyle>
          <a:p>
            <a:r>
              <a:rPr lang="en-US" dirty="0"/>
              <a:t>Click to edit Master title style</a:t>
            </a:r>
          </a:p>
        </p:txBody>
      </p:sp>
      <p:sp>
        <p:nvSpPr>
          <p:cNvPr id="7" name="Text Placeholder 1"/>
          <p:cNvSpPr>
            <a:spLocks noGrp="1"/>
          </p:cNvSpPr>
          <p:nvPr>
            <p:ph type="body" sz="quarter" idx="10"/>
          </p:nvPr>
        </p:nvSpPr>
        <p:spPr>
          <a:xfrm>
            <a:off x="304800" y="4114800"/>
            <a:ext cx="6807200" cy="685800"/>
          </a:xfrm>
          <a:prstGeom prst="rect">
            <a:avLst/>
          </a:prstGeom>
          <a:effectLst/>
        </p:spPr>
        <p:txBody>
          <a:bodyPr/>
          <a:lstStyle>
            <a:lvl1pPr marL="0" indent="0">
              <a:buNone/>
              <a:defRPr sz="2000" b="0">
                <a:solidFill>
                  <a:schemeClr val="bg1"/>
                </a:solidFill>
                <a:latin typeface="ArumSans Bold"/>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Photo Credit"/>
          <p:cNvSpPr>
            <a:spLocks noGrp="1"/>
          </p:cNvSpPr>
          <p:nvPr>
            <p:ph type="body" sz="quarter" idx="11" hasCustomPrompt="1"/>
          </p:nvPr>
        </p:nvSpPr>
        <p:spPr>
          <a:xfrm>
            <a:off x="7315200" y="6477000"/>
            <a:ext cx="48768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a:t>Insert Photo Credit Here</a:t>
            </a:r>
          </a:p>
        </p:txBody>
      </p:sp>
      <p:sp>
        <p:nvSpPr>
          <p:cNvPr id="6" name="Text Placeholder 4">
            <a:extLst>
              <a:ext uri="{FF2B5EF4-FFF2-40B4-BE49-F238E27FC236}">
                <a16:creationId xmlns:a16="http://schemas.microsoft.com/office/drawing/2014/main" id="{5F9F85CB-276C-479F-80C4-55DA97F7CA92}"/>
              </a:ext>
            </a:extLst>
          </p:cNvPr>
          <p:cNvSpPr>
            <a:spLocks noGrp="1"/>
          </p:cNvSpPr>
          <p:nvPr>
            <p:ph type="body" sz="quarter" idx="12"/>
          </p:nvPr>
        </p:nvSpPr>
        <p:spPr>
          <a:xfrm>
            <a:off x="0" y="6702425"/>
            <a:ext cx="10179051" cy="152400"/>
          </a:xfrm>
          <a:prstGeom prst="rect">
            <a:avLst/>
          </a:prstGeom>
        </p:spPr>
        <p:txBody>
          <a:bodyPr/>
          <a:lstStyle>
            <a:lvl1pPr algn="l">
              <a:defRPr sz="800"/>
            </a:lvl1pPr>
            <a:lvl2pPr algn="l">
              <a:defRPr sz="800"/>
            </a:lvl2pPr>
            <a:lvl3pPr algn="l">
              <a:defRPr sz="800"/>
            </a:lvl3pPr>
            <a:lvl4pPr algn="l">
              <a:defRPr sz="800"/>
            </a:lvl4pPr>
            <a:lvl5pPr algn="l">
              <a:defRPr sz="800"/>
            </a:lvl5pPr>
          </a:lstStyle>
          <a:p>
            <a:pPr lvl="0"/>
            <a:r>
              <a:rPr lang="en-US" dirty="0"/>
              <a:t>Edit Master text styles</a:t>
            </a:r>
          </a:p>
        </p:txBody>
      </p:sp>
    </p:spTree>
    <p:extLst>
      <p:ext uri="{BB962C8B-B14F-4D97-AF65-F5344CB8AC3E}">
        <p14:creationId xmlns:p14="http://schemas.microsoft.com/office/powerpoint/2010/main" val="113091380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RedTagline-Gray BG, Title &amp; Subtitle Left">
    <p:spTree>
      <p:nvGrpSpPr>
        <p:cNvPr id="1" name=""/>
        <p:cNvGrpSpPr/>
        <p:nvPr/>
      </p:nvGrpSpPr>
      <p:grpSpPr>
        <a:xfrm>
          <a:off x="0" y="0"/>
          <a:ext cx="0" cy="0"/>
          <a:chOff x="0" y="0"/>
          <a:chExt cx="0" cy="0"/>
        </a:xfrm>
      </p:grpSpPr>
      <p:sp>
        <p:nvSpPr>
          <p:cNvPr id="8" name="Title Background"/>
          <p:cNvSpPr/>
          <p:nvPr userDrawn="1"/>
        </p:nvSpPr>
        <p:spPr>
          <a:xfrm>
            <a:off x="0" y="2562045"/>
            <a:ext cx="7620000" cy="2467155"/>
          </a:xfrm>
          <a:prstGeom prst="rect">
            <a:avLst/>
          </a:prstGeom>
          <a:solidFill>
            <a:srgbClr val="339933">
              <a:alpha val="50000"/>
            </a:srgbClr>
          </a:solidFill>
          <a:ln>
            <a:noFill/>
          </a:ln>
        </p:spPr>
        <p:style>
          <a:lnRef idx="0">
            <a:scrgbClr r="0" g="0" b="0"/>
          </a:lnRef>
          <a:fillRef idx="0">
            <a:scrgbClr r="0" g="0" b="0"/>
          </a:fillRef>
          <a:effectRef idx="0">
            <a:scrgbClr r="0" g="0" b="0"/>
          </a:effectRef>
          <a:fontRef idx="minor">
            <a:schemeClr val="lt1"/>
          </a:fontRef>
        </p:style>
        <p:txBody>
          <a:bodyPr rtlCol="0" anchor="ctr"/>
          <a:lstStyle/>
          <a:p>
            <a:pPr marL="0" marR="0" lvl="0" indent="0" algn="ctr" defTabSz="4572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dirty="0">
              <a:ln>
                <a:noFill/>
              </a:ln>
              <a:solidFill>
                <a:prstClr val="black"/>
              </a:solidFill>
              <a:effectLst/>
              <a:uLnTx/>
              <a:uFillTx/>
              <a:latin typeface="Calibri"/>
              <a:ea typeface="+mn-ea"/>
              <a:cs typeface="+mn-cs"/>
            </a:endParaRPr>
          </a:p>
        </p:txBody>
      </p:sp>
      <p:sp>
        <p:nvSpPr>
          <p:cNvPr id="2" name="Slide Title"/>
          <p:cNvSpPr>
            <a:spLocks noGrp="1"/>
          </p:cNvSpPr>
          <p:nvPr>
            <p:ph type="ctrTitle"/>
          </p:nvPr>
        </p:nvSpPr>
        <p:spPr>
          <a:xfrm>
            <a:off x="304800" y="2743200"/>
            <a:ext cx="6807200" cy="785004"/>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7" name="Text Placeholder 1"/>
          <p:cNvSpPr>
            <a:spLocks noGrp="1"/>
          </p:cNvSpPr>
          <p:nvPr>
            <p:ph type="body" sz="quarter" idx="10" hasCustomPrompt="1"/>
          </p:nvPr>
        </p:nvSpPr>
        <p:spPr>
          <a:xfrm>
            <a:off x="304800" y="3656163"/>
            <a:ext cx="6807200" cy="1144437"/>
          </a:xfrm>
          <a:prstGeom prst="rect">
            <a:avLst/>
          </a:prstGeom>
        </p:spPr>
        <p:txBody>
          <a:bodyPr/>
          <a:lstStyle>
            <a:lvl1pPr marL="0" indent="0" algn="l">
              <a:buNone/>
              <a:defRPr sz="2800" b="0">
                <a:solidFill>
                  <a:schemeClr val="bg1"/>
                </a:solidFill>
                <a:latin typeface="+mj-lt"/>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dirty="0"/>
              <a:t>Edit Master text styles</a:t>
            </a:r>
          </a:p>
        </p:txBody>
      </p:sp>
      <p:sp>
        <p:nvSpPr>
          <p:cNvPr id="4" name="Photo Credit"/>
          <p:cNvSpPr>
            <a:spLocks noGrp="1"/>
          </p:cNvSpPr>
          <p:nvPr>
            <p:ph type="body" sz="quarter" idx="11" hasCustomPrompt="1"/>
          </p:nvPr>
        </p:nvSpPr>
        <p:spPr>
          <a:xfrm>
            <a:off x="8636000" y="6422066"/>
            <a:ext cx="3556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6" name="Content Placeholder 5">
            <a:extLst>
              <a:ext uri="{FF2B5EF4-FFF2-40B4-BE49-F238E27FC236}">
                <a16:creationId xmlns:a16="http://schemas.microsoft.com/office/drawing/2014/main" id="{DDE9420A-E2C5-409E-947C-6AE100B35F05}"/>
              </a:ext>
            </a:extLst>
          </p:cNvPr>
          <p:cNvSpPr>
            <a:spLocks noGrp="1"/>
          </p:cNvSpPr>
          <p:nvPr>
            <p:ph sz="quarter" idx="12"/>
          </p:nvPr>
        </p:nvSpPr>
        <p:spPr>
          <a:xfrm>
            <a:off x="0" y="6705600"/>
            <a:ext cx="12192000" cy="152400"/>
          </a:xfrm>
          <a:prstGeom prst="rect">
            <a:avLst/>
          </a:prstGeom>
        </p:spPr>
        <p:txBody>
          <a:bodyPr anchor="ctr"/>
          <a:lstStyle>
            <a:lvl1pPr algn="l">
              <a:defRPr sz="900"/>
            </a:lvl1pPr>
          </a:lstStyle>
          <a:p>
            <a:pPr lvl="0"/>
            <a:endParaRPr lang="en-US" dirty="0"/>
          </a:p>
        </p:txBody>
      </p:sp>
    </p:spTree>
    <p:extLst>
      <p:ext uri="{BB962C8B-B14F-4D97-AF65-F5344CB8AC3E}">
        <p14:creationId xmlns:p14="http://schemas.microsoft.com/office/powerpoint/2010/main" val="220274899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RedTagline-Gray BG, Title &amp; Subtitle Right">
    <p:spTree>
      <p:nvGrpSpPr>
        <p:cNvPr id="1" name=""/>
        <p:cNvGrpSpPr/>
        <p:nvPr/>
      </p:nvGrpSpPr>
      <p:grpSpPr>
        <a:xfrm>
          <a:off x="0" y="0"/>
          <a:ext cx="0" cy="0"/>
          <a:chOff x="0" y="0"/>
          <a:chExt cx="0" cy="0"/>
        </a:xfrm>
      </p:grpSpPr>
      <p:sp>
        <p:nvSpPr>
          <p:cNvPr id="8" name="Title Background"/>
          <p:cNvSpPr/>
          <p:nvPr userDrawn="1"/>
        </p:nvSpPr>
        <p:spPr>
          <a:xfrm>
            <a:off x="4572000" y="3429000"/>
            <a:ext cx="7620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dirty="0">
              <a:ln>
                <a:noFill/>
              </a:ln>
              <a:solidFill>
                <a:prstClr val="black"/>
              </a:solidFill>
              <a:effectLst/>
              <a:uLnTx/>
              <a:uFillTx/>
              <a:latin typeface="Calibri"/>
              <a:ea typeface="+mn-ea"/>
              <a:cs typeface="+mn-cs"/>
            </a:endParaRPr>
          </a:p>
        </p:txBody>
      </p:sp>
      <p:sp>
        <p:nvSpPr>
          <p:cNvPr id="2" name="Slide Title"/>
          <p:cNvSpPr>
            <a:spLocks noGrp="1"/>
          </p:cNvSpPr>
          <p:nvPr>
            <p:ph type="ctrTitle"/>
          </p:nvPr>
        </p:nvSpPr>
        <p:spPr>
          <a:xfrm>
            <a:off x="4978400" y="3581400"/>
            <a:ext cx="6908800" cy="609600"/>
          </a:xfrm>
          <a:prstGeom prst="rect">
            <a:avLst/>
          </a:prstGeom>
          <a:effectLst>
            <a:outerShdw blurRad="50800" dist="38100" dir="5400000" algn="t" rotWithShape="0">
              <a:prstClr val="black">
                <a:alpha val="40000"/>
              </a:prstClr>
            </a:outerShdw>
          </a:effectLst>
        </p:spPr>
        <p:txBody>
          <a:bodyPr/>
          <a:lstStyle>
            <a:lvl1pPr algn="r">
              <a:defRPr sz="3600">
                <a:solidFill>
                  <a:schemeClr val="bg1"/>
                </a:solidFill>
              </a:defRPr>
            </a:lvl1pPr>
          </a:lstStyle>
          <a:p>
            <a:r>
              <a:rPr lang="en-US"/>
              <a:t>Click to edit Master title style</a:t>
            </a:r>
            <a:endParaRPr lang="en-US" dirty="0"/>
          </a:p>
        </p:txBody>
      </p:sp>
      <p:sp>
        <p:nvSpPr>
          <p:cNvPr id="7" name="Text Placeholder 1"/>
          <p:cNvSpPr>
            <a:spLocks noGrp="1"/>
          </p:cNvSpPr>
          <p:nvPr>
            <p:ph type="body" sz="quarter" idx="10"/>
          </p:nvPr>
        </p:nvSpPr>
        <p:spPr>
          <a:xfrm>
            <a:off x="4978400" y="4260274"/>
            <a:ext cx="6908800" cy="692727"/>
          </a:xfrm>
          <a:prstGeom prst="rect">
            <a:avLst/>
          </a:prstGeom>
        </p:spPr>
        <p:txBody>
          <a:bodyPr/>
          <a:lstStyle>
            <a:lvl1pPr marL="0" indent="0" algn="r">
              <a:buNone/>
              <a:defRPr sz="2000" b="0">
                <a:solidFill>
                  <a:schemeClr val="bg1"/>
                </a:solidFill>
                <a:latin typeface="ArumSans Bold"/>
              </a:defRPr>
            </a:lvl1pPr>
            <a:lvl2pPr marL="457200" indent="0" algn="r">
              <a:buNone/>
              <a:defRPr sz="2000" b="0">
                <a:solidFill>
                  <a:schemeClr val="bg1"/>
                </a:solidFill>
                <a:latin typeface="ArumSans Bold"/>
              </a:defRPr>
            </a:lvl2pPr>
            <a:lvl3pPr marL="914400" indent="0" algn="r">
              <a:buNone/>
              <a:defRPr sz="2000" b="0">
                <a:solidFill>
                  <a:schemeClr val="bg1"/>
                </a:solidFill>
                <a:latin typeface="ArumSans Bold"/>
              </a:defRPr>
            </a:lvl3pPr>
            <a:lvl4pPr marL="1371600" indent="0" algn="r">
              <a:buNone/>
              <a:defRPr sz="2000" b="0">
                <a:solidFill>
                  <a:schemeClr val="bg1"/>
                </a:solidFill>
                <a:latin typeface="ArumSans Bold"/>
              </a:defRPr>
            </a:lvl4pPr>
            <a:lvl5pPr marL="1828800" indent="0" algn="r">
              <a:buNone/>
              <a:defRPr sz="2000" b="0">
                <a:solidFill>
                  <a:schemeClr val="bg1"/>
                </a:solidFill>
                <a:latin typeface="ArumSans Bold"/>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Photo Credit"/>
          <p:cNvSpPr>
            <a:spLocks noGrp="1"/>
          </p:cNvSpPr>
          <p:nvPr>
            <p:ph type="body" sz="quarter" idx="11" hasCustomPrompt="1"/>
          </p:nvPr>
        </p:nvSpPr>
        <p:spPr>
          <a:xfrm>
            <a:off x="8636000" y="6422066"/>
            <a:ext cx="3556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9" name="Text Placeholder 4">
            <a:extLst>
              <a:ext uri="{FF2B5EF4-FFF2-40B4-BE49-F238E27FC236}">
                <a16:creationId xmlns:a16="http://schemas.microsoft.com/office/drawing/2014/main" id="{FB829B0A-E5D2-4D1D-B7A4-3F4A3228BBF6}"/>
              </a:ext>
            </a:extLst>
          </p:cNvPr>
          <p:cNvSpPr>
            <a:spLocks noGrp="1"/>
          </p:cNvSpPr>
          <p:nvPr>
            <p:ph type="body" sz="quarter" idx="12"/>
          </p:nvPr>
        </p:nvSpPr>
        <p:spPr>
          <a:xfrm>
            <a:off x="0" y="6702425"/>
            <a:ext cx="10179051" cy="152400"/>
          </a:xfrm>
          <a:prstGeom prst="rect">
            <a:avLst/>
          </a:prstGeom>
        </p:spPr>
        <p:txBody>
          <a:bodyPr/>
          <a:lstStyle>
            <a:lvl1pPr algn="l">
              <a:defRPr sz="800"/>
            </a:lvl1pPr>
            <a:lvl2pPr algn="l">
              <a:defRPr sz="800"/>
            </a:lvl2pPr>
            <a:lvl3pPr algn="l">
              <a:defRPr sz="800"/>
            </a:lvl3pPr>
            <a:lvl4pPr algn="l">
              <a:defRPr sz="800"/>
            </a:lvl4pPr>
            <a:lvl5pPr algn="l">
              <a:defRPr sz="800"/>
            </a:lvl5pPr>
          </a:lstStyle>
          <a:p>
            <a:pPr lvl="0"/>
            <a:r>
              <a:rPr lang="en-US" dirty="0"/>
              <a:t>Edit Master text styles</a:t>
            </a:r>
          </a:p>
        </p:txBody>
      </p:sp>
    </p:spTree>
    <p:extLst>
      <p:ext uri="{BB962C8B-B14F-4D97-AF65-F5344CB8AC3E}">
        <p14:creationId xmlns:p14="http://schemas.microsoft.com/office/powerpoint/2010/main" val="116440402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RedTagline-Gray BG, Title-Only Left">
    <p:spTree>
      <p:nvGrpSpPr>
        <p:cNvPr id="1" name=""/>
        <p:cNvGrpSpPr/>
        <p:nvPr/>
      </p:nvGrpSpPr>
      <p:grpSpPr>
        <a:xfrm>
          <a:off x="0" y="0"/>
          <a:ext cx="0" cy="0"/>
          <a:chOff x="0" y="0"/>
          <a:chExt cx="0" cy="0"/>
        </a:xfrm>
      </p:grpSpPr>
      <p:sp>
        <p:nvSpPr>
          <p:cNvPr id="8" name="Title Background"/>
          <p:cNvSpPr/>
          <p:nvPr userDrawn="1"/>
        </p:nvSpPr>
        <p:spPr>
          <a:xfrm>
            <a:off x="0" y="3429000"/>
            <a:ext cx="7620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dirty="0">
              <a:ln>
                <a:noFill/>
              </a:ln>
              <a:solidFill>
                <a:prstClr val="black"/>
              </a:solidFill>
              <a:effectLst/>
              <a:uLnTx/>
              <a:uFillTx/>
              <a:latin typeface="Calibri"/>
              <a:ea typeface="+mn-ea"/>
              <a:cs typeface="+mn-cs"/>
            </a:endParaRPr>
          </a:p>
        </p:txBody>
      </p:sp>
      <p:sp>
        <p:nvSpPr>
          <p:cNvPr id="2" name="Slide Title"/>
          <p:cNvSpPr>
            <a:spLocks noGrp="1"/>
          </p:cNvSpPr>
          <p:nvPr>
            <p:ph type="ctrTitle"/>
          </p:nvPr>
        </p:nvSpPr>
        <p:spPr>
          <a:xfrm>
            <a:off x="304800" y="3581400"/>
            <a:ext cx="68072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a:t>Click to edit Master title style</a:t>
            </a:r>
            <a:endParaRPr lang="en-US" dirty="0"/>
          </a:p>
        </p:txBody>
      </p:sp>
      <p:sp>
        <p:nvSpPr>
          <p:cNvPr id="6" name="Photo Credit"/>
          <p:cNvSpPr>
            <a:spLocks noGrp="1"/>
          </p:cNvSpPr>
          <p:nvPr>
            <p:ph type="body" sz="quarter" idx="11" hasCustomPrompt="1"/>
          </p:nvPr>
        </p:nvSpPr>
        <p:spPr>
          <a:xfrm>
            <a:off x="8636000" y="6422066"/>
            <a:ext cx="3556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5" name="Text Placeholder 4">
            <a:extLst>
              <a:ext uri="{FF2B5EF4-FFF2-40B4-BE49-F238E27FC236}">
                <a16:creationId xmlns:a16="http://schemas.microsoft.com/office/drawing/2014/main" id="{BA8F7A06-FC50-40D7-98B9-EA94A18FD40C}"/>
              </a:ext>
            </a:extLst>
          </p:cNvPr>
          <p:cNvSpPr>
            <a:spLocks noGrp="1"/>
          </p:cNvSpPr>
          <p:nvPr>
            <p:ph type="body" sz="quarter" idx="12"/>
          </p:nvPr>
        </p:nvSpPr>
        <p:spPr>
          <a:xfrm>
            <a:off x="0" y="6702425"/>
            <a:ext cx="10179051" cy="152400"/>
          </a:xfrm>
          <a:prstGeom prst="rect">
            <a:avLst/>
          </a:prstGeom>
        </p:spPr>
        <p:txBody>
          <a:bodyPr/>
          <a:lstStyle>
            <a:lvl1pPr algn="l">
              <a:defRPr sz="800"/>
            </a:lvl1pPr>
            <a:lvl2pPr algn="l">
              <a:defRPr sz="800"/>
            </a:lvl2pPr>
            <a:lvl3pPr algn="l">
              <a:defRPr sz="800"/>
            </a:lvl3pPr>
            <a:lvl4pPr algn="l">
              <a:defRPr sz="800"/>
            </a:lvl4pPr>
            <a:lvl5pPr algn="l">
              <a:defRPr sz="800"/>
            </a:lvl5pPr>
          </a:lstStyle>
          <a:p>
            <a:pPr lvl="0"/>
            <a:r>
              <a:rPr lang="en-US" dirty="0"/>
              <a:t>Edit Master text styles</a:t>
            </a:r>
          </a:p>
        </p:txBody>
      </p:sp>
    </p:spTree>
    <p:extLst>
      <p:ext uri="{BB962C8B-B14F-4D97-AF65-F5344CB8AC3E}">
        <p14:creationId xmlns:p14="http://schemas.microsoft.com/office/powerpoint/2010/main" val="194205066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RedTagline-Gray BG, Title-Only Right">
    <p:spTree>
      <p:nvGrpSpPr>
        <p:cNvPr id="1" name=""/>
        <p:cNvGrpSpPr/>
        <p:nvPr/>
      </p:nvGrpSpPr>
      <p:grpSpPr>
        <a:xfrm>
          <a:off x="0" y="0"/>
          <a:ext cx="0" cy="0"/>
          <a:chOff x="0" y="0"/>
          <a:chExt cx="0" cy="0"/>
        </a:xfrm>
      </p:grpSpPr>
      <p:sp>
        <p:nvSpPr>
          <p:cNvPr id="8" name="Title Background"/>
          <p:cNvSpPr/>
          <p:nvPr userDrawn="1"/>
        </p:nvSpPr>
        <p:spPr>
          <a:xfrm>
            <a:off x="4572000" y="3429000"/>
            <a:ext cx="7620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dirty="0">
              <a:ln>
                <a:noFill/>
              </a:ln>
              <a:solidFill>
                <a:prstClr val="black"/>
              </a:solidFill>
              <a:effectLst/>
              <a:uLnTx/>
              <a:uFillTx/>
              <a:latin typeface="Calibri"/>
              <a:ea typeface="+mn-ea"/>
              <a:cs typeface="+mn-cs"/>
            </a:endParaRPr>
          </a:p>
        </p:txBody>
      </p:sp>
      <p:sp>
        <p:nvSpPr>
          <p:cNvPr id="2" name="Slide Title"/>
          <p:cNvSpPr>
            <a:spLocks noGrp="1"/>
          </p:cNvSpPr>
          <p:nvPr>
            <p:ph type="ctrTitle"/>
          </p:nvPr>
        </p:nvSpPr>
        <p:spPr>
          <a:xfrm>
            <a:off x="4978400" y="3581400"/>
            <a:ext cx="69088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a:t>Click to edit Master title style</a:t>
            </a:r>
            <a:endParaRPr lang="en-US" dirty="0"/>
          </a:p>
        </p:txBody>
      </p:sp>
      <p:sp>
        <p:nvSpPr>
          <p:cNvPr id="6" name="Text Photo Credit3"/>
          <p:cNvSpPr>
            <a:spLocks noGrp="1"/>
          </p:cNvSpPr>
          <p:nvPr>
            <p:ph type="body" sz="quarter" idx="11" hasCustomPrompt="1"/>
          </p:nvPr>
        </p:nvSpPr>
        <p:spPr>
          <a:xfrm>
            <a:off x="8636000" y="6422066"/>
            <a:ext cx="3556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5"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12192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rgbClr val="6A6A6A"/>
                </a:solidFill>
                <a:effectLst/>
                <a:uLnTx/>
                <a:uFillTx/>
                <a:latin typeface="Calibri"/>
                <a:ea typeface="+mn-ea"/>
                <a:cs typeface="+mn-cs"/>
              </a:rPr>
              <a:t>©McGraw-Hill Education. All rights reserved. Authorized only for instructor use in the classroom.  No reproduction or further distribution permitted without the prior written consent of McGraw-Hill Education.</a:t>
            </a:r>
          </a:p>
        </p:txBody>
      </p:sp>
      <p:sp>
        <p:nvSpPr>
          <p:cNvPr id="7" name="Text Placeholder 4">
            <a:extLst>
              <a:ext uri="{FF2B5EF4-FFF2-40B4-BE49-F238E27FC236}">
                <a16:creationId xmlns:a16="http://schemas.microsoft.com/office/drawing/2014/main" id="{6A9029A3-423C-4DBC-AC86-28AD25003277}"/>
              </a:ext>
            </a:extLst>
          </p:cNvPr>
          <p:cNvSpPr>
            <a:spLocks noGrp="1"/>
          </p:cNvSpPr>
          <p:nvPr>
            <p:ph type="body" sz="quarter" idx="12"/>
          </p:nvPr>
        </p:nvSpPr>
        <p:spPr>
          <a:xfrm>
            <a:off x="0" y="6702425"/>
            <a:ext cx="10179051" cy="152400"/>
          </a:xfrm>
          <a:prstGeom prst="rect">
            <a:avLst/>
          </a:prstGeom>
        </p:spPr>
        <p:txBody>
          <a:bodyPr/>
          <a:lstStyle>
            <a:lvl1pPr algn="l">
              <a:defRPr sz="800"/>
            </a:lvl1pPr>
            <a:lvl2pPr algn="l">
              <a:defRPr sz="800"/>
            </a:lvl2pPr>
            <a:lvl3pPr algn="l">
              <a:defRPr sz="800"/>
            </a:lvl3pPr>
            <a:lvl4pPr algn="l">
              <a:defRPr sz="800"/>
            </a:lvl4pPr>
            <a:lvl5pPr algn="l">
              <a:defRPr sz="800"/>
            </a:lvl5pPr>
          </a:lstStyle>
          <a:p>
            <a:pPr lvl="0"/>
            <a:r>
              <a:rPr lang="en-US" dirty="0"/>
              <a:t>Edit Master text styles</a:t>
            </a:r>
          </a:p>
        </p:txBody>
      </p:sp>
    </p:spTree>
    <p:extLst>
      <p:ext uri="{BB962C8B-B14F-4D97-AF65-F5344CB8AC3E}">
        <p14:creationId xmlns:p14="http://schemas.microsoft.com/office/powerpoint/2010/main" val="12713601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RedTagline-SimpleTitle&amp;Subtitle">
    <p:spTree>
      <p:nvGrpSpPr>
        <p:cNvPr id="1" name=""/>
        <p:cNvGrpSpPr/>
        <p:nvPr/>
      </p:nvGrpSpPr>
      <p:grpSpPr>
        <a:xfrm>
          <a:off x="0" y="0"/>
          <a:ext cx="0" cy="0"/>
          <a:chOff x="0" y="0"/>
          <a:chExt cx="0" cy="0"/>
        </a:xfrm>
      </p:grpSpPr>
      <p:sp>
        <p:nvSpPr>
          <p:cNvPr id="2" name="Slide Title"/>
          <p:cNvSpPr>
            <a:spLocks noGrp="1"/>
          </p:cNvSpPr>
          <p:nvPr>
            <p:ph type="ctrTitle"/>
          </p:nvPr>
        </p:nvSpPr>
        <p:spPr>
          <a:xfrm>
            <a:off x="0" y="2130427"/>
            <a:ext cx="12192000" cy="1470025"/>
          </a:xfrm>
          <a:prstGeom prst="rect">
            <a:avLst/>
          </a:prstGeom>
        </p:spPr>
        <p:txBody>
          <a:bodyPr/>
          <a:lstStyle>
            <a:lvl1pPr>
              <a:defRPr sz="4800">
                <a:solidFill>
                  <a:schemeClr val="bg2"/>
                </a:solidFill>
                <a:latin typeface="+mj-lt"/>
              </a:defRPr>
            </a:lvl1pPr>
          </a:lstStyle>
          <a:p>
            <a:r>
              <a:rPr lang="en-US"/>
              <a:t>Click to edit Master title style</a:t>
            </a:r>
            <a:endParaRPr lang="en-US" dirty="0"/>
          </a:p>
        </p:txBody>
      </p:sp>
      <p:sp>
        <p:nvSpPr>
          <p:cNvPr id="3" name="Subtitle 2"/>
          <p:cNvSpPr>
            <a:spLocks noGrp="1"/>
          </p:cNvSpPr>
          <p:nvPr>
            <p:ph type="subTitle" idx="1"/>
          </p:nvPr>
        </p:nvSpPr>
        <p:spPr>
          <a:xfrm>
            <a:off x="1828800" y="3886200"/>
            <a:ext cx="8534400" cy="1752600"/>
          </a:xfrm>
          <a:prstGeom prst="rect">
            <a:avLst/>
          </a:prstGeom>
        </p:spPr>
        <p:txBody>
          <a:bodyPr/>
          <a:lstStyle>
            <a:lvl1pPr marL="0" indent="0" algn="ctr">
              <a:buNone/>
              <a:defRPr>
                <a:solidFill>
                  <a:srgbClr val="6A6A6A"/>
                </a:solidFill>
                <a:latin typeface="ArumSans Regul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5" name="Photo Credit"/>
          <p:cNvSpPr>
            <a:spLocks noGrp="1"/>
          </p:cNvSpPr>
          <p:nvPr>
            <p:ph type="body" sz="quarter" idx="11" hasCustomPrompt="1"/>
          </p:nvPr>
        </p:nvSpPr>
        <p:spPr>
          <a:xfrm>
            <a:off x="8636000" y="6422066"/>
            <a:ext cx="3556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47954920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RedTagline-Text above Title">
    <p:spTree>
      <p:nvGrpSpPr>
        <p:cNvPr id="1" name=""/>
        <p:cNvGrpSpPr/>
        <p:nvPr/>
      </p:nvGrpSpPr>
      <p:grpSpPr>
        <a:xfrm>
          <a:off x="0" y="0"/>
          <a:ext cx="0" cy="0"/>
          <a:chOff x="0" y="0"/>
          <a:chExt cx="0" cy="0"/>
        </a:xfrm>
      </p:grpSpPr>
      <p:sp>
        <p:nvSpPr>
          <p:cNvPr id="2" name="Slide Title"/>
          <p:cNvSpPr>
            <a:spLocks noGrp="1"/>
          </p:cNvSpPr>
          <p:nvPr>
            <p:ph type="title"/>
          </p:nvPr>
        </p:nvSpPr>
        <p:spPr>
          <a:xfrm>
            <a:off x="914400" y="4406901"/>
            <a:ext cx="10363200" cy="1362075"/>
          </a:xfrm>
          <a:prstGeom prst="rect">
            <a:avLst/>
          </a:prstGeom>
        </p:spPr>
        <p:txBody>
          <a:bodyPr anchor="t"/>
          <a:lstStyle>
            <a:lvl1pPr algn="l">
              <a:defRPr sz="3600" b="1" cap="all">
                <a:solidFill>
                  <a:schemeClr val="bg2"/>
                </a:solidFill>
                <a:latin typeface="+mj-lt"/>
              </a:defRPr>
            </a:lvl1pPr>
          </a:lstStyle>
          <a:p>
            <a:r>
              <a:rPr lang="en-US"/>
              <a:t>Click to edit Master title style</a:t>
            </a:r>
            <a:endParaRPr lang="en-US" dirty="0"/>
          </a:p>
        </p:txBody>
      </p:sp>
      <p:sp>
        <p:nvSpPr>
          <p:cNvPr id="3" name="Text Placeholder 1"/>
          <p:cNvSpPr>
            <a:spLocks noGrp="1"/>
          </p:cNvSpPr>
          <p:nvPr>
            <p:ph type="body" idx="1"/>
          </p:nvPr>
        </p:nvSpPr>
        <p:spPr>
          <a:xfrm>
            <a:off x="914400" y="2906715"/>
            <a:ext cx="10363200" cy="1500187"/>
          </a:xfrm>
          <a:prstGeom prst="rect">
            <a:avLst/>
          </a:prstGeom>
        </p:spPr>
        <p:txBody>
          <a:bodyPr anchor="b"/>
          <a:lstStyle>
            <a:lvl1pPr marL="0" indent="0">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5" name="Photo Credit"/>
          <p:cNvSpPr>
            <a:spLocks noGrp="1"/>
          </p:cNvSpPr>
          <p:nvPr>
            <p:ph type="body" sz="quarter" idx="11" hasCustomPrompt="1"/>
          </p:nvPr>
        </p:nvSpPr>
        <p:spPr>
          <a:xfrm>
            <a:off x="8636000" y="6422066"/>
            <a:ext cx="3556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123983515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RedTagline-Title above text">
    <p:spTree>
      <p:nvGrpSpPr>
        <p:cNvPr id="1" name=""/>
        <p:cNvGrpSpPr/>
        <p:nvPr/>
      </p:nvGrpSpPr>
      <p:grpSpPr>
        <a:xfrm>
          <a:off x="0" y="0"/>
          <a:ext cx="0" cy="0"/>
          <a:chOff x="0" y="0"/>
          <a:chExt cx="0" cy="0"/>
        </a:xfrm>
      </p:grpSpPr>
      <p:sp>
        <p:nvSpPr>
          <p:cNvPr id="2" name="Slide Title"/>
          <p:cNvSpPr>
            <a:spLocks noGrp="1"/>
          </p:cNvSpPr>
          <p:nvPr>
            <p:ph type="title"/>
          </p:nvPr>
        </p:nvSpPr>
        <p:spPr>
          <a:xfrm>
            <a:off x="914400" y="2775100"/>
            <a:ext cx="10363200" cy="1362075"/>
          </a:xfrm>
          <a:prstGeom prst="rect">
            <a:avLst/>
          </a:prstGeom>
        </p:spPr>
        <p:txBody>
          <a:bodyPr anchor="b" anchorCtr="0"/>
          <a:lstStyle>
            <a:lvl1pPr algn="l">
              <a:spcBef>
                <a:spcPts val="480"/>
              </a:spcBef>
              <a:defRPr sz="3600" b="1" cap="all">
                <a:solidFill>
                  <a:schemeClr val="bg2"/>
                </a:solidFill>
                <a:latin typeface="+mj-lt"/>
              </a:defRPr>
            </a:lvl1pPr>
          </a:lstStyle>
          <a:p>
            <a:r>
              <a:rPr lang="en-US"/>
              <a:t>Click to edit Master title style</a:t>
            </a:r>
            <a:endParaRPr lang="en-US" dirty="0"/>
          </a:p>
        </p:txBody>
      </p:sp>
      <p:sp>
        <p:nvSpPr>
          <p:cNvPr id="3" name="Text Placeholder 1"/>
          <p:cNvSpPr>
            <a:spLocks noGrp="1"/>
          </p:cNvSpPr>
          <p:nvPr>
            <p:ph type="body" idx="1"/>
          </p:nvPr>
        </p:nvSpPr>
        <p:spPr>
          <a:xfrm>
            <a:off x="914400" y="4138614"/>
            <a:ext cx="10363200" cy="1500187"/>
          </a:xfrm>
          <a:prstGeom prst="rect">
            <a:avLst/>
          </a:prstGeom>
        </p:spPr>
        <p:txBody>
          <a:bodyPr anchor="t" anchorCtr="0"/>
          <a:lstStyle>
            <a:lvl1pPr marL="0" indent="0">
              <a:spcBef>
                <a:spcPts val="0"/>
              </a:spcBef>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6" name="Photo Credit"/>
          <p:cNvSpPr>
            <a:spLocks noGrp="1"/>
          </p:cNvSpPr>
          <p:nvPr>
            <p:ph type="body" sz="quarter" idx="11" hasCustomPrompt="1"/>
          </p:nvPr>
        </p:nvSpPr>
        <p:spPr>
          <a:xfrm>
            <a:off x="8636000" y="6422066"/>
            <a:ext cx="3556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1265037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Title 6"/>
          <p:cNvSpPr>
            <a:spLocks noGrp="1"/>
          </p:cNvSpPr>
          <p:nvPr>
            <p:ph type="title"/>
          </p:nvPr>
        </p:nvSpPr>
        <p:spPr/>
        <p:txBody>
          <a:bodyPr/>
          <a:lstStyle/>
          <a:p>
            <a:r>
              <a:rPr lang="en-US"/>
              <a:t>Click to edit Master title style</a:t>
            </a:r>
          </a:p>
        </p:txBody>
      </p:sp>
      <p:sp>
        <p:nvSpPr>
          <p:cNvPr id="4" name="Date Placeholder 3"/>
          <p:cNvSpPr>
            <a:spLocks noGrp="1"/>
          </p:cNvSpPr>
          <p:nvPr>
            <p:ph type="dt" sz="half" idx="10"/>
          </p:nvPr>
        </p:nvSpPr>
        <p:spPr/>
        <p:txBody>
          <a:bodyPr/>
          <a:lstStyle>
            <a:lvl1pPr>
              <a:defRPr/>
            </a:lvl1pPr>
          </a:lstStyle>
          <a:p>
            <a:pPr>
              <a:defRPr/>
            </a:pPr>
            <a:fld id="{8FBC8456-9427-4D42-93AE-7B41BFD1767D}" type="datetime1">
              <a:rPr lang="en-US" smtClean="0">
                <a:solidFill>
                  <a:prstClr val="black"/>
                </a:solidFill>
              </a:rPr>
              <a:pPr>
                <a:defRPr/>
              </a:pPr>
              <a:t>2/3/2021</a:t>
            </a:fld>
            <a:endParaRPr lang="en-US" dirty="0">
              <a:solidFill>
                <a:prstClr val="black"/>
              </a:solidFill>
            </a:endParaRPr>
          </a:p>
        </p:txBody>
      </p:sp>
      <p:sp>
        <p:nvSpPr>
          <p:cNvPr id="5" name="Footer Placeholder 4"/>
          <p:cNvSpPr>
            <a:spLocks noGrp="1"/>
          </p:cNvSpPr>
          <p:nvPr>
            <p:ph type="ftr" sz="quarter" idx="11"/>
          </p:nvPr>
        </p:nvSpPr>
        <p:spPr/>
        <p:txBody>
          <a:bodyPr/>
          <a:lstStyle>
            <a:lvl1pPr>
              <a:defRPr/>
            </a:lvl1pPr>
          </a:lstStyle>
          <a:p>
            <a:pPr>
              <a:defRPr/>
            </a:pPr>
            <a:endParaRPr lang="en-US" dirty="0">
              <a:solidFill>
                <a:prstClr val="black"/>
              </a:solidFill>
            </a:endParaRPr>
          </a:p>
        </p:txBody>
      </p:sp>
      <p:sp>
        <p:nvSpPr>
          <p:cNvPr id="6" name="Slide Number Placeholder 5"/>
          <p:cNvSpPr>
            <a:spLocks noGrp="1"/>
          </p:cNvSpPr>
          <p:nvPr>
            <p:ph type="sldNum" sz="quarter" idx="12"/>
          </p:nvPr>
        </p:nvSpPr>
        <p:spPr/>
        <p:txBody>
          <a:bodyPr/>
          <a:lstStyle>
            <a:lvl1pPr>
              <a:defRPr/>
            </a:lvl1pPr>
          </a:lstStyle>
          <a:p>
            <a:pPr>
              <a:defRPr/>
            </a:pPr>
            <a:fld id="{DAF8B6A4-B9EA-E84D-86CC-6C8F416062D4}" type="slidenum">
              <a:rPr lang="en-US" smtClean="0">
                <a:solidFill>
                  <a:prstClr val="black"/>
                </a:solidFill>
              </a:rPr>
              <a:pPr>
                <a:defRPr/>
              </a:pPr>
              <a:t>‹#›</a:t>
            </a:fld>
            <a:endParaRPr lang="en-US" dirty="0">
              <a:solidFill>
                <a:prstClr val="black"/>
              </a:solidFill>
            </a:endParaRPr>
          </a:p>
        </p:txBody>
      </p:sp>
    </p:spTree>
    <p:extLst>
      <p:ext uri="{BB962C8B-B14F-4D97-AF65-F5344CB8AC3E}">
        <p14:creationId xmlns:p14="http://schemas.microsoft.com/office/powerpoint/2010/main" val="40882709"/>
      </p:ext>
    </p:extLst>
  </p:cSld>
  <p:clrMapOvr>
    <a:masterClrMapping/>
  </p:clrMapOvr>
  <p:transition>
    <p:push dir="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RedTagline-Gray BG, Title &amp; Subtitle Right">
    <p:spTree>
      <p:nvGrpSpPr>
        <p:cNvPr id="1" name=""/>
        <p:cNvGrpSpPr/>
        <p:nvPr/>
      </p:nvGrpSpPr>
      <p:grpSpPr>
        <a:xfrm>
          <a:off x="0" y="0"/>
          <a:ext cx="0" cy="0"/>
          <a:chOff x="0" y="0"/>
          <a:chExt cx="0" cy="0"/>
        </a:xfrm>
      </p:grpSpPr>
      <p:sp>
        <p:nvSpPr>
          <p:cNvPr id="8" name="Title Background"/>
          <p:cNvSpPr/>
          <p:nvPr userDrawn="1"/>
        </p:nvSpPr>
        <p:spPr>
          <a:xfrm>
            <a:off x="4572000" y="3429000"/>
            <a:ext cx="7620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dirty="0">
              <a:ln>
                <a:noFill/>
              </a:ln>
              <a:solidFill>
                <a:prstClr val="black"/>
              </a:solidFill>
              <a:effectLst/>
              <a:uLnTx/>
              <a:uFillTx/>
              <a:latin typeface="Calibri"/>
              <a:ea typeface="+mn-ea"/>
              <a:cs typeface="+mn-cs"/>
            </a:endParaRPr>
          </a:p>
        </p:txBody>
      </p:sp>
      <p:sp>
        <p:nvSpPr>
          <p:cNvPr id="2" name="Slide Title"/>
          <p:cNvSpPr>
            <a:spLocks noGrp="1"/>
          </p:cNvSpPr>
          <p:nvPr>
            <p:ph type="ctrTitle"/>
          </p:nvPr>
        </p:nvSpPr>
        <p:spPr>
          <a:xfrm>
            <a:off x="4978400" y="3581400"/>
            <a:ext cx="6908800" cy="609600"/>
          </a:xfrm>
          <a:prstGeom prst="rect">
            <a:avLst/>
          </a:prstGeom>
          <a:effectLst>
            <a:outerShdw blurRad="50800" dist="38100" dir="5400000" algn="t" rotWithShape="0">
              <a:prstClr val="black">
                <a:alpha val="40000"/>
              </a:prstClr>
            </a:outerShdw>
          </a:effectLst>
        </p:spPr>
        <p:txBody>
          <a:bodyPr/>
          <a:lstStyle>
            <a:lvl1pPr algn="r">
              <a:defRPr sz="3600">
                <a:solidFill>
                  <a:schemeClr val="bg1"/>
                </a:solidFill>
              </a:defRPr>
            </a:lvl1pPr>
          </a:lstStyle>
          <a:p>
            <a:r>
              <a:rPr lang="en-US"/>
              <a:t>Click to edit Master title style</a:t>
            </a:r>
            <a:endParaRPr lang="en-US" dirty="0"/>
          </a:p>
        </p:txBody>
      </p:sp>
      <p:sp>
        <p:nvSpPr>
          <p:cNvPr id="7" name="Text Placeholder 1"/>
          <p:cNvSpPr>
            <a:spLocks noGrp="1"/>
          </p:cNvSpPr>
          <p:nvPr>
            <p:ph type="body" sz="quarter" idx="10"/>
          </p:nvPr>
        </p:nvSpPr>
        <p:spPr>
          <a:xfrm>
            <a:off x="4978400" y="4260274"/>
            <a:ext cx="6908800" cy="692727"/>
          </a:xfrm>
          <a:prstGeom prst="rect">
            <a:avLst/>
          </a:prstGeom>
        </p:spPr>
        <p:txBody>
          <a:bodyPr/>
          <a:lstStyle>
            <a:lvl1pPr marL="0" indent="0" algn="r">
              <a:buNone/>
              <a:defRPr sz="2000" b="0">
                <a:solidFill>
                  <a:schemeClr val="bg1"/>
                </a:solidFill>
                <a:latin typeface="ArumSans Bold"/>
              </a:defRPr>
            </a:lvl1pPr>
            <a:lvl2pPr marL="457200" indent="0" algn="r">
              <a:buNone/>
              <a:defRPr sz="2000" b="0">
                <a:solidFill>
                  <a:schemeClr val="bg1"/>
                </a:solidFill>
                <a:latin typeface="ArumSans Bold"/>
              </a:defRPr>
            </a:lvl2pPr>
            <a:lvl3pPr marL="914400" indent="0" algn="r">
              <a:buNone/>
              <a:defRPr sz="2000" b="0">
                <a:solidFill>
                  <a:schemeClr val="bg1"/>
                </a:solidFill>
                <a:latin typeface="ArumSans Bold"/>
              </a:defRPr>
            </a:lvl3pPr>
            <a:lvl4pPr marL="1371600" indent="0" algn="r">
              <a:buNone/>
              <a:defRPr sz="2000" b="0">
                <a:solidFill>
                  <a:schemeClr val="bg1"/>
                </a:solidFill>
                <a:latin typeface="ArumSans Bold"/>
              </a:defRPr>
            </a:lvl4pPr>
            <a:lvl5pPr marL="1828800" indent="0" algn="r">
              <a:buNone/>
              <a:defRPr sz="2000" b="0">
                <a:solidFill>
                  <a:schemeClr val="bg1"/>
                </a:solidFill>
                <a:latin typeface="ArumSans Bold"/>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Photo Credit"/>
          <p:cNvSpPr>
            <a:spLocks noGrp="1"/>
          </p:cNvSpPr>
          <p:nvPr>
            <p:ph type="body" sz="quarter" idx="11" hasCustomPrompt="1"/>
          </p:nvPr>
        </p:nvSpPr>
        <p:spPr>
          <a:xfrm>
            <a:off x="8636000" y="6422066"/>
            <a:ext cx="3556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9" name="Text Placeholder 4">
            <a:extLst>
              <a:ext uri="{FF2B5EF4-FFF2-40B4-BE49-F238E27FC236}">
                <a16:creationId xmlns:a16="http://schemas.microsoft.com/office/drawing/2014/main" id="{FB829B0A-E5D2-4D1D-B7A4-3F4A3228BBF6}"/>
              </a:ext>
            </a:extLst>
          </p:cNvPr>
          <p:cNvSpPr>
            <a:spLocks noGrp="1"/>
          </p:cNvSpPr>
          <p:nvPr>
            <p:ph type="body" sz="quarter" idx="12"/>
          </p:nvPr>
        </p:nvSpPr>
        <p:spPr>
          <a:xfrm>
            <a:off x="0" y="6702425"/>
            <a:ext cx="10179051" cy="152400"/>
          </a:xfrm>
          <a:prstGeom prst="rect">
            <a:avLst/>
          </a:prstGeom>
        </p:spPr>
        <p:txBody>
          <a:bodyPr/>
          <a:lstStyle>
            <a:lvl1pPr algn="l">
              <a:defRPr sz="800"/>
            </a:lvl1pPr>
            <a:lvl2pPr algn="l">
              <a:defRPr sz="800"/>
            </a:lvl2pPr>
            <a:lvl3pPr algn="l">
              <a:defRPr sz="800"/>
            </a:lvl3pPr>
            <a:lvl4pPr algn="l">
              <a:defRPr sz="800"/>
            </a:lvl4pPr>
            <a:lvl5pPr algn="l">
              <a:defRPr sz="800"/>
            </a:lvl5pPr>
          </a:lstStyle>
          <a:p>
            <a:pPr lvl="0"/>
            <a:r>
              <a:rPr lang="en-US" dirty="0"/>
              <a:t>Edit Master text styles</a:t>
            </a:r>
          </a:p>
        </p:txBody>
      </p:sp>
    </p:spTree>
    <p:extLst>
      <p:ext uri="{BB962C8B-B14F-4D97-AF65-F5344CB8AC3E}">
        <p14:creationId xmlns:p14="http://schemas.microsoft.com/office/powerpoint/2010/main" val="241668608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9" name="Content Placeholder 8"/>
          <p:cNvSpPr>
            <a:spLocks noGrp="1"/>
          </p:cNvSpPr>
          <p:nvPr>
            <p:ph sz="quarter" idx="13"/>
          </p:nvPr>
        </p:nvSpPr>
        <p:spPr>
          <a:xfrm>
            <a:off x="902207" y="2679192"/>
            <a:ext cx="5096256" cy="34472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Content Placeholder 10"/>
          <p:cNvSpPr>
            <a:spLocks noGrp="1"/>
          </p:cNvSpPr>
          <p:nvPr>
            <p:ph sz="quarter" idx="14"/>
          </p:nvPr>
        </p:nvSpPr>
        <p:spPr>
          <a:xfrm>
            <a:off x="6193536" y="2679192"/>
            <a:ext cx="5096256" cy="34472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p:cNvSpPr>
            <a:spLocks noGrp="1"/>
          </p:cNvSpPr>
          <p:nvPr>
            <p:ph type="dt" sz="half" idx="15"/>
          </p:nvPr>
        </p:nvSpPr>
        <p:spPr/>
        <p:txBody>
          <a:bodyPr/>
          <a:lstStyle>
            <a:lvl1pPr>
              <a:defRPr/>
            </a:lvl1pPr>
          </a:lstStyle>
          <a:p>
            <a:pPr>
              <a:defRPr/>
            </a:pPr>
            <a:fld id="{9B385DA3-A54D-7449-81B2-E6F41E74FF13}" type="datetime1">
              <a:rPr lang="en-US" smtClean="0">
                <a:solidFill>
                  <a:prstClr val="black"/>
                </a:solidFill>
              </a:rPr>
              <a:pPr>
                <a:defRPr/>
              </a:pPr>
              <a:t>2/3/2021</a:t>
            </a:fld>
            <a:endParaRPr lang="en-US" dirty="0">
              <a:solidFill>
                <a:prstClr val="black"/>
              </a:solidFill>
            </a:endParaRPr>
          </a:p>
        </p:txBody>
      </p:sp>
      <p:sp>
        <p:nvSpPr>
          <p:cNvPr id="6" name="Footer Placeholder 4"/>
          <p:cNvSpPr>
            <a:spLocks noGrp="1"/>
          </p:cNvSpPr>
          <p:nvPr>
            <p:ph type="ftr" sz="quarter" idx="16"/>
          </p:nvPr>
        </p:nvSpPr>
        <p:spPr/>
        <p:txBody>
          <a:bodyPr/>
          <a:lstStyle>
            <a:lvl1pPr>
              <a:defRPr/>
            </a:lvl1pPr>
          </a:lstStyle>
          <a:p>
            <a:pPr>
              <a:defRPr/>
            </a:pPr>
            <a:endParaRPr lang="en-US" dirty="0">
              <a:solidFill>
                <a:prstClr val="black"/>
              </a:solidFill>
            </a:endParaRPr>
          </a:p>
        </p:txBody>
      </p:sp>
      <p:sp>
        <p:nvSpPr>
          <p:cNvPr id="7" name="Slide Number Placeholder 5"/>
          <p:cNvSpPr>
            <a:spLocks noGrp="1"/>
          </p:cNvSpPr>
          <p:nvPr>
            <p:ph type="sldNum" sz="quarter" idx="17"/>
          </p:nvPr>
        </p:nvSpPr>
        <p:spPr/>
        <p:txBody>
          <a:bodyPr/>
          <a:lstStyle>
            <a:lvl1pPr>
              <a:defRPr/>
            </a:lvl1pPr>
          </a:lstStyle>
          <a:p>
            <a:pPr>
              <a:defRPr/>
            </a:pPr>
            <a:fld id="{FC2F1AD2-F556-8441-8463-22BEE9C7C80D}" type="slidenum">
              <a:rPr lang="en-US" smtClean="0">
                <a:solidFill>
                  <a:prstClr val="black"/>
                </a:solidFill>
              </a:rPr>
              <a:pPr>
                <a:defRPr/>
              </a:pPr>
              <a:t>‹#›</a:t>
            </a:fld>
            <a:endParaRPr lang="en-US" dirty="0">
              <a:solidFill>
                <a:prstClr val="black"/>
              </a:solidFill>
            </a:endParaRPr>
          </a:p>
        </p:txBody>
      </p:sp>
    </p:spTree>
    <p:extLst>
      <p:ext uri="{BB962C8B-B14F-4D97-AF65-F5344CB8AC3E}">
        <p14:creationId xmlns:p14="http://schemas.microsoft.com/office/powerpoint/2010/main" val="3744620295"/>
      </p:ext>
    </p:extLst>
  </p:cSld>
  <p:clrMapOvr>
    <a:masterClrMapping/>
  </p:clrMapOvr>
  <p:transition>
    <p:push dir="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902208" y="2678114"/>
            <a:ext cx="5096256" cy="639762"/>
          </a:xfrm>
        </p:spPr>
        <p:txBody>
          <a:bodyPr anchor="ctr"/>
          <a:lstStyle>
            <a:lvl1pPr marL="0" indent="0" algn="ctr">
              <a:buNone/>
              <a:defRPr sz="2400" b="0">
                <a:solidFill>
                  <a:schemeClr val="tx2"/>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903110" y="3429001"/>
            <a:ext cx="5093407" cy="2697163"/>
          </a:xfrm>
        </p:spPr>
        <p:txBody>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97600" y="2678113"/>
            <a:ext cx="5096256" cy="639762"/>
          </a:xfrm>
        </p:spPr>
        <p:txBody>
          <a:bodyPr anchor="ctr"/>
          <a:lstStyle>
            <a:lvl1pPr marL="0" indent="0" algn="ctr">
              <a:buNone/>
              <a:defRPr sz="2400" b="0" i="0">
                <a:solidFill>
                  <a:schemeClr val="tx2"/>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67" y="3429001"/>
            <a:ext cx="5096256" cy="2697163"/>
          </a:xfrm>
        </p:spPr>
        <p:txBody>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3"/>
          <p:cNvSpPr>
            <a:spLocks noGrp="1"/>
          </p:cNvSpPr>
          <p:nvPr>
            <p:ph type="dt" sz="half" idx="10"/>
          </p:nvPr>
        </p:nvSpPr>
        <p:spPr/>
        <p:txBody>
          <a:bodyPr/>
          <a:lstStyle>
            <a:lvl1pPr>
              <a:defRPr/>
            </a:lvl1pPr>
          </a:lstStyle>
          <a:p>
            <a:pPr>
              <a:defRPr/>
            </a:pPr>
            <a:fld id="{D295442D-8CF8-BF41-BF77-8A5EFBE10E0A}" type="datetime1">
              <a:rPr lang="en-US" smtClean="0">
                <a:solidFill>
                  <a:prstClr val="black"/>
                </a:solidFill>
              </a:rPr>
              <a:pPr>
                <a:defRPr/>
              </a:pPr>
              <a:t>2/3/2021</a:t>
            </a:fld>
            <a:endParaRPr lang="en-US" dirty="0">
              <a:solidFill>
                <a:prstClr val="black"/>
              </a:solidFill>
            </a:endParaRPr>
          </a:p>
        </p:txBody>
      </p:sp>
      <p:sp>
        <p:nvSpPr>
          <p:cNvPr id="8" name="Footer Placeholder 4"/>
          <p:cNvSpPr>
            <a:spLocks noGrp="1"/>
          </p:cNvSpPr>
          <p:nvPr>
            <p:ph type="ftr" sz="quarter" idx="11"/>
          </p:nvPr>
        </p:nvSpPr>
        <p:spPr/>
        <p:txBody>
          <a:bodyPr/>
          <a:lstStyle>
            <a:lvl1pPr>
              <a:defRPr/>
            </a:lvl1pPr>
          </a:lstStyle>
          <a:p>
            <a:pPr>
              <a:defRPr/>
            </a:pPr>
            <a:endParaRPr lang="en-US" dirty="0">
              <a:solidFill>
                <a:prstClr val="black"/>
              </a:solidFill>
            </a:endParaRPr>
          </a:p>
        </p:txBody>
      </p:sp>
      <p:sp>
        <p:nvSpPr>
          <p:cNvPr id="9" name="Slide Number Placeholder 5"/>
          <p:cNvSpPr>
            <a:spLocks noGrp="1"/>
          </p:cNvSpPr>
          <p:nvPr>
            <p:ph type="sldNum" sz="quarter" idx="12"/>
          </p:nvPr>
        </p:nvSpPr>
        <p:spPr/>
        <p:txBody>
          <a:bodyPr/>
          <a:lstStyle>
            <a:lvl1pPr>
              <a:defRPr/>
            </a:lvl1pPr>
          </a:lstStyle>
          <a:p>
            <a:pPr>
              <a:defRPr/>
            </a:pPr>
            <a:fld id="{597AD1B8-872D-D54E-94E3-2A49B8AF4161}" type="slidenum">
              <a:rPr lang="en-US" smtClean="0">
                <a:solidFill>
                  <a:prstClr val="black"/>
                </a:solidFill>
              </a:rPr>
              <a:pPr>
                <a:defRPr/>
              </a:pPr>
              <a:t>‹#›</a:t>
            </a:fld>
            <a:endParaRPr lang="en-US" dirty="0">
              <a:solidFill>
                <a:prstClr val="black"/>
              </a:solidFill>
            </a:endParaRPr>
          </a:p>
        </p:txBody>
      </p:sp>
    </p:spTree>
    <p:extLst>
      <p:ext uri="{BB962C8B-B14F-4D97-AF65-F5344CB8AC3E}">
        <p14:creationId xmlns:p14="http://schemas.microsoft.com/office/powerpoint/2010/main" val="1886714461"/>
      </p:ext>
    </p:extLst>
  </p:cSld>
  <p:clrMapOvr>
    <a:masterClrMapping/>
  </p:clrMapOvr>
  <p:transition>
    <p:push dir="r"/>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WhiteTagline-Gray BG, Title &amp; Subtitle Left">
    <p:spTree>
      <p:nvGrpSpPr>
        <p:cNvPr id="1" name=""/>
        <p:cNvGrpSpPr/>
        <p:nvPr/>
      </p:nvGrpSpPr>
      <p:grpSpPr>
        <a:xfrm>
          <a:off x="0" y="0"/>
          <a:ext cx="0" cy="0"/>
          <a:chOff x="0" y="0"/>
          <a:chExt cx="0" cy="0"/>
        </a:xfrm>
      </p:grpSpPr>
      <p:sp>
        <p:nvSpPr>
          <p:cNvPr id="8" name="Title Background"/>
          <p:cNvSpPr/>
          <p:nvPr userDrawn="1"/>
        </p:nvSpPr>
        <p:spPr>
          <a:xfrm>
            <a:off x="0" y="3276600"/>
            <a:ext cx="7620000" cy="1752600"/>
          </a:xfrm>
          <a:prstGeom prst="rect">
            <a:avLst/>
          </a:prstGeom>
          <a:solidFill>
            <a:srgbClr val="BFBFBF"/>
          </a:solidFill>
          <a:ln/>
          <a:effectLst/>
        </p:spPr>
        <p:style>
          <a:lnRef idx="2">
            <a:schemeClr val="dk1">
              <a:shade val="50000"/>
            </a:schemeClr>
          </a:lnRef>
          <a:fillRef idx="1">
            <a:schemeClr val="dk1"/>
          </a:fillRef>
          <a:effectRef idx="0">
            <a:schemeClr val="dk1"/>
          </a:effectRef>
          <a:fontRef idx="minor">
            <a:schemeClr val="lt1"/>
          </a:fontRef>
        </p:style>
        <p:txBody>
          <a:bodyPr rtlCol="0" anchor="ctr"/>
          <a:lstStyle/>
          <a:p>
            <a:pPr marL="0" marR="0" lvl="0" indent="0" algn="ctr" defTabSz="4572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dirty="0">
              <a:ln>
                <a:noFill/>
              </a:ln>
              <a:solidFill>
                <a:prstClr val="black"/>
              </a:solidFill>
              <a:effectLst/>
              <a:uLnTx/>
              <a:uFillTx/>
              <a:latin typeface="Calibri"/>
              <a:ea typeface="+mn-ea"/>
              <a:cs typeface="+mn-cs"/>
            </a:endParaRPr>
          </a:p>
        </p:txBody>
      </p:sp>
      <p:sp>
        <p:nvSpPr>
          <p:cNvPr id="2" name="Slide Title"/>
          <p:cNvSpPr>
            <a:spLocks noGrp="1"/>
          </p:cNvSpPr>
          <p:nvPr>
            <p:ph type="ctrTitle"/>
          </p:nvPr>
        </p:nvSpPr>
        <p:spPr>
          <a:xfrm>
            <a:off x="304800" y="3429000"/>
            <a:ext cx="6807200" cy="609600"/>
          </a:xfrm>
          <a:prstGeom prst="rect">
            <a:avLst/>
          </a:prstGeom>
          <a:effectLst/>
        </p:spPr>
        <p:txBody>
          <a:bodyPr/>
          <a:lstStyle>
            <a:lvl1pPr>
              <a:defRPr sz="3600">
                <a:solidFill>
                  <a:schemeClr val="bg1"/>
                </a:solidFill>
              </a:defRPr>
            </a:lvl1pPr>
          </a:lstStyle>
          <a:p>
            <a:r>
              <a:rPr lang="en-US" dirty="0"/>
              <a:t>Click to edit Master title style</a:t>
            </a:r>
          </a:p>
        </p:txBody>
      </p:sp>
      <p:sp>
        <p:nvSpPr>
          <p:cNvPr id="7" name="Text Placeholder 1"/>
          <p:cNvSpPr>
            <a:spLocks noGrp="1"/>
          </p:cNvSpPr>
          <p:nvPr>
            <p:ph type="body" sz="quarter" idx="10"/>
          </p:nvPr>
        </p:nvSpPr>
        <p:spPr>
          <a:xfrm>
            <a:off x="304800" y="4114800"/>
            <a:ext cx="6807200" cy="685800"/>
          </a:xfrm>
          <a:prstGeom prst="rect">
            <a:avLst/>
          </a:prstGeom>
          <a:effectLst/>
        </p:spPr>
        <p:txBody>
          <a:bodyPr/>
          <a:lstStyle>
            <a:lvl1pPr marL="0" indent="0">
              <a:buNone/>
              <a:defRPr sz="2000" b="0">
                <a:solidFill>
                  <a:schemeClr val="bg1"/>
                </a:solidFill>
                <a:latin typeface="ArumSans Bold"/>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Photo Credit"/>
          <p:cNvSpPr>
            <a:spLocks noGrp="1"/>
          </p:cNvSpPr>
          <p:nvPr>
            <p:ph type="body" sz="quarter" idx="11" hasCustomPrompt="1"/>
          </p:nvPr>
        </p:nvSpPr>
        <p:spPr>
          <a:xfrm>
            <a:off x="7315200" y="6477000"/>
            <a:ext cx="48768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a:t>Insert Photo Credit Here</a:t>
            </a:r>
          </a:p>
        </p:txBody>
      </p:sp>
      <p:sp>
        <p:nvSpPr>
          <p:cNvPr id="6" name="Text Placeholder 4">
            <a:extLst>
              <a:ext uri="{FF2B5EF4-FFF2-40B4-BE49-F238E27FC236}">
                <a16:creationId xmlns:a16="http://schemas.microsoft.com/office/drawing/2014/main" id="{5F9F85CB-276C-479F-80C4-55DA97F7CA92}"/>
              </a:ext>
            </a:extLst>
          </p:cNvPr>
          <p:cNvSpPr>
            <a:spLocks noGrp="1"/>
          </p:cNvSpPr>
          <p:nvPr>
            <p:ph type="body" sz="quarter" idx="12"/>
          </p:nvPr>
        </p:nvSpPr>
        <p:spPr>
          <a:xfrm>
            <a:off x="0" y="6702425"/>
            <a:ext cx="10179051" cy="152400"/>
          </a:xfrm>
          <a:prstGeom prst="rect">
            <a:avLst/>
          </a:prstGeom>
        </p:spPr>
        <p:txBody>
          <a:bodyPr/>
          <a:lstStyle>
            <a:lvl1pPr algn="l">
              <a:defRPr sz="800"/>
            </a:lvl1pPr>
            <a:lvl2pPr algn="l">
              <a:defRPr sz="800"/>
            </a:lvl2pPr>
            <a:lvl3pPr algn="l">
              <a:defRPr sz="800"/>
            </a:lvl3pPr>
            <a:lvl4pPr algn="l">
              <a:defRPr sz="800"/>
            </a:lvl4pPr>
            <a:lvl5pPr algn="l">
              <a:defRPr sz="800"/>
            </a:lvl5pPr>
          </a:lstStyle>
          <a:p>
            <a:pPr lvl="0"/>
            <a:r>
              <a:rPr lang="en-US" dirty="0"/>
              <a:t>Edit Master text styles</a:t>
            </a:r>
          </a:p>
        </p:txBody>
      </p:sp>
    </p:spTree>
    <p:extLst>
      <p:ext uri="{BB962C8B-B14F-4D97-AF65-F5344CB8AC3E}">
        <p14:creationId xmlns:p14="http://schemas.microsoft.com/office/powerpoint/2010/main" val="4028925844"/>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NoBar-Title and Content">
    <p:spTree>
      <p:nvGrpSpPr>
        <p:cNvPr id="1" name=""/>
        <p:cNvGrpSpPr/>
        <p:nvPr/>
      </p:nvGrpSpPr>
      <p:grpSpPr>
        <a:xfrm>
          <a:off x="0" y="0"/>
          <a:ext cx="0" cy="0"/>
          <a:chOff x="0" y="0"/>
          <a:chExt cx="0" cy="0"/>
        </a:xfrm>
      </p:grpSpPr>
      <p:sp>
        <p:nvSpPr>
          <p:cNvPr id="6" name="Slide Title"/>
          <p:cNvSpPr>
            <a:spLocks noGrp="1"/>
          </p:cNvSpPr>
          <p:nvPr>
            <p:ph type="title"/>
          </p:nvPr>
        </p:nvSpPr>
        <p:spPr>
          <a:xfrm>
            <a:off x="0" y="204850"/>
            <a:ext cx="12192000" cy="609600"/>
          </a:xfrm>
          <a:prstGeom prst="rect">
            <a:avLst/>
          </a:prstGeom>
          <a:solidFill>
            <a:srgbClr val="006800"/>
          </a:solidFill>
        </p:spPr>
        <p:txBody>
          <a:bodyPr anchor="ctr"/>
          <a:lstStyle>
            <a:lvl1pPr>
              <a:defRPr sz="3600" b="0">
                <a:solidFill>
                  <a:schemeClr val="bg1"/>
                </a:solidFill>
                <a:latin typeface="+mj-lt"/>
                <a:cs typeface="Arial" panose="020B0604020202020204" pitchFamily="34" charset="0"/>
              </a:defRPr>
            </a:lvl1pPr>
          </a:lstStyle>
          <a:p>
            <a:r>
              <a:rPr lang="en-US" dirty="0"/>
              <a:t>Click to edit Master title style</a:t>
            </a:r>
          </a:p>
        </p:txBody>
      </p:sp>
      <p:sp>
        <p:nvSpPr>
          <p:cNvPr id="3" name="Content Placeholder 1"/>
          <p:cNvSpPr>
            <a:spLocks noGrp="1"/>
          </p:cNvSpPr>
          <p:nvPr>
            <p:ph idx="1" hasCustomPrompt="1"/>
          </p:nvPr>
        </p:nvSpPr>
        <p:spPr>
          <a:xfrm>
            <a:off x="609600" y="1280160"/>
            <a:ext cx="10972800" cy="5273040"/>
          </a:xfrm>
          <a:prstGeom prst="rect">
            <a:avLst/>
          </a:prstGeom>
        </p:spPr>
        <p:txBody>
          <a:bodyPr/>
          <a:lstStyle>
            <a:lvl1pPr marL="0" indent="0">
              <a:spcAft>
                <a:spcPts val="800"/>
              </a:spcAft>
              <a:buNone/>
              <a:defRPr sz="2800">
                <a:latin typeface="+mn-lt"/>
                <a:cs typeface="Arial" panose="020B0604020202020204" pitchFamily="34" charset="0"/>
              </a:defRPr>
            </a:lvl1pPr>
            <a:lvl2pPr marL="742950" indent="-285750">
              <a:spcAft>
                <a:spcPts val="800"/>
              </a:spcAft>
              <a:buFont typeface="Arial" panose="020B0604020202020204" pitchFamily="34" charset="0"/>
              <a:buChar char="•"/>
              <a:defRPr sz="2400">
                <a:latin typeface="+mn-lt"/>
                <a:cs typeface="Arial" panose="020B0604020202020204" pitchFamily="34" charset="0"/>
              </a:defRPr>
            </a:lvl2pPr>
            <a:lvl3pPr>
              <a:spcAft>
                <a:spcPts val="800"/>
              </a:spcAft>
              <a:defRPr sz="2000">
                <a:latin typeface="+mn-lt"/>
                <a:cs typeface="Arial" panose="020B0604020202020204" pitchFamily="34" charset="0"/>
              </a:defRPr>
            </a:lvl3pPr>
            <a:lvl4pPr marL="1600200" indent="-228600">
              <a:spcAft>
                <a:spcPts val="800"/>
              </a:spcAft>
              <a:buFont typeface="Arial" panose="020B0604020202020204" pitchFamily="34" charset="0"/>
              <a:buChar char="•"/>
              <a:defRPr sz="1800">
                <a:latin typeface="+mn-lt"/>
                <a:cs typeface="Arial" panose="020B0604020202020204" pitchFamily="34" charset="0"/>
              </a:defRPr>
            </a:lvl4pPr>
            <a:lvl5pPr>
              <a:spcAft>
                <a:spcPts val="800"/>
              </a:spcAft>
              <a:defRPr sz="1600">
                <a:latin typeface="Arial" panose="020B0604020202020204" pitchFamily="34" charset="0"/>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7" name="Jump Link"/>
          <p:cNvSpPr>
            <a:spLocks noGrp="1"/>
          </p:cNvSpPr>
          <p:nvPr>
            <p:ph type="body" sz="quarter" idx="16" hasCustomPrompt="1"/>
          </p:nvPr>
        </p:nvSpPr>
        <p:spPr>
          <a:xfrm>
            <a:off x="5181600" y="6553200"/>
            <a:ext cx="1828800" cy="99950"/>
          </a:xfrm>
          <a:prstGeom prst="rect">
            <a:avLst/>
          </a:prstGeom>
        </p:spPr>
        <p:txBody>
          <a:bodyPr lIns="0" tIns="0" rIns="0" bIns="0"/>
          <a:lstStyle>
            <a:lvl1pPr marL="0" indent="0" algn="ctr">
              <a:buNone/>
              <a:defRPr sz="800"/>
            </a:lvl1pPr>
          </a:lstStyle>
          <a:p>
            <a:pPr lvl="0"/>
            <a:r>
              <a:rPr lang="en-US" dirty="0"/>
              <a:t>Jump to long description</a:t>
            </a:r>
          </a:p>
        </p:txBody>
      </p:sp>
      <p:sp>
        <p:nvSpPr>
          <p:cNvPr id="9" name="Photo Credit"/>
          <p:cNvSpPr>
            <a:spLocks noGrp="1"/>
          </p:cNvSpPr>
          <p:nvPr>
            <p:ph type="body" sz="quarter" idx="11" hasCustomPrompt="1"/>
          </p:nvPr>
        </p:nvSpPr>
        <p:spPr>
          <a:xfrm>
            <a:off x="7315200" y="6705600"/>
            <a:ext cx="4876800" cy="152400"/>
          </a:xfrm>
          <a:prstGeom prst="rect">
            <a:avLst/>
          </a:prstGeom>
        </p:spPr>
        <p:txBody>
          <a:bodyPr wrap="none" lIns="0" tIns="0" rIns="45720" bIns="0"/>
          <a:lstStyle>
            <a:lvl1pPr marL="0" indent="0" algn="r">
              <a:buNone/>
              <a:defRPr sz="1000" baseline="0">
                <a:solidFill>
                  <a:srgbClr val="6A6A6A"/>
                </a:solidFill>
              </a:defRPr>
            </a:lvl1pPr>
            <a:lvl5pPr>
              <a:defRPr/>
            </a:lvl5pPr>
          </a:lstStyle>
          <a:p>
            <a:pPr lvl="0"/>
            <a:r>
              <a:rPr lang="en-US" dirty="0"/>
              <a:t>Insert Photo Credit Here</a:t>
            </a:r>
          </a:p>
        </p:txBody>
      </p:sp>
    </p:spTree>
    <p:extLst>
      <p:ext uri="{BB962C8B-B14F-4D97-AF65-F5344CB8AC3E}">
        <p14:creationId xmlns:p14="http://schemas.microsoft.com/office/powerpoint/2010/main" val="356244711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NoBar-Six Content Placeholders">
    <p:spTree>
      <p:nvGrpSpPr>
        <p:cNvPr id="1" name=""/>
        <p:cNvGrpSpPr/>
        <p:nvPr/>
      </p:nvGrpSpPr>
      <p:grpSpPr>
        <a:xfrm>
          <a:off x="0" y="0"/>
          <a:ext cx="0" cy="0"/>
          <a:chOff x="0" y="0"/>
          <a:chExt cx="0" cy="0"/>
        </a:xfrm>
      </p:grpSpPr>
      <p:sp>
        <p:nvSpPr>
          <p:cNvPr id="2" name="Slide Title"/>
          <p:cNvSpPr>
            <a:spLocks noGrp="1"/>
          </p:cNvSpPr>
          <p:nvPr>
            <p:ph type="title"/>
          </p:nvPr>
        </p:nvSpPr>
        <p:spPr>
          <a:xfrm>
            <a:off x="0" y="228600"/>
            <a:ext cx="12192000" cy="639762"/>
          </a:xfrm>
          <a:prstGeom prst="rect">
            <a:avLst/>
          </a:prstGeom>
          <a:solidFill>
            <a:srgbClr val="BFBFBF"/>
          </a:solidFill>
        </p:spPr>
        <p:txBody>
          <a:bodyPr anchor="ctr"/>
          <a:lstStyle>
            <a:lvl1pPr>
              <a:defRPr lang="en-US" sz="3600" b="0" dirty="0">
                <a:solidFill>
                  <a:sysClr val="windowText" lastClr="000000"/>
                </a:solidFill>
              </a:defRPr>
            </a:lvl1pPr>
          </a:lstStyle>
          <a:p>
            <a:pPr lvl="0"/>
            <a:r>
              <a:rPr lang="en-US" dirty="0"/>
              <a:t>Click to edit Master title style</a:t>
            </a:r>
          </a:p>
        </p:txBody>
      </p:sp>
      <p:sp>
        <p:nvSpPr>
          <p:cNvPr id="8" name="Content Placeholder 1"/>
          <p:cNvSpPr>
            <a:spLocks noGrp="1"/>
          </p:cNvSpPr>
          <p:nvPr>
            <p:ph sz="quarter" idx="12"/>
          </p:nvPr>
        </p:nvSpPr>
        <p:spPr>
          <a:xfrm>
            <a:off x="711200" y="1066800"/>
            <a:ext cx="10871200" cy="8382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Content Placeholder 2"/>
          <p:cNvSpPr>
            <a:spLocks noGrp="1"/>
          </p:cNvSpPr>
          <p:nvPr>
            <p:ph sz="quarter" idx="13"/>
          </p:nvPr>
        </p:nvSpPr>
        <p:spPr>
          <a:xfrm>
            <a:off x="711200" y="2011680"/>
            <a:ext cx="10871200" cy="7620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Content Placeholder 3"/>
          <p:cNvSpPr>
            <a:spLocks noGrp="1"/>
          </p:cNvSpPr>
          <p:nvPr>
            <p:ph sz="quarter" idx="14"/>
          </p:nvPr>
        </p:nvSpPr>
        <p:spPr>
          <a:xfrm>
            <a:off x="711200" y="2880360"/>
            <a:ext cx="10871200" cy="6858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Content Placeholder 4"/>
          <p:cNvSpPr>
            <a:spLocks noGrp="1"/>
          </p:cNvSpPr>
          <p:nvPr>
            <p:ph sz="quarter" idx="15"/>
          </p:nvPr>
        </p:nvSpPr>
        <p:spPr>
          <a:xfrm>
            <a:off x="711200" y="3672840"/>
            <a:ext cx="10871200" cy="8382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5"/>
          <p:cNvSpPr>
            <a:spLocks noGrp="1"/>
          </p:cNvSpPr>
          <p:nvPr>
            <p:ph sz="quarter" idx="10"/>
          </p:nvPr>
        </p:nvSpPr>
        <p:spPr>
          <a:xfrm>
            <a:off x="711200" y="4617720"/>
            <a:ext cx="10871200" cy="9144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Content Placeholder 6"/>
          <p:cNvSpPr>
            <a:spLocks noGrp="1"/>
          </p:cNvSpPr>
          <p:nvPr>
            <p:ph sz="quarter" idx="11"/>
          </p:nvPr>
        </p:nvSpPr>
        <p:spPr>
          <a:xfrm>
            <a:off x="711200" y="5638800"/>
            <a:ext cx="10871200" cy="7620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Photo Credit"/>
          <p:cNvSpPr>
            <a:spLocks noGrp="1"/>
          </p:cNvSpPr>
          <p:nvPr>
            <p:ph type="body" sz="quarter" idx="16" hasCustomPrompt="1"/>
          </p:nvPr>
        </p:nvSpPr>
        <p:spPr>
          <a:xfrm>
            <a:off x="7315200" y="6705600"/>
            <a:ext cx="4876800" cy="152400"/>
          </a:xfrm>
          <a:prstGeom prst="rect">
            <a:avLst/>
          </a:prstGeom>
        </p:spPr>
        <p:txBody>
          <a:bodyPr wrap="none" lIns="0" tIns="0" rIns="45720" bIns="0"/>
          <a:lstStyle>
            <a:lvl1pPr marL="0" indent="0" algn="r">
              <a:buNone/>
              <a:defRPr sz="1000" baseline="0">
                <a:solidFill>
                  <a:srgbClr val="6A6A6A"/>
                </a:solidFill>
              </a:defRPr>
            </a:lvl1pPr>
            <a:lvl5pPr>
              <a:defRPr/>
            </a:lvl5pPr>
          </a:lstStyle>
          <a:p>
            <a:pPr lvl="0"/>
            <a:r>
              <a:rPr lang="en-US" dirty="0"/>
              <a:t>Insert Photo Credit Here</a:t>
            </a:r>
          </a:p>
        </p:txBody>
      </p:sp>
    </p:spTree>
    <p:extLst>
      <p:ext uri="{BB962C8B-B14F-4D97-AF65-F5344CB8AC3E}">
        <p14:creationId xmlns:p14="http://schemas.microsoft.com/office/powerpoint/2010/main" val="55504834"/>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NoBar-Two Content">
    <p:spTree>
      <p:nvGrpSpPr>
        <p:cNvPr id="1" name=""/>
        <p:cNvGrpSpPr/>
        <p:nvPr/>
      </p:nvGrpSpPr>
      <p:grpSpPr>
        <a:xfrm>
          <a:off x="0" y="0"/>
          <a:ext cx="0" cy="0"/>
          <a:chOff x="0" y="0"/>
          <a:chExt cx="0" cy="0"/>
        </a:xfrm>
      </p:grpSpPr>
      <p:sp>
        <p:nvSpPr>
          <p:cNvPr id="7" name="Slide Title"/>
          <p:cNvSpPr>
            <a:spLocks noGrp="1"/>
          </p:cNvSpPr>
          <p:nvPr>
            <p:ph type="title"/>
          </p:nvPr>
        </p:nvSpPr>
        <p:spPr>
          <a:xfrm>
            <a:off x="-1" y="228600"/>
            <a:ext cx="12192001" cy="609600"/>
          </a:xfrm>
          <a:prstGeom prst="rect">
            <a:avLst/>
          </a:prstGeom>
          <a:solidFill>
            <a:srgbClr val="BFBFBF"/>
          </a:solidFill>
        </p:spPr>
        <p:txBody>
          <a:bodyPr anchor="ctr"/>
          <a:lstStyle>
            <a:lvl1pPr>
              <a:defRPr sz="3600" b="0">
                <a:solidFill>
                  <a:sysClr val="windowText" lastClr="000000"/>
                </a:solidFill>
              </a:defRPr>
            </a:lvl1pPr>
          </a:lstStyle>
          <a:p>
            <a:r>
              <a:rPr lang="en-US" dirty="0"/>
              <a:t>Click to edit Master title style</a:t>
            </a:r>
          </a:p>
        </p:txBody>
      </p:sp>
      <p:sp>
        <p:nvSpPr>
          <p:cNvPr id="3" name="Content Placeholder 1"/>
          <p:cNvSpPr>
            <a:spLocks noGrp="1"/>
          </p:cNvSpPr>
          <p:nvPr>
            <p:ph sz="half" idx="1" hasCustomPrompt="1"/>
          </p:nvPr>
        </p:nvSpPr>
        <p:spPr>
          <a:xfrm>
            <a:off x="609600" y="1024569"/>
            <a:ext cx="5384800" cy="5505771"/>
          </a:xfrm>
          <a:prstGeom prst="rect">
            <a:avLst/>
          </a:prstGeom>
        </p:spPr>
        <p:txBody>
          <a:bodyPr/>
          <a:lstStyle>
            <a:lvl1pPr marL="0" indent="0">
              <a:spcAft>
                <a:spcPts val="800"/>
              </a:spcAft>
              <a:buNone/>
              <a:defRPr sz="2400"/>
            </a:lvl1pPr>
            <a:lvl2pPr marL="742950" indent="-285750">
              <a:spcAft>
                <a:spcPts val="800"/>
              </a:spcAft>
              <a:buFont typeface="Arial" panose="020B0604020202020204" pitchFamily="34" charset="0"/>
              <a:buChar char="•"/>
              <a:defRPr sz="2000"/>
            </a:lvl2pPr>
            <a:lvl3pPr>
              <a:spcAft>
                <a:spcPts val="800"/>
              </a:spcAft>
              <a:defRPr sz="1800"/>
            </a:lvl3pPr>
            <a:lvl4pPr>
              <a:spcAft>
                <a:spcPts val="800"/>
              </a:spcAft>
              <a:defRPr sz="1600"/>
            </a:lvl4pPr>
            <a:lvl5pPr>
              <a:spcAft>
                <a:spcPts val="800"/>
              </a:spcAft>
              <a:defRPr sz="16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p:txBody>
      </p:sp>
      <p:sp>
        <p:nvSpPr>
          <p:cNvPr id="4" name="Content Placeholder 2"/>
          <p:cNvSpPr>
            <a:spLocks noGrp="1"/>
          </p:cNvSpPr>
          <p:nvPr>
            <p:ph sz="half" idx="2" hasCustomPrompt="1"/>
          </p:nvPr>
        </p:nvSpPr>
        <p:spPr>
          <a:xfrm>
            <a:off x="6197600" y="1024568"/>
            <a:ext cx="5384800" cy="5505772"/>
          </a:xfrm>
          <a:prstGeom prst="rect">
            <a:avLst/>
          </a:prstGeom>
        </p:spPr>
        <p:txBody>
          <a:bodyPr/>
          <a:lstStyle>
            <a:lvl1pPr marL="0" indent="0">
              <a:spcAft>
                <a:spcPts val="800"/>
              </a:spcAft>
              <a:buNone/>
              <a:defRPr sz="2400"/>
            </a:lvl1pPr>
            <a:lvl2pPr marL="742950" indent="-285750">
              <a:spcAft>
                <a:spcPts val="800"/>
              </a:spcAft>
              <a:buFont typeface="Arial" panose="020B0604020202020204" pitchFamily="34" charset="0"/>
              <a:buChar char="•"/>
              <a:defRPr sz="2000"/>
            </a:lvl2pPr>
            <a:lvl3pPr>
              <a:spcAft>
                <a:spcPts val="800"/>
              </a:spcAft>
              <a:defRPr sz="1800"/>
            </a:lvl3pPr>
            <a:lvl4pPr>
              <a:spcAft>
                <a:spcPts val="800"/>
              </a:spcAft>
              <a:defRPr sz="1600"/>
            </a:lvl4pPr>
            <a:lvl5pPr>
              <a:spcAft>
                <a:spcPts val="800"/>
              </a:spcAft>
              <a:defRPr sz="16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p:txBody>
      </p:sp>
      <p:sp>
        <p:nvSpPr>
          <p:cNvPr id="8" name="Jump Link"/>
          <p:cNvSpPr>
            <a:spLocks noGrp="1"/>
          </p:cNvSpPr>
          <p:nvPr>
            <p:ph type="body" sz="quarter" idx="12" hasCustomPrompt="1"/>
          </p:nvPr>
        </p:nvSpPr>
        <p:spPr>
          <a:xfrm>
            <a:off x="5090160" y="6529450"/>
            <a:ext cx="2011680" cy="99950"/>
          </a:xfrm>
          <a:prstGeom prst="rect">
            <a:avLst/>
          </a:prstGeom>
        </p:spPr>
        <p:txBody>
          <a:bodyPr lIns="0" tIns="0" rIns="0" bIns="0"/>
          <a:lstStyle>
            <a:lvl1pPr marL="0" indent="0" algn="ctr">
              <a:buNone/>
              <a:defRPr sz="800"/>
            </a:lvl1pPr>
          </a:lstStyle>
          <a:p>
            <a:pPr lvl="0"/>
            <a:r>
              <a:rPr lang="en-US"/>
              <a:t>Jump to long description</a:t>
            </a:r>
            <a:endParaRPr lang="en-US" dirty="0"/>
          </a:p>
        </p:txBody>
      </p:sp>
      <p:sp>
        <p:nvSpPr>
          <p:cNvPr id="10" name="Photo Credit"/>
          <p:cNvSpPr>
            <a:spLocks noGrp="1"/>
          </p:cNvSpPr>
          <p:nvPr>
            <p:ph type="body" sz="quarter" idx="11" hasCustomPrompt="1"/>
          </p:nvPr>
        </p:nvSpPr>
        <p:spPr>
          <a:xfrm>
            <a:off x="7315200" y="6705600"/>
            <a:ext cx="4876800" cy="152400"/>
          </a:xfrm>
          <a:prstGeom prst="rect">
            <a:avLst/>
          </a:prstGeom>
        </p:spPr>
        <p:txBody>
          <a:bodyPr wrap="none" lIns="0" tIns="0" rIns="45720" bIns="0"/>
          <a:lstStyle>
            <a:lvl1pPr marL="0" indent="0" algn="r">
              <a:buNone/>
              <a:defRPr sz="1000" baseline="0">
                <a:solidFill>
                  <a:srgbClr val="6A6A6A"/>
                </a:solidFill>
              </a:defRPr>
            </a:lvl1pPr>
            <a:lvl5pPr>
              <a:defRPr/>
            </a:lvl5pPr>
          </a:lstStyle>
          <a:p>
            <a:pPr lvl="0"/>
            <a:r>
              <a:rPr lang="en-US" dirty="0"/>
              <a:t>Insert Photo Credit Here</a:t>
            </a:r>
          </a:p>
        </p:txBody>
      </p:sp>
    </p:spTree>
    <p:extLst>
      <p:ext uri="{BB962C8B-B14F-4D97-AF65-F5344CB8AC3E}">
        <p14:creationId xmlns:p14="http://schemas.microsoft.com/office/powerpoint/2010/main" val="3130845235"/>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NoBar-Two-Up 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1" y="228600"/>
            <a:ext cx="12219617" cy="609600"/>
          </a:xfrm>
          <a:prstGeom prst="rect">
            <a:avLst/>
          </a:prstGeom>
          <a:solidFill>
            <a:srgbClr val="006800"/>
          </a:solidFill>
        </p:spPr>
        <p:txBody>
          <a:bodyPr anchor="ctr"/>
          <a:lstStyle>
            <a:lvl1pPr>
              <a:defRPr sz="3600" b="1">
                <a:solidFill>
                  <a:sysClr val="windowText" lastClr="000000"/>
                </a:solidFill>
              </a:defRPr>
            </a:lvl1pPr>
          </a:lstStyle>
          <a:p>
            <a:r>
              <a:rPr lang="en-US" dirty="0"/>
              <a:t>Click to edit Master title style</a:t>
            </a:r>
          </a:p>
        </p:txBody>
      </p:sp>
      <p:sp>
        <p:nvSpPr>
          <p:cNvPr id="3" name="Header 1"/>
          <p:cNvSpPr>
            <a:spLocks noGrp="1"/>
          </p:cNvSpPr>
          <p:nvPr>
            <p:ph type="body" idx="1"/>
          </p:nvPr>
        </p:nvSpPr>
        <p:spPr>
          <a:xfrm>
            <a:off x="609602" y="960438"/>
            <a:ext cx="5386917"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1"/>
          <p:cNvSpPr>
            <a:spLocks noGrp="1"/>
          </p:cNvSpPr>
          <p:nvPr>
            <p:ph sz="half" idx="2" hasCustomPrompt="1"/>
          </p:nvPr>
        </p:nvSpPr>
        <p:spPr>
          <a:xfrm>
            <a:off x="609602" y="1722438"/>
            <a:ext cx="5386917" cy="4789964"/>
          </a:xfrm>
          <a:prstGeom prst="rect">
            <a:avLst/>
          </a:prstGeom>
        </p:spPr>
        <p:txBody>
          <a:bodyPr/>
          <a:lstStyle>
            <a:lvl1pPr>
              <a:spcAft>
                <a:spcPts val="800"/>
              </a:spcAft>
              <a:defRPr sz="2400"/>
            </a:lvl1pPr>
            <a:lvl2pPr marL="742950" indent="-285750">
              <a:spcAft>
                <a:spcPts val="800"/>
              </a:spcAft>
              <a:buFont typeface="Arial" panose="020B0604020202020204" pitchFamily="34" charset="0"/>
              <a:buChar char="•"/>
              <a:defRPr sz="2000"/>
            </a:lvl2pPr>
            <a:lvl3pPr>
              <a:spcAft>
                <a:spcPts val="800"/>
              </a:spcAft>
              <a:defRPr sz="1800"/>
            </a:lvl3pPr>
            <a:lvl4pPr>
              <a:spcAft>
                <a:spcPts val="800"/>
              </a:spcAft>
              <a:defRPr sz="1600"/>
            </a:lvl4pPr>
            <a:lvl5pPr>
              <a:spcAft>
                <a:spcPts val="800"/>
              </a:spcAft>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p:txBody>
      </p:sp>
      <p:sp>
        <p:nvSpPr>
          <p:cNvPr id="5" name="Header 2"/>
          <p:cNvSpPr>
            <a:spLocks noGrp="1"/>
          </p:cNvSpPr>
          <p:nvPr>
            <p:ph type="body" sz="quarter" idx="3"/>
          </p:nvPr>
        </p:nvSpPr>
        <p:spPr>
          <a:xfrm>
            <a:off x="6193369" y="960438"/>
            <a:ext cx="5389033"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2"/>
          <p:cNvSpPr>
            <a:spLocks noGrp="1"/>
          </p:cNvSpPr>
          <p:nvPr>
            <p:ph sz="quarter" idx="4" hasCustomPrompt="1"/>
          </p:nvPr>
        </p:nvSpPr>
        <p:spPr>
          <a:xfrm>
            <a:off x="6193369" y="1722438"/>
            <a:ext cx="5389033" cy="4789964"/>
          </a:xfrm>
          <a:prstGeom prst="rect">
            <a:avLst/>
          </a:prstGeom>
        </p:spPr>
        <p:txBody>
          <a:bodyPr/>
          <a:lstStyle>
            <a:lvl1pPr>
              <a:spcAft>
                <a:spcPts val="800"/>
              </a:spcAft>
              <a:defRPr sz="2400"/>
            </a:lvl1pPr>
            <a:lvl2pPr marL="742950" indent="-285750">
              <a:spcAft>
                <a:spcPts val="800"/>
              </a:spcAft>
              <a:buFont typeface="Arial" panose="020B0604020202020204" pitchFamily="34" charset="0"/>
              <a:buChar char="•"/>
              <a:defRPr sz="2000"/>
            </a:lvl2pPr>
            <a:lvl3pPr>
              <a:spcAft>
                <a:spcPts val="800"/>
              </a:spcAft>
              <a:defRPr sz="1800"/>
            </a:lvl3pPr>
            <a:lvl4pPr>
              <a:spcAft>
                <a:spcPts val="800"/>
              </a:spcAft>
              <a:defRPr sz="1600"/>
            </a:lvl4pPr>
            <a:lvl5pPr>
              <a:spcAft>
                <a:spcPts val="800"/>
              </a:spcAft>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p:txBody>
      </p:sp>
      <p:sp>
        <p:nvSpPr>
          <p:cNvPr id="10" name="Jump Link"/>
          <p:cNvSpPr>
            <a:spLocks noGrp="1"/>
          </p:cNvSpPr>
          <p:nvPr>
            <p:ph type="body" sz="quarter" idx="12" hasCustomPrompt="1"/>
          </p:nvPr>
        </p:nvSpPr>
        <p:spPr>
          <a:xfrm>
            <a:off x="5090160" y="6529450"/>
            <a:ext cx="2011680" cy="99950"/>
          </a:xfrm>
          <a:prstGeom prst="rect">
            <a:avLst/>
          </a:prstGeom>
        </p:spPr>
        <p:txBody>
          <a:bodyPr lIns="0" tIns="0" rIns="0" bIns="0"/>
          <a:lstStyle>
            <a:lvl1pPr marL="0" indent="0" algn="ctr">
              <a:buNone/>
              <a:defRPr sz="800"/>
            </a:lvl1pPr>
          </a:lstStyle>
          <a:p>
            <a:pPr lvl="0"/>
            <a:r>
              <a:rPr lang="en-US"/>
              <a:t>Jump to long description</a:t>
            </a:r>
            <a:endParaRPr lang="en-US" dirty="0"/>
          </a:p>
        </p:txBody>
      </p:sp>
      <p:sp>
        <p:nvSpPr>
          <p:cNvPr id="12" name="Photo Credit"/>
          <p:cNvSpPr>
            <a:spLocks noGrp="1"/>
          </p:cNvSpPr>
          <p:nvPr>
            <p:ph type="body" sz="quarter" idx="11" hasCustomPrompt="1"/>
          </p:nvPr>
        </p:nvSpPr>
        <p:spPr>
          <a:xfrm>
            <a:off x="7315200" y="6705600"/>
            <a:ext cx="4876800" cy="152400"/>
          </a:xfrm>
          <a:prstGeom prst="rect">
            <a:avLst/>
          </a:prstGeom>
        </p:spPr>
        <p:txBody>
          <a:bodyPr wrap="none" lIns="0" tIns="0" rIns="45720" bIns="0"/>
          <a:lstStyle>
            <a:lvl1pPr marL="0" indent="0" algn="r">
              <a:buNone/>
              <a:defRPr sz="1000" baseline="0">
                <a:solidFill>
                  <a:srgbClr val="6A6A6A"/>
                </a:solidFill>
              </a:defRPr>
            </a:lvl1pPr>
            <a:lvl5pPr>
              <a:defRPr/>
            </a:lvl5pPr>
          </a:lstStyle>
          <a:p>
            <a:pPr lvl="0"/>
            <a:r>
              <a:rPr lang="en-US" dirty="0"/>
              <a:t>Insert Photo Credit Here</a:t>
            </a:r>
          </a:p>
        </p:txBody>
      </p:sp>
    </p:spTree>
    <p:extLst>
      <p:ext uri="{BB962C8B-B14F-4D97-AF65-F5344CB8AC3E}">
        <p14:creationId xmlns:p14="http://schemas.microsoft.com/office/powerpoint/2010/main" val="2938328705"/>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NoBar-4-up_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1" y="228600"/>
            <a:ext cx="12192001" cy="609600"/>
          </a:xfrm>
          <a:prstGeom prst="rect">
            <a:avLst/>
          </a:prstGeom>
          <a:solidFill>
            <a:srgbClr val="006800"/>
          </a:solidFill>
        </p:spPr>
        <p:txBody>
          <a:bodyPr anchor="ctr"/>
          <a:lstStyle>
            <a:lvl1pPr>
              <a:defRPr sz="3600" b="1">
                <a:solidFill>
                  <a:sysClr val="windowText" lastClr="000000"/>
                </a:solidFill>
              </a:defRPr>
            </a:lvl1pPr>
          </a:lstStyle>
          <a:p>
            <a:r>
              <a:rPr lang="en-US" dirty="0"/>
              <a:t>Click to edit Master title style</a:t>
            </a:r>
          </a:p>
        </p:txBody>
      </p:sp>
      <p:sp>
        <p:nvSpPr>
          <p:cNvPr id="3" name="Header 1"/>
          <p:cNvSpPr>
            <a:spLocks noGrp="1"/>
          </p:cNvSpPr>
          <p:nvPr>
            <p:ph type="body" idx="1"/>
          </p:nvPr>
        </p:nvSpPr>
        <p:spPr>
          <a:xfrm>
            <a:off x="609602" y="960438"/>
            <a:ext cx="5386917"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1"/>
          <p:cNvSpPr>
            <a:spLocks noGrp="1"/>
          </p:cNvSpPr>
          <p:nvPr>
            <p:ph sz="half" idx="2"/>
          </p:nvPr>
        </p:nvSpPr>
        <p:spPr>
          <a:xfrm>
            <a:off x="609602" y="1600200"/>
            <a:ext cx="5386917" cy="1752600"/>
          </a:xfrm>
          <a:prstGeom prst="rect">
            <a:avLst/>
          </a:prstGeom>
        </p:spPr>
        <p:txBody>
          <a:bodyPr/>
          <a:lstStyle>
            <a:lvl1pPr marL="0" indent="0">
              <a:spcAft>
                <a:spcPts val="800"/>
              </a:spcAft>
              <a:buNone/>
              <a:defRPr sz="2000"/>
            </a:lvl1pPr>
            <a:lvl2pPr marL="742950" indent="-285750">
              <a:spcAft>
                <a:spcPts val="800"/>
              </a:spcAft>
              <a:buFont typeface="Arial" panose="020B0604020202020204" pitchFamily="34" charset="0"/>
              <a:buChar char="•"/>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Header 2"/>
          <p:cNvSpPr>
            <a:spLocks noGrp="1"/>
          </p:cNvSpPr>
          <p:nvPr>
            <p:ph type="body" sz="quarter" idx="3"/>
          </p:nvPr>
        </p:nvSpPr>
        <p:spPr>
          <a:xfrm>
            <a:off x="6193369" y="960438"/>
            <a:ext cx="5389033"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2"/>
          <p:cNvSpPr>
            <a:spLocks noGrp="1"/>
          </p:cNvSpPr>
          <p:nvPr>
            <p:ph sz="quarter" idx="4"/>
          </p:nvPr>
        </p:nvSpPr>
        <p:spPr>
          <a:xfrm>
            <a:off x="6193369" y="1600200"/>
            <a:ext cx="5389033" cy="1752600"/>
          </a:xfrm>
          <a:prstGeom prst="rect">
            <a:avLst/>
          </a:prstGeom>
        </p:spPr>
        <p:txBody>
          <a:bodyPr/>
          <a:lstStyle>
            <a:lvl1pPr marL="0" indent="0">
              <a:spcAft>
                <a:spcPts val="800"/>
              </a:spcAft>
              <a:buNone/>
              <a:defRPr sz="2000"/>
            </a:lvl1pPr>
            <a:lvl2pPr marL="742950" indent="-285750">
              <a:spcAft>
                <a:spcPts val="800"/>
              </a:spcAft>
              <a:buFont typeface="Arial" panose="020B0604020202020204" pitchFamily="34" charset="0"/>
              <a:buChar char="•"/>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Header 3"/>
          <p:cNvSpPr>
            <a:spLocks noGrp="1"/>
          </p:cNvSpPr>
          <p:nvPr>
            <p:ph type="body" sz="quarter" idx="12"/>
          </p:nvPr>
        </p:nvSpPr>
        <p:spPr>
          <a:xfrm>
            <a:off x="609600" y="3581400"/>
            <a:ext cx="5384800" cy="609600"/>
          </a:xfrm>
          <a:prstGeom prst="rect">
            <a:avLst/>
          </a:prstGeom>
        </p:spPr>
        <p:txBody>
          <a:bodyPr anchor="b"/>
          <a:lstStyle>
            <a:lvl1pPr>
              <a:defRPr lang="en-US" sz="20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a:t>Click to edit Master text styles</a:t>
            </a:r>
          </a:p>
        </p:txBody>
      </p:sp>
      <p:sp>
        <p:nvSpPr>
          <p:cNvPr id="14" name="Content Placeholder 3"/>
          <p:cNvSpPr>
            <a:spLocks noGrp="1"/>
          </p:cNvSpPr>
          <p:nvPr>
            <p:ph sz="half" idx="14"/>
          </p:nvPr>
        </p:nvSpPr>
        <p:spPr>
          <a:xfrm>
            <a:off x="609600" y="4191000"/>
            <a:ext cx="5386917" cy="1752600"/>
          </a:xfrm>
          <a:prstGeom prst="rect">
            <a:avLst/>
          </a:prstGeom>
        </p:spPr>
        <p:txBody>
          <a:bodyPr/>
          <a:lstStyle>
            <a:lvl1pPr marL="0" indent="0">
              <a:spcAft>
                <a:spcPts val="800"/>
              </a:spcAft>
              <a:buNone/>
              <a:defRPr sz="2000"/>
            </a:lvl1pPr>
            <a:lvl2pPr marL="742950" indent="-285750">
              <a:spcAft>
                <a:spcPts val="800"/>
              </a:spcAft>
              <a:buFont typeface="Arial" panose="020B0604020202020204" pitchFamily="34" charset="0"/>
              <a:buChar char="•"/>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Header 4"/>
          <p:cNvSpPr>
            <a:spLocks noGrp="1"/>
          </p:cNvSpPr>
          <p:nvPr>
            <p:ph type="body" sz="quarter" idx="13"/>
          </p:nvPr>
        </p:nvSpPr>
        <p:spPr>
          <a:xfrm>
            <a:off x="6197600" y="3581400"/>
            <a:ext cx="5384800" cy="609600"/>
          </a:xfrm>
          <a:prstGeom prst="rect">
            <a:avLst/>
          </a:prstGeom>
        </p:spPr>
        <p:txBody>
          <a:bodyPr anchor="b"/>
          <a:lstStyle>
            <a:lvl1pPr>
              <a:defRPr lang="en-US" sz="20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a:t>Click to edit Master text styles</a:t>
            </a:r>
          </a:p>
        </p:txBody>
      </p:sp>
      <p:sp>
        <p:nvSpPr>
          <p:cNvPr id="15" name="Content Placeholder 4"/>
          <p:cNvSpPr>
            <a:spLocks noGrp="1"/>
          </p:cNvSpPr>
          <p:nvPr>
            <p:ph sz="quarter" idx="15"/>
          </p:nvPr>
        </p:nvSpPr>
        <p:spPr>
          <a:xfrm>
            <a:off x="6193368" y="4191000"/>
            <a:ext cx="5389033" cy="1752600"/>
          </a:xfrm>
          <a:prstGeom prst="rect">
            <a:avLst/>
          </a:prstGeom>
        </p:spPr>
        <p:txBody>
          <a:bodyPr/>
          <a:lstStyle>
            <a:lvl1pPr marL="0" indent="0">
              <a:spcAft>
                <a:spcPts val="800"/>
              </a:spcAft>
              <a:buNone/>
              <a:defRPr sz="2000"/>
            </a:lvl1pPr>
            <a:lvl2pPr marL="742950" indent="-285750">
              <a:spcAft>
                <a:spcPts val="800"/>
              </a:spcAft>
              <a:buFont typeface="Arial" panose="020B0604020202020204" pitchFamily="34" charset="0"/>
              <a:buChar char="•"/>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Jump Link"/>
          <p:cNvSpPr>
            <a:spLocks noGrp="1"/>
          </p:cNvSpPr>
          <p:nvPr>
            <p:ph type="body" sz="quarter" idx="16" hasCustomPrompt="1"/>
          </p:nvPr>
        </p:nvSpPr>
        <p:spPr>
          <a:xfrm>
            <a:off x="5090160" y="5996050"/>
            <a:ext cx="2011680" cy="99950"/>
          </a:xfrm>
          <a:prstGeom prst="rect">
            <a:avLst/>
          </a:prstGeom>
        </p:spPr>
        <p:txBody>
          <a:bodyPr lIns="0" tIns="0" rIns="0" bIns="0"/>
          <a:lstStyle>
            <a:lvl1pPr marL="0" indent="0" algn="ctr">
              <a:buNone/>
              <a:defRPr sz="800"/>
            </a:lvl1pPr>
          </a:lstStyle>
          <a:p>
            <a:pPr lvl="0"/>
            <a:r>
              <a:rPr lang="en-US"/>
              <a:t>Jump to long description</a:t>
            </a:r>
            <a:endParaRPr lang="en-US" dirty="0"/>
          </a:p>
        </p:txBody>
      </p:sp>
      <p:sp>
        <p:nvSpPr>
          <p:cNvPr id="16" name="Photo Credit"/>
          <p:cNvSpPr>
            <a:spLocks noGrp="1"/>
          </p:cNvSpPr>
          <p:nvPr>
            <p:ph type="body" sz="quarter" idx="11" hasCustomPrompt="1"/>
          </p:nvPr>
        </p:nvSpPr>
        <p:spPr>
          <a:xfrm>
            <a:off x="7315200" y="6705600"/>
            <a:ext cx="4876800" cy="152400"/>
          </a:xfrm>
          <a:prstGeom prst="rect">
            <a:avLst/>
          </a:prstGeom>
        </p:spPr>
        <p:txBody>
          <a:bodyPr wrap="none" lIns="0" tIns="0" rIns="45720" bIns="0"/>
          <a:lstStyle>
            <a:lvl1pPr marL="0" indent="0" algn="r">
              <a:buNone/>
              <a:defRPr sz="1000" baseline="0">
                <a:solidFill>
                  <a:srgbClr val="6A6A6A"/>
                </a:solidFill>
              </a:defRPr>
            </a:lvl1pPr>
            <a:lvl5pPr>
              <a:defRPr/>
            </a:lvl5pPr>
          </a:lstStyle>
          <a:p>
            <a:pPr lvl="0"/>
            <a:r>
              <a:rPr lang="en-US" dirty="0"/>
              <a:t>Insert Photo Credit Here</a:t>
            </a:r>
          </a:p>
        </p:txBody>
      </p:sp>
    </p:spTree>
    <p:extLst>
      <p:ext uri="{BB962C8B-B14F-4D97-AF65-F5344CB8AC3E}">
        <p14:creationId xmlns:p14="http://schemas.microsoft.com/office/powerpoint/2010/main" val="3055282735"/>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NoBar-Content with Left Side-Caption">
    <p:spTree>
      <p:nvGrpSpPr>
        <p:cNvPr id="1" name=""/>
        <p:cNvGrpSpPr/>
        <p:nvPr/>
      </p:nvGrpSpPr>
      <p:grpSpPr>
        <a:xfrm>
          <a:off x="0" y="0"/>
          <a:ext cx="0" cy="0"/>
          <a:chOff x="0" y="0"/>
          <a:chExt cx="0" cy="0"/>
        </a:xfrm>
      </p:grpSpPr>
      <p:sp>
        <p:nvSpPr>
          <p:cNvPr id="2" name="Slide Title"/>
          <p:cNvSpPr>
            <a:spLocks noGrp="1"/>
          </p:cNvSpPr>
          <p:nvPr>
            <p:ph type="title"/>
          </p:nvPr>
        </p:nvSpPr>
        <p:spPr>
          <a:xfrm>
            <a:off x="609602" y="304800"/>
            <a:ext cx="4011084" cy="838200"/>
          </a:xfrm>
          <a:prstGeom prst="rect">
            <a:avLst/>
          </a:prstGeom>
        </p:spPr>
        <p:txBody>
          <a:bodyPr anchor="b"/>
          <a:lstStyle>
            <a:lvl1pPr algn="l">
              <a:defRPr sz="1800" b="1">
                <a:solidFill>
                  <a:schemeClr val="bg2"/>
                </a:solidFill>
                <a:latin typeface="+mj-lt"/>
              </a:defRPr>
            </a:lvl1pPr>
          </a:lstStyle>
          <a:p>
            <a:r>
              <a:rPr lang="en-US" dirty="0"/>
              <a:t>Click to edit Master title style</a:t>
            </a:r>
          </a:p>
        </p:txBody>
      </p:sp>
      <p:sp>
        <p:nvSpPr>
          <p:cNvPr id="4" name="Text Placeholder 1"/>
          <p:cNvSpPr>
            <a:spLocks noGrp="1"/>
          </p:cNvSpPr>
          <p:nvPr>
            <p:ph type="body" sz="half" idx="2"/>
          </p:nvPr>
        </p:nvSpPr>
        <p:spPr>
          <a:xfrm>
            <a:off x="609602" y="1143000"/>
            <a:ext cx="4011084"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Content Placeholder 1"/>
          <p:cNvSpPr>
            <a:spLocks noGrp="1"/>
          </p:cNvSpPr>
          <p:nvPr>
            <p:ph idx="1"/>
          </p:nvPr>
        </p:nvSpPr>
        <p:spPr>
          <a:xfrm>
            <a:off x="4766734" y="304801"/>
            <a:ext cx="6815668" cy="6179819"/>
          </a:xfrm>
          <a:prstGeom prst="rect">
            <a:avLst/>
          </a:prstGeom>
        </p:spPr>
        <p:txBody>
          <a:bodyPr/>
          <a:lstStyle>
            <a:lvl1pPr>
              <a:spcAft>
                <a:spcPts val="800"/>
              </a:spcAft>
              <a:defRPr sz="2400"/>
            </a:lvl1pPr>
            <a:lvl2pPr marL="742950" indent="-285750">
              <a:spcAft>
                <a:spcPts val="800"/>
              </a:spcAft>
              <a:buFont typeface="Arial" panose="020B0604020202020204" pitchFamily="34" charset="0"/>
              <a:buChar char="•"/>
              <a:defRPr sz="2000"/>
            </a:lvl2pPr>
            <a:lvl3pPr>
              <a:spcAft>
                <a:spcPts val="800"/>
              </a:spcAft>
              <a:defRPr sz="1800"/>
            </a:lvl3pPr>
            <a:lvl4pPr>
              <a:spcAft>
                <a:spcPts val="800"/>
              </a:spcAft>
              <a:defRPr sz="1600"/>
            </a:lvl4pPr>
            <a:lvl5pPr>
              <a:spcAft>
                <a:spcPts val="800"/>
              </a:spcAft>
              <a:defRPr sz="16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Jump Link"/>
          <p:cNvSpPr>
            <a:spLocks noGrp="1"/>
          </p:cNvSpPr>
          <p:nvPr>
            <p:ph type="body" sz="quarter" idx="12" hasCustomPrompt="1"/>
          </p:nvPr>
        </p:nvSpPr>
        <p:spPr>
          <a:xfrm>
            <a:off x="7260167" y="6488875"/>
            <a:ext cx="1828800" cy="99950"/>
          </a:xfrm>
          <a:prstGeom prst="rect">
            <a:avLst/>
          </a:prstGeom>
        </p:spPr>
        <p:txBody>
          <a:bodyPr lIns="0" tIns="0" rIns="0" bIns="0"/>
          <a:lstStyle>
            <a:lvl1pPr marL="0" indent="0" algn="ctr">
              <a:buNone/>
              <a:defRPr sz="800"/>
            </a:lvl1pPr>
          </a:lstStyle>
          <a:p>
            <a:pPr lvl="0"/>
            <a:r>
              <a:rPr lang="en-US"/>
              <a:t>Jump to long description</a:t>
            </a:r>
            <a:endParaRPr lang="en-US" dirty="0"/>
          </a:p>
        </p:txBody>
      </p:sp>
      <p:sp>
        <p:nvSpPr>
          <p:cNvPr id="8" name="Photo Credit"/>
          <p:cNvSpPr>
            <a:spLocks noGrp="1"/>
          </p:cNvSpPr>
          <p:nvPr>
            <p:ph type="body" sz="quarter" idx="11" hasCustomPrompt="1"/>
          </p:nvPr>
        </p:nvSpPr>
        <p:spPr>
          <a:xfrm>
            <a:off x="7315200" y="6705600"/>
            <a:ext cx="48768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a:t>Insert Photo Credit Here</a:t>
            </a:r>
          </a:p>
        </p:txBody>
      </p:sp>
    </p:spTree>
    <p:extLst>
      <p:ext uri="{BB962C8B-B14F-4D97-AF65-F5344CB8AC3E}">
        <p14:creationId xmlns:p14="http://schemas.microsoft.com/office/powerpoint/2010/main" val="1490237207"/>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NoBar-Content with Right Side-Caption">
    <p:spTree>
      <p:nvGrpSpPr>
        <p:cNvPr id="1" name=""/>
        <p:cNvGrpSpPr/>
        <p:nvPr/>
      </p:nvGrpSpPr>
      <p:grpSpPr>
        <a:xfrm>
          <a:off x="0" y="0"/>
          <a:ext cx="0" cy="0"/>
          <a:chOff x="0" y="0"/>
          <a:chExt cx="0" cy="0"/>
        </a:xfrm>
      </p:grpSpPr>
      <p:sp>
        <p:nvSpPr>
          <p:cNvPr id="2" name="Slide Title"/>
          <p:cNvSpPr>
            <a:spLocks noGrp="1"/>
          </p:cNvSpPr>
          <p:nvPr>
            <p:ph type="title"/>
          </p:nvPr>
        </p:nvSpPr>
        <p:spPr>
          <a:xfrm>
            <a:off x="7571317" y="304800"/>
            <a:ext cx="4011084" cy="838200"/>
          </a:xfrm>
          <a:prstGeom prst="rect">
            <a:avLst/>
          </a:prstGeom>
        </p:spPr>
        <p:txBody>
          <a:bodyPr anchor="b"/>
          <a:lstStyle>
            <a:lvl1pPr algn="l">
              <a:defRPr sz="1800" b="1">
                <a:solidFill>
                  <a:schemeClr val="bg2"/>
                </a:solidFill>
                <a:latin typeface="+mj-lt"/>
              </a:defRPr>
            </a:lvl1pPr>
          </a:lstStyle>
          <a:p>
            <a:r>
              <a:rPr lang="en-US" dirty="0"/>
              <a:t>Click to edit Master title style</a:t>
            </a:r>
          </a:p>
        </p:txBody>
      </p:sp>
      <p:sp>
        <p:nvSpPr>
          <p:cNvPr id="4" name="Text Placeholder 1"/>
          <p:cNvSpPr>
            <a:spLocks noGrp="1"/>
          </p:cNvSpPr>
          <p:nvPr>
            <p:ph type="body" sz="half" idx="2"/>
          </p:nvPr>
        </p:nvSpPr>
        <p:spPr>
          <a:xfrm>
            <a:off x="7571317" y="1143000"/>
            <a:ext cx="4011084"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Content Placeholder 1"/>
          <p:cNvSpPr>
            <a:spLocks noGrp="1"/>
          </p:cNvSpPr>
          <p:nvPr>
            <p:ph idx="1"/>
          </p:nvPr>
        </p:nvSpPr>
        <p:spPr>
          <a:xfrm>
            <a:off x="609601" y="304801"/>
            <a:ext cx="6815668" cy="6179819"/>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Jump Link"/>
          <p:cNvSpPr>
            <a:spLocks noGrp="1"/>
          </p:cNvSpPr>
          <p:nvPr>
            <p:ph type="body" sz="quarter" idx="12" hasCustomPrompt="1"/>
          </p:nvPr>
        </p:nvSpPr>
        <p:spPr>
          <a:xfrm>
            <a:off x="3103033" y="6488875"/>
            <a:ext cx="1828800" cy="99950"/>
          </a:xfrm>
          <a:prstGeom prst="rect">
            <a:avLst/>
          </a:prstGeom>
        </p:spPr>
        <p:txBody>
          <a:bodyPr lIns="0" tIns="0" rIns="0" bIns="0"/>
          <a:lstStyle>
            <a:lvl1pPr marL="0" indent="0" algn="ctr">
              <a:buNone/>
              <a:defRPr sz="800"/>
            </a:lvl1pPr>
          </a:lstStyle>
          <a:p>
            <a:pPr lvl="0"/>
            <a:r>
              <a:rPr lang="en-US"/>
              <a:t>Jump to long description</a:t>
            </a:r>
            <a:endParaRPr lang="en-US" dirty="0"/>
          </a:p>
        </p:txBody>
      </p:sp>
      <p:sp>
        <p:nvSpPr>
          <p:cNvPr id="9" name="Photo Credit"/>
          <p:cNvSpPr>
            <a:spLocks noGrp="1"/>
          </p:cNvSpPr>
          <p:nvPr>
            <p:ph type="body" sz="quarter" idx="11" hasCustomPrompt="1"/>
          </p:nvPr>
        </p:nvSpPr>
        <p:spPr>
          <a:xfrm>
            <a:off x="7315200" y="6705600"/>
            <a:ext cx="48768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a:t>Insert Photo Credit Here</a:t>
            </a:r>
          </a:p>
        </p:txBody>
      </p:sp>
    </p:spTree>
    <p:extLst>
      <p:ext uri="{BB962C8B-B14F-4D97-AF65-F5344CB8AC3E}">
        <p14:creationId xmlns:p14="http://schemas.microsoft.com/office/powerpoint/2010/main" val="49436855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RedTagline-Gray BG, Title-Only Left">
    <p:spTree>
      <p:nvGrpSpPr>
        <p:cNvPr id="1" name=""/>
        <p:cNvGrpSpPr/>
        <p:nvPr/>
      </p:nvGrpSpPr>
      <p:grpSpPr>
        <a:xfrm>
          <a:off x="0" y="0"/>
          <a:ext cx="0" cy="0"/>
          <a:chOff x="0" y="0"/>
          <a:chExt cx="0" cy="0"/>
        </a:xfrm>
      </p:grpSpPr>
      <p:sp>
        <p:nvSpPr>
          <p:cNvPr id="8" name="Title Background"/>
          <p:cNvSpPr/>
          <p:nvPr userDrawn="1"/>
        </p:nvSpPr>
        <p:spPr>
          <a:xfrm>
            <a:off x="0" y="3429000"/>
            <a:ext cx="7620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dirty="0">
              <a:ln>
                <a:noFill/>
              </a:ln>
              <a:solidFill>
                <a:prstClr val="black"/>
              </a:solidFill>
              <a:effectLst/>
              <a:uLnTx/>
              <a:uFillTx/>
              <a:latin typeface="Calibri"/>
              <a:ea typeface="+mn-ea"/>
              <a:cs typeface="+mn-cs"/>
            </a:endParaRPr>
          </a:p>
        </p:txBody>
      </p:sp>
      <p:sp>
        <p:nvSpPr>
          <p:cNvPr id="2" name="Slide Title"/>
          <p:cNvSpPr>
            <a:spLocks noGrp="1"/>
          </p:cNvSpPr>
          <p:nvPr>
            <p:ph type="ctrTitle"/>
          </p:nvPr>
        </p:nvSpPr>
        <p:spPr>
          <a:xfrm>
            <a:off x="304800" y="3581400"/>
            <a:ext cx="68072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a:t>Click to edit Master title style</a:t>
            </a:r>
            <a:endParaRPr lang="en-US" dirty="0"/>
          </a:p>
        </p:txBody>
      </p:sp>
      <p:sp>
        <p:nvSpPr>
          <p:cNvPr id="6" name="Photo Credit"/>
          <p:cNvSpPr>
            <a:spLocks noGrp="1"/>
          </p:cNvSpPr>
          <p:nvPr>
            <p:ph type="body" sz="quarter" idx="11" hasCustomPrompt="1"/>
          </p:nvPr>
        </p:nvSpPr>
        <p:spPr>
          <a:xfrm>
            <a:off x="8636000" y="6422066"/>
            <a:ext cx="3556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5" name="Text Placeholder 4">
            <a:extLst>
              <a:ext uri="{FF2B5EF4-FFF2-40B4-BE49-F238E27FC236}">
                <a16:creationId xmlns:a16="http://schemas.microsoft.com/office/drawing/2014/main" id="{BA8F7A06-FC50-40D7-98B9-EA94A18FD40C}"/>
              </a:ext>
            </a:extLst>
          </p:cNvPr>
          <p:cNvSpPr>
            <a:spLocks noGrp="1"/>
          </p:cNvSpPr>
          <p:nvPr>
            <p:ph type="body" sz="quarter" idx="12"/>
          </p:nvPr>
        </p:nvSpPr>
        <p:spPr>
          <a:xfrm>
            <a:off x="0" y="6702425"/>
            <a:ext cx="10179051" cy="152400"/>
          </a:xfrm>
          <a:prstGeom prst="rect">
            <a:avLst/>
          </a:prstGeom>
        </p:spPr>
        <p:txBody>
          <a:bodyPr/>
          <a:lstStyle>
            <a:lvl1pPr algn="l">
              <a:defRPr sz="800"/>
            </a:lvl1pPr>
            <a:lvl2pPr algn="l">
              <a:defRPr sz="800"/>
            </a:lvl2pPr>
            <a:lvl3pPr algn="l">
              <a:defRPr sz="800"/>
            </a:lvl3pPr>
            <a:lvl4pPr algn="l">
              <a:defRPr sz="800"/>
            </a:lvl4pPr>
            <a:lvl5pPr algn="l">
              <a:defRPr sz="800"/>
            </a:lvl5pPr>
          </a:lstStyle>
          <a:p>
            <a:pPr lvl="0"/>
            <a:r>
              <a:rPr lang="en-US" dirty="0"/>
              <a:t>Edit Master text styles</a:t>
            </a:r>
          </a:p>
        </p:txBody>
      </p:sp>
    </p:spTree>
    <p:extLst>
      <p:ext uri="{BB962C8B-B14F-4D97-AF65-F5344CB8AC3E}">
        <p14:creationId xmlns:p14="http://schemas.microsoft.com/office/powerpoint/2010/main" val="333142221"/>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NoBar-Picture with Caption">
    <p:spTree>
      <p:nvGrpSpPr>
        <p:cNvPr id="1" name=""/>
        <p:cNvGrpSpPr/>
        <p:nvPr/>
      </p:nvGrpSpPr>
      <p:grpSpPr>
        <a:xfrm>
          <a:off x="0" y="0"/>
          <a:ext cx="0" cy="0"/>
          <a:chOff x="0" y="0"/>
          <a:chExt cx="0" cy="0"/>
        </a:xfrm>
      </p:grpSpPr>
      <p:sp>
        <p:nvSpPr>
          <p:cNvPr id="2" name="Slide Title"/>
          <p:cNvSpPr>
            <a:spLocks noGrp="1"/>
          </p:cNvSpPr>
          <p:nvPr>
            <p:ph type="title"/>
          </p:nvPr>
        </p:nvSpPr>
        <p:spPr>
          <a:xfrm>
            <a:off x="2438400" y="5253037"/>
            <a:ext cx="7315200" cy="566738"/>
          </a:xfrm>
          <a:prstGeom prst="rect">
            <a:avLst/>
          </a:prstGeom>
        </p:spPr>
        <p:txBody>
          <a:bodyPr anchor="b"/>
          <a:lstStyle>
            <a:lvl1pPr algn="l">
              <a:defRPr sz="2400" b="1">
                <a:solidFill>
                  <a:schemeClr val="bg2"/>
                </a:solidFill>
                <a:latin typeface="+mj-lt"/>
              </a:defRPr>
            </a:lvl1pPr>
          </a:lstStyle>
          <a:p>
            <a:r>
              <a:rPr lang="en-US" dirty="0"/>
              <a:t>Click to edit Master title style</a:t>
            </a:r>
          </a:p>
        </p:txBody>
      </p:sp>
      <p:sp>
        <p:nvSpPr>
          <p:cNvPr id="4" name="Text Placeholder 1"/>
          <p:cNvSpPr>
            <a:spLocks noGrp="1"/>
          </p:cNvSpPr>
          <p:nvPr>
            <p:ph type="body" sz="half" idx="2"/>
          </p:nvPr>
        </p:nvSpPr>
        <p:spPr>
          <a:xfrm>
            <a:off x="2438400" y="5895975"/>
            <a:ext cx="7315200" cy="6096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3" name="Picture Placeholder 1"/>
          <p:cNvSpPr>
            <a:spLocks noGrp="1"/>
          </p:cNvSpPr>
          <p:nvPr>
            <p:ph type="pic" idx="1"/>
          </p:nvPr>
        </p:nvSpPr>
        <p:spPr>
          <a:xfrm>
            <a:off x="1371600" y="128651"/>
            <a:ext cx="9448800" cy="4944623"/>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7" name="Jump Link"/>
          <p:cNvSpPr>
            <a:spLocks noGrp="1"/>
          </p:cNvSpPr>
          <p:nvPr>
            <p:ph type="body" sz="quarter" idx="16" hasCustomPrompt="1"/>
          </p:nvPr>
        </p:nvSpPr>
        <p:spPr>
          <a:xfrm>
            <a:off x="5181600" y="5081650"/>
            <a:ext cx="1828800" cy="99950"/>
          </a:xfrm>
          <a:prstGeom prst="rect">
            <a:avLst/>
          </a:prstGeom>
        </p:spPr>
        <p:txBody>
          <a:bodyPr lIns="0" tIns="0" rIns="0" bIns="0"/>
          <a:lstStyle>
            <a:lvl1pPr marL="0" indent="0" algn="ctr">
              <a:buNone/>
              <a:defRPr sz="800"/>
            </a:lvl1pPr>
          </a:lstStyle>
          <a:p>
            <a:pPr lvl="0"/>
            <a:r>
              <a:rPr lang="en-US" dirty="0"/>
              <a:t>Jump to long image description</a:t>
            </a:r>
          </a:p>
        </p:txBody>
      </p:sp>
      <p:sp>
        <p:nvSpPr>
          <p:cNvPr id="9" name="Photo Credit"/>
          <p:cNvSpPr>
            <a:spLocks noGrp="1"/>
          </p:cNvSpPr>
          <p:nvPr>
            <p:ph type="body" sz="quarter" idx="11" hasCustomPrompt="1"/>
          </p:nvPr>
        </p:nvSpPr>
        <p:spPr>
          <a:xfrm>
            <a:off x="7315200" y="6705600"/>
            <a:ext cx="48768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a:t>Insert Photo Credit Here</a:t>
            </a:r>
          </a:p>
        </p:txBody>
      </p:sp>
    </p:spTree>
    <p:extLst>
      <p:ext uri="{BB962C8B-B14F-4D97-AF65-F5344CB8AC3E}">
        <p14:creationId xmlns:p14="http://schemas.microsoft.com/office/powerpoint/2010/main" val="3185468822"/>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NoBar-Title and Video">
    <p:spTree>
      <p:nvGrpSpPr>
        <p:cNvPr id="1" name=""/>
        <p:cNvGrpSpPr/>
        <p:nvPr/>
      </p:nvGrpSpPr>
      <p:grpSpPr>
        <a:xfrm>
          <a:off x="0" y="0"/>
          <a:ext cx="0" cy="0"/>
          <a:chOff x="0" y="0"/>
          <a:chExt cx="0" cy="0"/>
        </a:xfrm>
      </p:grpSpPr>
      <p:sp>
        <p:nvSpPr>
          <p:cNvPr id="2" name="Slide Title"/>
          <p:cNvSpPr>
            <a:spLocks noGrp="1"/>
          </p:cNvSpPr>
          <p:nvPr>
            <p:ph type="title"/>
          </p:nvPr>
        </p:nvSpPr>
        <p:spPr>
          <a:xfrm>
            <a:off x="-3001" y="228600"/>
            <a:ext cx="12229669" cy="609600"/>
          </a:xfrm>
          <a:prstGeom prst="rect">
            <a:avLst/>
          </a:prstGeom>
          <a:solidFill>
            <a:srgbClr val="006800"/>
          </a:solidFill>
        </p:spPr>
        <p:txBody>
          <a:bodyPr anchor="ctr"/>
          <a:lstStyle>
            <a:lvl1pPr>
              <a:defRPr sz="3600" b="1">
                <a:solidFill>
                  <a:schemeClr val="bg1"/>
                </a:solidFill>
              </a:defRPr>
            </a:lvl1pPr>
          </a:lstStyle>
          <a:p>
            <a:r>
              <a:rPr lang="en-US" dirty="0"/>
              <a:t>Click to edit Master title style</a:t>
            </a:r>
          </a:p>
        </p:txBody>
      </p:sp>
      <p:sp>
        <p:nvSpPr>
          <p:cNvPr id="6" name="Media Placeholder 1"/>
          <p:cNvSpPr>
            <a:spLocks noGrp="1"/>
          </p:cNvSpPr>
          <p:nvPr>
            <p:ph type="media" sz="quarter" idx="11"/>
          </p:nvPr>
        </p:nvSpPr>
        <p:spPr>
          <a:xfrm>
            <a:off x="0" y="1066799"/>
            <a:ext cx="12192000" cy="5315957"/>
          </a:xfrm>
          <a:prstGeom prst="rect">
            <a:avLst/>
          </a:prstGeom>
        </p:spPr>
        <p:txBody>
          <a:bodyPr/>
          <a:lstStyle/>
          <a:p>
            <a:endParaRPr lang="en-US" dirty="0"/>
          </a:p>
        </p:txBody>
      </p:sp>
      <p:sp>
        <p:nvSpPr>
          <p:cNvPr id="5" name="Video Credit"/>
          <p:cNvSpPr>
            <a:spLocks noGrp="1"/>
          </p:cNvSpPr>
          <p:nvPr>
            <p:ph type="body" sz="quarter" idx="12" hasCustomPrompt="1"/>
          </p:nvPr>
        </p:nvSpPr>
        <p:spPr>
          <a:xfrm>
            <a:off x="7315200" y="6705600"/>
            <a:ext cx="4876800" cy="152400"/>
          </a:xfrm>
          <a:prstGeom prst="rect">
            <a:avLst/>
          </a:prstGeom>
        </p:spPr>
        <p:txBody>
          <a:bodyPr wrap="none" lIns="0" tIns="0" rIns="45720" bIns="0"/>
          <a:lstStyle>
            <a:lvl1pPr marL="0" indent="0" algn="r">
              <a:buNone/>
              <a:defRPr sz="1000" baseline="0">
                <a:solidFill>
                  <a:srgbClr val="6A6A6A"/>
                </a:solidFill>
              </a:defRPr>
            </a:lvl1pPr>
            <a:lvl5pPr>
              <a:defRPr/>
            </a:lvl5pPr>
          </a:lstStyle>
          <a:p>
            <a:pPr lvl="0"/>
            <a:r>
              <a:rPr lang="en-US" dirty="0"/>
              <a:t>Insert Video Credit Here</a:t>
            </a:r>
          </a:p>
        </p:txBody>
      </p:sp>
    </p:spTree>
    <p:extLst>
      <p:ext uri="{BB962C8B-B14F-4D97-AF65-F5344CB8AC3E}">
        <p14:creationId xmlns:p14="http://schemas.microsoft.com/office/powerpoint/2010/main" val="7750197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userDrawn="1">
          <p15:clr>
            <a:srgbClr val="FBAE40"/>
          </p15:clr>
        </p15:guide>
        <p15:guide id="2" pos="704" userDrawn="1">
          <p15:clr>
            <a:srgbClr val="FBAE40"/>
          </p15:clr>
        </p15:guide>
        <p15:guide id="3" pos="6848" userDrawn="1">
          <p15:clr>
            <a:srgbClr val="FBAE40"/>
          </p15:clr>
        </p15:guide>
      </p15:sldGuideLst>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userDrawn="1">
  <p:cSld name="WhiteTagline-Gray BG, Title &amp; Subtitle Left">
    <p:spTree>
      <p:nvGrpSpPr>
        <p:cNvPr id="1" name=""/>
        <p:cNvGrpSpPr/>
        <p:nvPr/>
      </p:nvGrpSpPr>
      <p:grpSpPr>
        <a:xfrm>
          <a:off x="0" y="0"/>
          <a:ext cx="0" cy="0"/>
          <a:chOff x="0" y="0"/>
          <a:chExt cx="0" cy="0"/>
        </a:xfrm>
      </p:grpSpPr>
      <p:sp>
        <p:nvSpPr>
          <p:cNvPr id="8" name="Title Background"/>
          <p:cNvSpPr/>
          <p:nvPr userDrawn="1"/>
        </p:nvSpPr>
        <p:spPr>
          <a:xfrm>
            <a:off x="0" y="3276600"/>
            <a:ext cx="7620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dirty="0">
              <a:solidFill>
                <a:schemeClr val="tx1"/>
              </a:solidFill>
            </a:endParaRPr>
          </a:p>
        </p:txBody>
      </p:sp>
      <p:sp>
        <p:nvSpPr>
          <p:cNvPr id="2" name="Slide Title"/>
          <p:cNvSpPr>
            <a:spLocks noGrp="1"/>
          </p:cNvSpPr>
          <p:nvPr>
            <p:ph type="ctrTitle"/>
          </p:nvPr>
        </p:nvSpPr>
        <p:spPr>
          <a:xfrm>
            <a:off x="304800" y="3429000"/>
            <a:ext cx="6807200" cy="609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7" name="Text Placeholder 1"/>
          <p:cNvSpPr>
            <a:spLocks noGrp="1"/>
          </p:cNvSpPr>
          <p:nvPr>
            <p:ph type="body" sz="quarter" idx="10"/>
          </p:nvPr>
        </p:nvSpPr>
        <p:spPr>
          <a:xfrm>
            <a:off x="304800" y="4114800"/>
            <a:ext cx="6807200" cy="685800"/>
          </a:xfrm>
          <a:prstGeom prst="rect">
            <a:avLst/>
          </a:prstGeom>
        </p:spPr>
        <p:txBody>
          <a:bodyPr/>
          <a:lstStyle>
            <a:lvl1pPr marL="0" indent="0">
              <a:buNone/>
              <a:defRPr sz="2000" b="0">
                <a:solidFill>
                  <a:schemeClr val="bg1"/>
                </a:solidFill>
                <a:latin typeface="ArumSans Bold"/>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Photo Credit"/>
          <p:cNvSpPr>
            <a:spLocks noGrp="1"/>
          </p:cNvSpPr>
          <p:nvPr>
            <p:ph type="body" sz="quarter" idx="11" hasCustomPrompt="1"/>
          </p:nvPr>
        </p:nvSpPr>
        <p:spPr>
          <a:xfrm>
            <a:off x="7315200" y="6477000"/>
            <a:ext cx="48768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a:t>Insert Photo Credit Here</a:t>
            </a:r>
          </a:p>
        </p:txBody>
      </p:sp>
      <p:sp>
        <p:nvSpPr>
          <p:cNvPr id="6"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05600"/>
            <a:ext cx="12192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chemeClr val="tx1"/>
                </a:solidFill>
                <a:effectLst/>
                <a:uLnTx/>
                <a:uFillTx/>
                <a:latin typeface="Calibri"/>
                <a:ea typeface="+mn-ea"/>
                <a:cs typeface="+mn-cs"/>
              </a:rPr>
              <a:t>©McGraw-Hill Education. All rights reserved. Authorized </a:t>
            </a:r>
            <a:r>
              <a:rPr lang="en-US" sz="3200" kern="1200" dirty="0">
                <a:solidFill>
                  <a:schemeClr val="tx1"/>
                </a:solidFill>
                <a:effectLst/>
                <a:latin typeface="+mn-lt"/>
                <a:ea typeface="+mn-ea"/>
                <a:cs typeface="+mn-cs"/>
              </a:rPr>
              <a:t>only </a:t>
            </a:r>
            <a:r>
              <a:rPr kumimoji="0" lang="en-US" sz="3200" b="0" i="0" u="none" strike="noStrike" kern="1200" cap="none" spc="0" normalizeH="0" baseline="0" noProof="0" dirty="0">
                <a:ln>
                  <a:noFill/>
                </a:ln>
                <a:solidFill>
                  <a:schemeClr val="tx1"/>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84742208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userDrawn="1">
  <p:cSld name="RedTagline-SimpleTitle&amp;Subtitle">
    <p:spTree>
      <p:nvGrpSpPr>
        <p:cNvPr id="1" name=""/>
        <p:cNvGrpSpPr/>
        <p:nvPr/>
      </p:nvGrpSpPr>
      <p:grpSpPr>
        <a:xfrm>
          <a:off x="0" y="0"/>
          <a:ext cx="0" cy="0"/>
          <a:chOff x="0" y="0"/>
          <a:chExt cx="0" cy="0"/>
        </a:xfrm>
      </p:grpSpPr>
      <p:sp>
        <p:nvSpPr>
          <p:cNvPr id="2" name="Slide Title"/>
          <p:cNvSpPr>
            <a:spLocks noGrp="1"/>
          </p:cNvSpPr>
          <p:nvPr>
            <p:ph type="ctrTitle"/>
          </p:nvPr>
        </p:nvSpPr>
        <p:spPr>
          <a:xfrm>
            <a:off x="0" y="2130427"/>
            <a:ext cx="12192000" cy="1470025"/>
          </a:xfrm>
          <a:prstGeom prst="rect">
            <a:avLst/>
          </a:prstGeom>
        </p:spPr>
        <p:txBody>
          <a:bodyPr/>
          <a:lstStyle>
            <a:lvl1pPr>
              <a:defRPr sz="4800">
                <a:solidFill>
                  <a:schemeClr val="bg2"/>
                </a:solidFill>
                <a:latin typeface="+mj-lt"/>
              </a:defRPr>
            </a:lvl1pPr>
          </a:lstStyle>
          <a:p>
            <a:r>
              <a:rPr lang="en-US"/>
              <a:t>Click to edit Master title style</a:t>
            </a:r>
            <a:endParaRPr lang="en-US" dirty="0"/>
          </a:p>
        </p:txBody>
      </p:sp>
      <p:sp>
        <p:nvSpPr>
          <p:cNvPr id="3" name="Subtitle 2"/>
          <p:cNvSpPr>
            <a:spLocks noGrp="1"/>
          </p:cNvSpPr>
          <p:nvPr>
            <p:ph type="subTitle" idx="1"/>
          </p:nvPr>
        </p:nvSpPr>
        <p:spPr>
          <a:xfrm>
            <a:off x="1828800" y="3886200"/>
            <a:ext cx="8534400" cy="1752600"/>
          </a:xfrm>
          <a:prstGeom prst="rect">
            <a:avLst/>
          </a:prstGeom>
        </p:spPr>
        <p:txBody>
          <a:bodyPr/>
          <a:lstStyle>
            <a:lvl1pPr marL="0" indent="0" algn="ctr">
              <a:buNone/>
              <a:defRPr>
                <a:solidFill>
                  <a:srgbClr val="6A6A6A"/>
                </a:solidFill>
                <a:latin typeface="ArumSans Regul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5" name="Photo Credit"/>
          <p:cNvSpPr>
            <a:spLocks noGrp="1"/>
          </p:cNvSpPr>
          <p:nvPr>
            <p:ph type="body" sz="quarter" idx="11" hasCustomPrompt="1"/>
          </p:nvPr>
        </p:nvSpPr>
        <p:spPr>
          <a:xfrm>
            <a:off x="8636000" y="6422066"/>
            <a:ext cx="3556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6"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12192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chemeClr val="tx1"/>
                </a:solidFill>
                <a:effectLst/>
                <a:uLnTx/>
                <a:uFillTx/>
                <a:latin typeface="Calibri"/>
                <a:ea typeface="+mn-ea"/>
                <a:cs typeface="+mn-cs"/>
              </a:rPr>
              <a:t>©McGraw-Hill Education. All rights reserved. Authorized </a:t>
            </a:r>
            <a:r>
              <a:rPr lang="en-US" sz="3200" kern="1200" dirty="0">
                <a:solidFill>
                  <a:schemeClr val="tx1"/>
                </a:solidFill>
                <a:effectLst/>
                <a:latin typeface="+mn-lt"/>
                <a:ea typeface="+mn-ea"/>
                <a:cs typeface="+mn-cs"/>
              </a:rPr>
              <a:t>only </a:t>
            </a:r>
            <a:r>
              <a:rPr kumimoji="0" lang="en-US" sz="3200" b="0" i="0" u="none" strike="noStrike" kern="1200" cap="none" spc="0" normalizeH="0" baseline="0" noProof="0" dirty="0">
                <a:ln>
                  <a:noFill/>
                </a:ln>
                <a:solidFill>
                  <a:schemeClr val="tx1"/>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4194330305"/>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NoBar-Title and Content">
    <p:spTree>
      <p:nvGrpSpPr>
        <p:cNvPr id="1" name=""/>
        <p:cNvGrpSpPr/>
        <p:nvPr/>
      </p:nvGrpSpPr>
      <p:grpSpPr>
        <a:xfrm>
          <a:off x="0" y="0"/>
          <a:ext cx="0" cy="0"/>
          <a:chOff x="0" y="0"/>
          <a:chExt cx="0" cy="0"/>
        </a:xfrm>
      </p:grpSpPr>
      <p:sp>
        <p:nvSpPr>
          <p:cNvPr id="6" name="Slide Title"/>
          <p:cNvSpPr>
            <a:spLocks noGrp="1"/>
          </p:cNvSpPr>
          <p:nvPr>
            <p:ph type="title"/>
          </p:nvPr>
        </p:nvSpPr>
        <p:spPr>
          <a:xfrm>
            <a:off x="0" y="228600"/>
            <a:ext cx="12192000" cy="609600"/>
          </a:xfrm>
          <a:prstGeom prst="rect">
            <a:avLst/>
          </a:prstGeom>
          <a:solidFill>
            <a:srgbClr val="006800"/>
          </a:solidFill>
        </p:spPr>
        <p:txBody>
          <a:bodyPr/>
          <a:lstStyle>
            <a:lvl1pPr>
              <a:defRPr sz="3600" b="1">
                <a:solidFill>
                  <a:schemeClr val="bg1"/>
                </a:solidFill>
                <a:latin typeface="+mj-lt"/>
                <a:cs typeface="Arial" panose="020B0604020202020204" pitchFamily="34" charset="0"/>
              </a:defRPr>
            </a:lvl1pPr>
          </a:lstStyle>
          <a:p>
            <a:r>
              <a:rPr lang="en-US" dirty="0"/>
              <a:t>Click to edit Master title style</a:t>
            </a:r>
          </a:p>
        </p:txBody>
      </p:sp>
      <p:sp>
        <p:nvSpPr>
          <p:cNvPr id="3" name="Content Placeholder 1"/>
          <p:cNvSpPr>
            <a:spLocks noGrp="1"/>
          </p:cNvSpPr>
          <p:nvPr>
            <p:ph idx="1" hasCustomPrompt="1"/>
          </p:nvPr>
        </p:nvSpPr>
        <p:spPr>
          <a:xfrm>
            <a:off x="609600" y="1280160"/>
            <a:ext cx="10972800" cy="5273040"/>
          </a:xfrm>
          <a:prstGeom prst="rect">
            <a:avLst/>
          </a:prstGeom>
        </p:spPr>
        <p:txBody>
          <a:bodyPr/>
          <a:lstStyle>
            <a:lvl1pPr marL="0" indent="0">
              <a:spcBef>
                <a:spcPts val="1000"/>
              </a:spcBef>
              <a:spcAft>
                <a:spcPts val="0"/>
              </a:spcAft>
              <a:buNone/>
              <a:defRPr sz="2800">
                <a:latin typeface="+mn-lt"/>
                <a:cs typeface="Arial" panose="020B0604020202020204" pitchFamily="34" charset="0"/>
              </a:defRPr>
            </a:lvl1pPr>
            <a:lvl2pPr marL="742950" indent="-285750">
              <a:spcBef>
                <a:spcPts val="1000"/>
              </a:spcBef>
              <a:spcAft>
                <a:spcPts val="0"/>
              </a:spcAft>
              <a:buFont typeface="Arial" panose="020B0604020202020204" pitchFamily="34" charset="0"/>
              <a:buChar char="•"/>
              <a:defRPr sz="2400">
                <a:latin typeface="+mn-lt"/>
                <a:cs typeface="Arial" panose="020B0604020202020204" pitchFamily="34" charset="0"/>
              </a:defRPr>
            </a:lvl2pPr>
            <a:lvl3pPr>
              <a:spcBef>
                <a:spcPts val="1000"/>
              </a:spcBef>
              <a:spcAft>
                <a:spcPts val="0"/>
              </a:spcAft>
              <a:defRPr sz="2000">
                <a:latin typeface="+mn-lt"/>
                <a:cs typeface="Arial" panose="020B0604020202020204" pitchFamily="34" charset="0"/>
              </a:defRPr>
            </a:lvl3pPr>
            <a:lvl4pPr marL="1600200" indent="-228600">
              <a:spcBef>
                <a:spcPts val="1000"/>
              </a:spcBef>
              <a:spcAft>
                <a:spcPts val="0"/>
              </a:spcAft>
              <a:buFont typeface="Arial" panose="020B0604020202020204" pitchFamily="34" charset="0"/>
              <a:buChar char="•"/>
              <a:defRPr sz="1800">
                <a:latin typeface="+mn-lt"/>
                <a:cs typeface="Arial" panose="020B0604020202020204" pitchFamily="34" charset="0"/>
              </a:defRPr>
            </a:lvl4pPr>
            <a:lvl5pPr>
              <a:spcAft>
                <a:spcPts val="800"/>
              </a:spcAft>
              <a:defRPr sz="1600">
                <a:latin typeface="Arial" panose="020B0604020202020204" pitchFamily="34" charset="0"/>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7" name="Jump Link"/>
          <p:cNvSpPr>
            <a:spLocks noGrp="1"/>
          </p:cNvSpPr>
          <p:nvPr>
            <p:ph type="body" sz="quarter" idx="16" hasCustomPrompt="1"/>
          </p:nvPr>
        </p:nvSpPr>
        <p:spPr>
          <a:xfrm>
            <a:off x="5181600" y="6553200"/>
            <a:ext cx="1828800" cy="99950"/>
          </a:xfrm>
          <a:prstGeom prst="rect">
            <a:avLst/>
          </a:prstGeom>
        </p:spPr>
        <p:txBody>
          <a:bodyPr lIns="0" tIns="0" rIns="0" bIns="0"/>
          <a:lstStyle>
            <a:lvl1pPr marL="0" indent="0" algn="ctr">
              <a:buNone/>
              <a:defRPr sz="800"/>
            </a:lvl1pPr>
          </a:lstStyle>
          <a:p>
            <a:pPr lvl="0"/>
            <a:r>
              <a:rPr lang="en-US" dirty="0"/>
              <a:t>Jump to long description</a:t>
            </a:r>
          </a:p>
        </p:txBody>
      </p:sp>
      <p:sp>
        <p:nvSpPr>
          <p:cNvPr id="9" name="Photo Credit"/>
          <p:cNvSpPr>
            <a:spLocks noGrp="1"/>
          </p:cNvSpPr>
          <p:nvPr>
            <p:ph type="body" sz="quarter" idx="11" hasCustomPrompt="1"/>
          </p:nvPr>
        </p:nvSpPr>
        <p:spPr>
          <a:xfrm>
            <a:off x="7315200" y="6705600"/>
            <a:ext cx="4876800" cy="152400"/>
          </a:xfrm>
          <a:prstGeom prst="rect">
            <a:avLst/>
          </a:prstGeom>
        </p:spPr>
        <p:txBody>
          <a:bodyPr wrap="none" lIns="0" tIns="0" rIns="45720" bIns="0"/>
          <a:lstStyle>
            <a:lvl1pPr marL="0" indent="0" algn="r">
              <a:buNone/>
              <a:defRPr sz="1000" baseline="0">
                <a:solidFill>
                  <a:srgbClr val="6A6A6A"/>
                </a:solidFill>
              </a:defRPr>
            </a:lvl1pPr>
            <a:lvl5pPr>
              <a:defRPr/>
            </a:lvl5pPr>
          </a:lstStyle>
          <a:p>
            <a:pPr lvl="0"/>
            <a:r>
              <a:rPr lang="en-US" dirty="0"/>
              <a:t>Insert Photo Credit Here</a:t>
            </a:r>
          </a:p>
        </p:txBody>
      </p:sp>
    </p:spTree>
    <p:extLst>
      <p:ext uri="{BB962C8B-B14F-4D97-AF65-F5344CB8AC3E}">
        <p14:creationId xmlns:p14="http://schemas.microsoft.com/office/powerpoint/2010/main" val="552685523"/>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1_NoBar-Title and Content">
    <p:spTree>
      <p:nvGrpSpPr>
        <p:cNvPr id="1" name=""/>
        <p:cNvGrpSpPr/>
        <p:nvPr/>
      </p:nvGrpSpPr>
      <p:grpSpPr>
        <a:xfrm>
          <a:off x="0" y="0"/>
          <a:ext cx="0" cy="0"/>
          <a:chOff x="0" y="0"/>
          <a:chExt cx="0" cy="0"/>
        </a:xfrm>
      </p:grpSpPr>
      <p:sp>
        <p:nvSpPr>
          <p:cNvPr id="6" name="Slide Title"/>
          <p:cNvSpPr>
            <a:spLocks noGrp="1"/>
          </p:cNvSpPr>
          <p:nvPr>
            <p:ph type="title"/>
          </p:nvPr>
        </p:nvSpPr>
        <p:spPr>
          <a:xfrm>
            <a:off x="0" y="228600"/>
            <a:ext cx="12192000" cy="609600"/>
          </a:xfrm>
          <a:prstGeom prst="rect">
            <a:avLst/>
          </a:prstGeom>
          <a:solidFill>
            <a:srgbClr val="006800"/>
          </a:solidFill>
        </p:spPr>
        <p:txBody>
          <a:bodyPr/>
          <a:lstStyle>
            <a:lvl1pPr>
              <a:defRPr sz="3600" b="1">
                <a:solidFill>
                  <a:schemeClr val="bg1"/>
                </a:solidFill>
                <a:latin typeface="+mj-lt"/>
                <a:cs typeface="Arial" panose="020B0604020202020204" pitchFamily="34" charset="0"/>
              </a:defRPr>
            </a:lvl1pPr>
          </a:lstStyle>
          <a:p>
            <a:r>
              <a:rPr lang="en-US" dirty="0"/>
              <a:t>Click to edit Master title style</a:t>
            </a:r>
          </a:p>
        </p:txBody>
      </p:sp>
      <p:sp>
        <p:nvSpPr>
          <p:cNvPr id="3" name="Content Placeholder 1"/>
          <p:cNvSpPr>
            <a:spLocks noGrp="1"/>
          </p:cNvSpPr>
          <p:nvPr>
            <p:ph idx="1" hasCustomPrompt="1"/>
          </p:nvPr>
        </p:nvSpPr>
        <p:spPr>
          <a:xfrm>
            <a:off x="609600" y="1588655"/>
            <a:ext cx="10972800" cy="4710546"/>
          </a:xfrm>
          <a:prstGeom prst="rect">
            <a:avLst/>
          </a:prstGeom>
        </p:spPr>
        <p:txBody>
          <a:bodyPr/>
          <a:lstStyle>
            <a:lvl1pPr marL="0" indent="0">
              <a:spcBef>
                <a:spcPts val="1000"/>
              </a:spcBef>
              <a:spcAft>
                <a:spcPts val="0"/>
              </a:spcAft>
              <a:buNone/>
              <a:defRPr sz="2800">
                <a:latin typeface="+mn-lt"/>
                <a:cs typeface="Arial" panose="020B0604020202020204" pitchFamily="34" charset="0"/>
              </a:defRPr>
            </a:lvl1pPr>
            <a:lvl2pPr marL="742950" indent="-285750">
              <a:spcBef>
                <a:spcPts val="1000"/>
              </a:spcBef>
              <a:spcAft>
                <a:spcPts val="0"/>
              </a:spcAft>
              <a:buFont typeface="Arial" panose="020B0604020202020204" pitchFamily="34" charset="0"/>
              <a:buChar char="•"/>
              <a:defRPr sz="2400">
                <a:latin typeface="+mn-lt"/>
                <a:cs typeface="Arial" panose="020B0604020202020204" pitchFamily="34" charset="0"/>
              </a:defRPr>
            </a:lvl2pPr>
            <a:lvl3pPr>
              <a:spcBef>
                <a:spcPts val="1000"/>
              </a:spcBef>
              <a:spcAft>
                <a:spcPts val="0"/>
              </a:spcAft>
              <a:defRPr sz="2000">
                <a:latin typeface="+mn-lt"/>
                <a:cs typeface="Arial" panose="020B0604020202020204" pitchFamily="34" charset="0"/>
              </a:defRPr>
            </a:lvl3pPr>
            <a:lvl4pPr marL="1600200" indent="-228600">
              <a:spcBef>
                <a:spcPts val="1000"/>
              </a:spcBef>
              <a:spcAft>
                <a:spcPts val="0"/>
              </a:spcAft>
              <a:buFont typeface="Arial" panose="020B0604020202020204" pitchFamily="34" charset="0"/>
              <a:buChar char="•"/>
              <a:defRPr sz="1800">
                <a:latin typeface="+mn-lt"/>
                <a:cs typeface="Arial" panose="020B0604020202020204" pitchFamily="34" charset="0"/>
              </a:defRPr>
            </a:lvl4pPr>
            <a:lvl5pPr>
              <a:spcAft>
                <a:spcPts val="800"/>
              </a:spcAft>
              <a:defRPr sz="1600">
                <a:latin typeface="Arial" panose="020B0604020202020204" pitchFamily="34" charset="0"/>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7" name="Jump Link"/>
          <p:cNvSpPr>
            <a:spLocks noGrp="1"/>
          </p:cNvSpPr>
          <p:nvPr>
            <p:ph type="body" sz="quarter" idx="16" hasCustomPrompt="1"/>
          </p:nvPr>
        </p:nvSpPr>
        <p:spPr>
          <a:xfrm>
            <a:off x="4396509" y="6456218"/>
            <a:ext cx="4064000" cy="240146"/>
          </a:xfrm>
          <a:prstGeom prst="rect">
            <a:avLst/>
          </a:prstGeom>
        </p:spPr>
        <p:txBody>
          <a:bodyPr lIns="0" tIns="0" rIns="0" bIns="0"/>
          <a:lstStyle>
            <a:lvl1pPr marL="0" indent="0" algn="ctr">
              <a:buNone/>
              <a:defRPr sz="1200"/>
            </a:lvl1pPr>
          </a:lstStyle>
          <a:p>
            <a:pPr lvl="0"/>
            <a:r>
              <a:rPr lang="en-US" dirty="0"/>
              <a:t>Jump to long description</a:t>
            </a:r>
          </a:p>
        </p:txBody>
      </p:sp>
      <p:sp>
        <p:nvSpPr>
          <p:cNvPr id="8" name="Jump Link">
            <a:extLst>
              <a:ext uri="{FF2B5EF4-FFF2-40B4-BE49-F238E27FC236}">
                <a16:creationId xmlns:a16="http://schemas.microsoft.com/office/drawing/2014/main" id="{AA40AC11-93F8-4C01-A897-5A7FA9B34EF7}"/>
              </a:ext>
            </a:extLst>
          </p:cNvPr>
          <p:cNvSpPr>
            <a:spLocks noGrp="1"/>
          </p:cNvSpPr>
          <p:nvPr>
            <p:ph type="body" sz="quarter" idx="17" hasCustomPrompt="1"/>
          </p:nvPr>
        </p:nvSpPr>
        <p:spPr>
          <a:xfrm>
            <a:off x="4396509" y="1097972"/>
            <a:ext cx="4174835" cy="250537"/>
          </a:xfrm>
          <a:prstGeom prst="rect">
            <a:avLst/>
          </a:prstGeom>
        </p:spPr>
        <p:txBody>
          <a:bodyPr lIns="0" tIns="0" rIns="0" bIns="0"/>
          <a:lstStyle>
            <a:lvl1pPr marL="0" indent="0" algn="ctr">
              <a:buNone/>
              <a:defRPr sz="1200"/>
            </a:lvl1pPr>
          </a:lstStyle>
          <a:p>
            <a:pPr lvl="0"/>
            <a:r>
              <a:rPr lang="en-US" dirty="0"/>
              <a:t>Jump to long description</a:t>
            </a:r>
          </a:p>
        </p:txBody>
      </p:sp>
    </p:spTree>
    <p:extLst>
      <p:ext uri="{BB962C8B-B14F-4D97-AF65-F5344CB8AC3E}">
        <p14:creationId xmlns:p14="http://schemas.microsoft.com/office/powerpoint/2010/main" val="1311383074"/>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NoBar-Six Content Placeholders">
    <p:spTree>
      <p:nvGrpSpPr>
        <p:cNvPr id="1" name=""/>
        <p:cNvGrpSpPr/>
        <p:nvPr/>
      </p:nvGrpSpPr>
      <p:grpSpPr>
        <a:xfrm>
          <a:off x="0" y="0"/>
          <a:ext cx="0" cy="0"/>
          <a:chOff x="0" y="0"/>
          <a:chExt cx="0" cy="0"/>
        </a:xfrm>
      </p:grpSpPr>
      <p:sp>
        <p:nvSpPr>
          <p:cNvPr id="2" name="Slide Title"/>
          <p:cNvSpPr>
            <a:spLocks noGrp="1"/>
          </p:cNvSpPr>
          <p:nvPr>
            <p:ph type="title"/>
          </p:nvPr>
        </p:nvSpPr>
        <p:spPr>
          <a:xfrm>
            <a:off x="0" y="228600"/>
            <a:ext cx="12192000" cy="639762"/>
          </a:xfrm>
          <a:prstGeom prst="rect">
            <a:avLst/>
          </a:prstGeom>
          <a:solidFill>
            <a:srgbClr val="006800"/>
          </a:solidFill>
        </p:spPr>
        <p:txBody>
          <a:bodyPr/>
          <a:lstStyle>
            <a:lvl1pPr>
              <a:defRPr lang="en-US" sz="3600" b="1" dirty="0">
                <a:solidFill>
                  <a:schemeClr val="bg1"/>
                </a:solidFill>
              </a:defRPr>
            </a:lvl1pPr>
          </a:lstStyle>
          <a:p>
            <a:pPr lvl="0"/>
            <a:r>
              <a:rPr lang="en-US" dirty="0"/>
              <a:t>Click to edit Master title style</a:t>
            </a:r>
          </a:p>
        </p:txBody>
      </p:sp>
      <p:sp>
        <p:nvSpPr>
          <p:cNvPr id="8" name="Content Placeholder 1"/>
          <p:cNvSpPr>
            <a:spLocks noGrp="1"/>
          </p:cNvSpPr>
          <p:nvPr>
            <p:ph sz="quarter" idx="12"/>
          </p:nvPr>
        </p:nvSpPr>
        <p:spPr>
          <a:xfrm>
            <a:off x="711200" y="1066800"/>
            <a:ext cx="10871200" cy="838200"/>
          </a:xfrm>
          <a:prstGeom prst="rect">
            <a:avLst/>
          </a:prstGeom>
        </p:spPr>
        <p:txBody>
          <a:bodyPr/>
          <a:lstStyle>
            <a:lvl1pPr>
              <a:spcBef>
                <a:spcPts val="1000"/>
              </a:spcBef>
              <a:spcAft>
                <a:spcPts val="0"/>
              </a:spcAft>
              <a:defRPr sz="2400"/>
            </a:lvl1pPr>
            <a:lvl2pPr>
              <a:spcBef>
                <a:spcPts val="1000"/>
              </a:spcBef>
              <a:spcAft>
                <a:spcPts val="0"/>
              </a:spcAft>
              <a:defRPr sz="2000"/>
            </a:lvl2pPr>
            <a:lvl3pPr>
              <a:spcBef>
                <a:spcPts val="1000"/>
              </a:spcBef>
              <a:spcAft>
                <a:spcPts val="0"/>
              </a:spcAft>
              <a:defRPr sz="1800"/>
            </a:lvl3pPr>
            <a:lvl4pPr>
              <a:spcBef>
                <a:spcPts val="1000"/>
              </a:spcBef>
              <a:spcAft>
                <a:spcPts val="0"/>
              </a:spcAft>
              <a:defRPr sz="1600"/>
            </a:lvl4pPr>
            <a:lvl5pPr>
              <a:spcBef>
                <a:spcPts val="1000"/>
              </a:spcBef>
              <a:spcAft>
                <a:spcPts val="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Content Placeholder 2"/>
          <p:cNvSpPr>
            <a:spLocks noGrp="1"/>
          </p:cNvSpPr>
          <p:nvPr>
            <p:ph sz="quarter" idx="13"/>
          </p:nvPr>
        </p:nvSpPr>
        <p:spPr>
          <a:xfrm>
            <a:off x="711200" y="2011680"/>
            <a:ext cx="10871200" cy="762000"/>
          </a:xfrm>
          <a:prstGeom prst="rect">
            <a:avLst/>
          </a:prstGeom>
        </p:spPr>
        <p:txBody>
          <a:bodyPr/>
          <a:lstStyle>
            <a:lvl1pPr>
              <a:spcBef>
                <a:spcPts val="1000"/>
              </a:spcBef>
              <a:spcAft>
                <a:spcPts val="0"/>
              </a:spcAft>
              <a:defRPr sz="2400"/>
            </a:lvl1pPr>
            <a:lvl2pPr>
              <a:spcBef>
                <a:spcPts val="1000"/>
              </a:spcBef>
              <a:spcAft>
                <a:spcPts val="0"/>
              </a:spcAft>
              <a:defRPr sz="2000"/>
            </a:lvl2pPr>
            <a:lvl3pPr>
              <a:spcBef>
                <a:spcPts val="1000"/>
              </a:spcBef>
              <a:spcAft>
                <a:spcPts val="0"/>
              </a:spcAft>
              <a:defRPr sz="1800"/>
            </a:lvl3pPr>
            <a:lvl4pPr>
              <a:spcBef>
                <a:spcPts val="1000"/>
              </a:spcBef>
              <a:spcAft>
                <a:spcPts val="0"/>
              </a:spcAft>
              <a:defRPr sz="1600"/>
            </a:lvl4pPr>
            <a:lvl5pPr>
              <a:spcBef>
                <a:spcPts val="1000"/>
              </a:spcBef>
              <a:spcAft>
                <a:spcPts val="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Content Placeholder 3"/>
          <p:cNvSpPr>
            <a:spLocks noGrp="1"/>
          </p:cNvSpPr>
          <p:nvPr>
            <p:ph sz="quarter" idx="14"/>
          </p:nvPr>
        </p:nvSpPr>
        <p:spPr>
          <a:xfrm>
            <a:off x="711200" y="2880360"/>
            <a:ext cx="10871200" cy="685800"/>
          </a:xfrm>
          <a:prstGeom prst="rect">
            <a:avLst/>
          </a:prstGeom>
        </p:spPr>
        <p:txBody>
          <a:bodyPr/>
          <a:lstStyle>
            <a:lvl1pPr>
              <a:spcBef>
                <a:spcPts val="1000"/>
              </a:spcBef>
              <a:spcAft>
                <a:spcPts val="0"/>
              </a:spcAft>
              <a:defRPr sz="2400"/>
            </a:lvl1pPr>
            <a:lvl2pPr>
              <a:spcBef>
                <a:spcPts val="1000"/>
              </a:spcBef>
              <a:spcAft>
                <a:spcPts val="0"/>
              </a:spcAft>
              <a:defRPr sz="2000"/>
            </a:lvl2pPr>
            <a:lvl3pPr>
              <a:spcBef>
                <a:spcPts val="1000"/>
              </a:spcBef>
              <a:spcAft>
                <a:spcPts val="0"/>
              </a:spcAft>
              <a:defRPr sz="1800"/>
            </a:lvl3pPr>
            <a:lvl4pPr>
              <a:spcBef>
                <a:spcPts val="1000"/>
              </a:spcBef>
              <a:spcAft>
                <a:spcPts val="0"/>
              </a:spcAft>
              <a:defRPr sz="1600"/>
            </a:lvl4pPr>
            <a:lvl5pPr>
              <a:spcBef>
                <a:spcPts val="1000"/>
              </a:spcBef>
              <a:spcAft>
                <a:spcPts val="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Content Placeholder 4"/>
          <p:cNvSpPr>
            <a:spLocks noGrp="1"/>
          </p:cNvSpPr>
          <p:nvPr>
            <p:ph sz="quarter" idx="15"/>
          </p:nvPr>
        </p:nvSpPr>
        <p:spPr>
          <a:xfrm>
            <a:off x="711200" y="3672840"/>
            <a:ext cx="10871200" cy="838200"/>
          </a:xfrm>
          <a:prstGeom prst="rect">
            <a:avLst/>
          </a:prstGeom>
        </p:spPr>
        <p:txBody>
          <a:bodyPr/>
          <a:lstStyle>
            <a:lvl1pPr>
              <a:spcBef>
                <a:spcPts val="1000"/>
              </a:spcBef>
              <a:spcAft>
                <a:spcPts val="0"/>
              </a:spcAft>
              <a:defRPr sz="2400"/>
            </a:lvl1pPr>
            <a:lvl2pPr>
              <a:spcBef>
                <a:spcPts val="1000"/>
              </a:spcBef>
              <a:spcAft>
                <a:spcPts val="0"/>
              </a:spcAft>
              <a:defRPr sz="2000"/>
            </a:lvl2pPr>
            <a:lvl3pPr>
              <a:spcBef>
                <a:spcPts val="1000"/>
              </a:spcBef>
              <a:spcAft>
                <a:spcPts val="0"/>
              </a:spcAft>
              <a:defRPr sz="1800"/>
            </a:lvl3pPr>
            <a:lvl4pPr>
              <a:spcBef>
                <a:spcPts val="1000"/>
              </a:spcBef>
              <a:spcAft>
                <a:spcPts val="0"/>
              </a:spcAft>
              <a:defRPr sz="1600"/>
            </a:lvl4pPr>
            <a:lvl5pPr>
              <a:spcBef>
                <a:spcPts val="1000"/>
              </a:spcBef>
              <a:spcAft>
                <a:spcPts val="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5"/>
          <p:cNvSpPr>
            <a:spLocks noGrp="1"/>
          </p:cNvSpPr>
          <p:nvPr>
            <p:ph sz="quarter" idx="10"/>
          </p:nvPr>
        </p:nvSpPr>
        <p:spPr>
          <a:xfrm>
            <a:off x="711200" y="4617720"/>
            <a:ext cx="10871200" cy="914400"/>
          </a:xfrm>
          <a:prstGeom prst="rect">
            <a:avLst/>
          </a:prstGeom>
        </p:spPr>
        <p:txBody>
          <a:bodyPr/>
          <a:lstStyle>
            <a:lvl1pPr>
              <a:spcBef>
                <a:spcPts val="1000"/>
              </a:spcBef>
              <a:spcAft>
                <a:spcPts val="0"/>
              </a:spcAft>
              <a:defRPr sz="2400"/>
            </a:lvl1pPr>
            <a:lvl2pPr>
              <a:spcBef>
                <a:spcPts val="1000"/>
              </a:spcBef>
              <a:spcAft>
                <a:spcPts val="0"/>
              </a:spcAft>
              <a:defRPr sz="2000"/>
            </a:lvl2pPr>
            <a:lvl3pPr>
              <a:spcBef>
                <a:spcPts val="1000"/>
              </a:spcBef>
              <a:spcAft>
                <a:spcPts val="0"/>
              </a:spcAft>
              <a:defRPr sz="1800"/>
            </a:lvl3pPr>
            <a:lvl4pPr>
              <a:spcBef>
                <a:spcPts val="1000"/>
              </a:spcBef>
              <a:spcAft>
                <a:spcPts val="0"/>
              </a:spcAft>
              <a:defRPr sz="1600"/>
            </a:lvl4pPr>
            <a:lvl5pPr>
              <a:spcBef>
                <a:spcPts val="1000"/>
              </a:spcBef>
              <a:spcAft>
                <a:spcPts val="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Content Placeholder 6"/>
          <p:cNvSpPr>
            <a:spLocks noGrp="1"/>
          </p:cNvSpPr>
          <p:nvPr>
            <p:ph sz="quarter" idx="11"/>
          </p:nvPr>
        </p:nvSpPr>
        <p:spPr>
          <a:xfrm>
            <a:off x="711200" y="5638800"/>
            <a:ext cx="10871200" cy="762000"/>
          </a:xfrm>
          <a:prstGeom prst="rect">
            <a:avLst/>
          </a:prstGeom>
        </p:spPr>
        <p:txBody>
          <a:bodyPr/>
          <a:lstStyle>
            <a:lvl1pPr>
              <a:spcBef>
                <a:spcPts val="1000"/>
              </a:spcBef>
              <a:spcAft>
                <a:spcPts val="0"/>
              </a:spcAft>
              <a:defRPr sz="2400"/>
            </a:lvl1pPr>
            <a:lvl2pPr>
              <a:spcBef>
                <a:spcPts val="1000"/>
              </a:spcBef>
              <a:spcAft>
                <a:spcPts val="0"/>
              </a:spcAft>
              <a:defRPr sz="2000"/>
            </a:lvl2pPr>
            <a:lvl3pPr>
              <a:spcBef>
                <a:spcPts val="1000"/>
              </a:spcBef>
              <a:spcAft>
                <a:spcPts val="0"/>
              </a:spcAft>
              <a:defRPr sz="1800"/>
            </a:lvl3pPr>
            <a:lvl4pPr>
              <a:spcBef>
                <a:spcPts val="1000"/>
              </a:spcBef>
              <a:spcAft>
                <a:spcPts val="0"/>
              </a:spcAft>
              <a:defRPr sz="1600"/>
            </a:lvl4pPr>
            <a:lvl5pPr>
              <a:spcBef>
                <a:spcPts val="1000"/>
              </a:spcBef>
              <a:spcAft>
                <a:spcPts val="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Photo Credit"/>
          <p:cNvSpPr>
            <a:spLocks noGrp="1"/>
          </p:cNvSpPr>
          <p:nvPr>
            <p:ph type="body" sz="quarter" idx="16" hasCustomPrompt="1"/>
          </p:nvPr>
        </p:nvSpPr>
        <p:spPr>
          <a:xfrm>
            <a:off x="7315200" y="6705600"/>
            <a:ext cx="4876800" cy="152400"/>
          </a:xfrm>
          <a:prstGeom prst="rect">
            <a:avLst/>
          </a:prstGeom>
        </p:spPr>
        <p:txBody>
          <a:bodyPr wrap="none" lIns="0" tIns="0" rIns="45720" bIns="0"/>
          <a:lstStyle>
            <a:lvl1pPr marL="0" indent="0" algn="r">
              <a:buNone/>
              <a:defRPr sz="1000" baseline="0">
                <a:solidFill>
                  <a:srgbClr val="6A6A6A"/>
                </a:solidFill>
              </a:defRPr>
            </a:lvl1pPr>
            <a:lvl5pPr>
              <a:defRPr/>
            </a:lvl5pPr>
          </a:lstStyle>
          <a:p>
            <a:pPr lvl="0"/>
            <a:r>
              <a:rPr lang="en-US" dirty="0"/>
              <a:t>Insert Photo Credit Here</a:t>
            </a:r>
          </a:p>
        </p:txBody>
      </p:sp>
    </p:spTree>
    <p:extLst>
      <p:ext uri="{BB962C8B-B14F-4D97-AF65-F5344CB8AC3E}">
        <p14:creationId xmlns:p14="http://schemas.microsoft.com/office/powerpoint/2010/main" val="3680709371"/>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NoBar-Two Content">
    <p:spTree>
      <p:nvGrpSpPr>
        <p:cNvPr id="1" name=""/>
        <p:cNvGrpSpPr/>
        <p:nvPr/>
      </p:nvGrpSpPr>
      <p:grpSpPr>
        <a:xfrm>
          <a:off x="0" y="0"/>
          <a:ext cx="0" cy="0"/>
          <a:chOff x="0" y="0"/>
          <a:chExt cx="0" cy="0"/>
        </a:xfrm>
      </p:grpSpPr>
      <p:sp>
        <p:nvSpPr>
          <p:cNvPr id="7" name="Slide Title"/>
          <p:cNvSpPr>
            <a:spLocks noGrp="1"/>
          </p:cNvSpPr>
          <p:nvPr>
            <p:ph type="title"/>
          </p:nvPr>
        </p:nvSpPr>
        <p:spPr>
          <a:xfrm>
            <a:off x="-1" y="228600"/>
            <a:ext cx="12192001" cy="609600"/>
          </a:xfrm>
          <a:prstGeom prst="rect">
            <a:avLst/>
          </a:prstGeom>
          <a:solidFill>
            <a:srgbClr val="006800"/>
          </a:solidFill>
        </p:spPr>
        <p:txBody>
          <a:bodyPr/>
          <a:lstStyle>
            <a:lvl1pPr>
              <a:defRPr sz="3600" b="1">
                <a:solidFill>
                  <a:schemeClr val="bg1"/>
                </a:solidFill>
              </a:defRPr>
            </a:lvl1pPr>
          </a:lstStyle>
          <a:p>
            <a:r>
              <a:rPr lang="en-US" dirty="0"/>
              <a:t>Click to edit Master title style</a:t>
            </a:r>
          </a:p>
        </p:txBody>
      </p:sp>
      <p:sp>
        <p:nvSpPr>
          <p:cNvPr id="3" name="Content Placeholder 1"/>
          <p:cNvSpPr>
            <a:spLocks noGrp="1"/>
          </p:cNvSpPr>
          <p:nvPr>
            <p:ph sz="half" idx="1" hasCustomPrompt="1"/>
          </p:nvPr>
        </p:nvSpPr>
        <p:spPr>
          <a:xfrm>
            <a:off x="609600" y="1024569"/>
            <a:ext cx="5384800" cy="5505771"/>
          </a:xfrm>
          <a:prstGeom prst="rect">
            <a:avLst/>
          </a:prstGeom>
        </p:spPr>
        <p:txBody>
          <a:bodyPr/>
          <a:lstStyle>
            <a:lvl1pPr marL="0" indent="0">
              <a:spcBef>
                <a:spcPts val="1000"/>
              </a:spcBef>
              <a:spcAft>
                <a:spcPts val="0"/>
              </a:spcAft>
              <a:buNone/>
              <a:defRPr sz="2400"/>
            </a:lvl1pPr>
            <a:lvl2pPr marL="742950" indent="-285750">
              <a:spcBef>
                <a:spcPts val="1000"/>
              </a:spcBef>
              <a:spcAft>
                <a:spcPts val="0"/>
              </a:spcAft>
              <a:buFont typeface="Arial" panose="020B0604020202020204" pitchFamily="34" charset="0"/>
              <a:buChar char="•"/>
              <a:defRPr sz="2000"/>
            </a:lvl2pPr>
            <a:lvl3pPr>
              <a:spcBef>
                <a:spcPts val="1000"/>
              </a:spcBef>
              <a:spcAft>
                <a:spcPts val="0"/>
              </a:spcAft>
              <a:defRPr sz="1800"/>
            </a:lvl3pPr>
            <a:lvl4pPr>
              <a:spcAft>
                <a:spcPts val="800"/>
              </a:spcAft>
              <a:defRPr sz="1600"/>
            </a:lvl4pPr>
            <a:lvl5pPr>
              <a:spcAft>
                <a:spcPts val="800"/>
              </a:spcAft>
              <a:defRPr sz="16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p:txBody>
      </p:sp>
      <p:sp>
        <p:nvSpPr>
          <p:cNvPr id="4" name="Content Placeholder 2"/>
          <p:cNvSpPr>
            <a:spLocks noGrp="1"/>
          </p:cNvSpPr>
          <p:nvPr>
            <p:ph sz="half" idx="2" hasCustomPrompt="1"/>
          </p:nvPr>
        </p:nvSpPr>
        <p:spPr>
          <a:xfrm>
            <a:off x="6197600" y="1024568"/>
            <a:ext cx="5384800" cy="5505772"/>
          </a:xfrm>
          <a:prstGeom prst="rect">
            <a:avLst/>
          </a:prstGeom>
        </p:spPr>
        <p:txBody>
          <a:bodyPr/>
          <a:lstStyle>
            <a:lvl1pPr marL="0" indent="0">
              <a:spcBef>
                <a:spcPts val="1000"/>
              </a:spcBef>
              <a:spcAft>
                <a:spcPts val="0"/>
              </a:spcAft>
              <a:buNone/>
              <a:defRPr sz="2400"/>
            </a:lvl1pPr>
            <a:lvl2pPr marL="742950" indent="-285750">
              <a:spcBef>
                <a:spcPts val="1000"/>
              </a:spcBef>
              <a:spcAft>
                <a:spcPts val="0"/>
              </a:spcAft>
              <a:buFont typeface="Arial" panose="020B0604020202020204" pitchFamily="34" charset="0"/>
              <a:buChar char="•"/>
              <a:defRPr sz="2000"/>
            </a:lvl2pPr>
            <a:lvl3pPr>
              <a:spcBef>
                <a:spcPts val="1000"/>
              </a:spcBef>
              <a:spcAft>
                <a:spcPts val="0"/>
              </a:spcAft>
              <a:defRPr sz="1800"/>
            </a:lvl3pPr>
            <a:lvl4pPr>
              <a:spcAft>
                <a:spcPts val="800"/>
              </a:spcAft>
              <a:defRPr sz="1600"/>
            </a:lvl4pPr>
            <a:lvl5pPr>
              <a:spcAft>
                <a:spcPts val="800"/>
              </a:spcAft>
              <a:defRPr sz="16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p:txBody>
      </p:sp>
      <p:sp>
        <p:nvSpPr>
          <p:cNvPr id="8" name="Jump Link"/>
          <p:cNvSpPr>
            <a:spLocks noGrp="1"/>
          </p:cNvSpPr>
          <p:nvPr>
            <p:ph type="body" sz="quarter" idx="12" hasCustomPrompt="1"/>
          </p:nvPr>
        </p:nvSpPr>
        <p:spPr>
          <a:xfrm>
            <a:off x="5090160" y="6529450"/>
            <a:ext cx="2011680" cy="99950"/>
          </a:xfrm>
          <a:prstGeom prst="rect">
            <a:avLst/>
          </a:prstGeom>
        </p:spPr>
        <p:txBody>
          <a:bodyPr lIns="0" tIns="0" rIns="0" bIns="0"/>
          <a:lstStyle>
            <a:lvl1pPr marL="0" indent="0" algn="ctr">
              <a:buNone/>
              <a:defRPr sz="800"/>
            </a:lvl1pPr>
          </a:lstStyle>
          <a:p>
            <a:pPr lvl="0"/>
            <a:r>
              <a:rPr lang="en-US"/>
              <a:t>Jump to long description</a:t>
            </a:r>
            <a:endParaRPr lang="en-US" dirty="0"/>
          </a:p>
        </p:txBody>
      </p:sp>
      <p:sp>
        <p:nvSpPr>
          <p:cNvPr id="10" name="Photo Credit"/>
          <p:cNvSpPr>
            <a:spLocks noGrp="1"/>
          </p:cNvSpPr>
          <p:nvPr>
            <p:ph type="body" sz="quarter" idx="11" hasCustomPrompt="1"/>
          </p:nvPr>
        </p:nvSpPr>
        <p:spPr>
          <a:xfrm>
            <a:off x="7315200" y="6705600"/>
            <a:ext cx="4876800" cy="152400"/>
          </a:xfrm>
          <a:prstGeom prst="rect">
            <a:avLst/>
          </a:prstGeom>
        </p:spPr>
        <p:txBody>
          <a:bodyPr wrap="none" lIns="0" tIns="0" rIns="45720" bIns="0"/>
          <a:lstStyle>
            <a:lvl1pPr marL="0" indent="0" algn="r">
              <a:buNone/>
              <a:defRPr sz="1000" baseline="0">
                <a:solidFill>
                  <a:srgbClr val="6A6A6A"/>
                </a:solidFill>
              </a:defRPr>
            </a:lvl1pPr>
            <a:lvl5pPr>
              <a:defRPr/>
            </a:lvl5pPr>
          </a:lstStyle>
          <a:p>
            <a:pPr lvl="0"/>
            <a:r>
              <a:rPr lang="en-US" dirty="0"/>
              <a:t>Insert Photo Credit Here</a:t>
            </a:r>
          </a:p>
        </p:txBody>
      </p:sp>
    </p:spTree>
    <p:extLst>
      <p:ext uri="{BB962C8B-B14F-4D97-AF65-F5344CB8AC3E}">
        <p14:creationId xmlns:p14="http://schemas.microsoft.com/office/powerpoint/2010/main" val="967756536"/>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NoBar-Two-Up 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7618" y="228600"/>
            <a:ext cx="12247235" cy="609600"/>
          </a:xfrm>
          <a:prstGeom prst="rect">
            <a:avLst/>
          </a:prstGeom>
          <a:solidFill>
            <a:srgbClr val="006800"/>
          </a:solidFill>
        </p:spPr>
        <p:txBody>
          <a:bodyPr/>
          <a:lstStyle>
            <a:lvl1pPr>
              <a:defRPr sz="3600" b="1">
                <a:solidFill>
                  <a:schemeClr val="bg1"/>
                </a:solidFill>
              </a:defRPr>
            </a:lvl1pPr>
          </a:lstStyle>
          <a:p>
            <a:r>
              <a:rPr lang="en-US" dirty="0"/>
              <a:t>Click to edit Master title style</a:t>
            </a:r>
          </a:p>
        </p:txBody>
      </p:sp>
      <p:sp>
        <p:nvSpPr>
          <p:cNvPr id="3" name="Header 1"/>
          <p:cNvSpPr>
            <a:spLocks noGrp="1"/>
          </p:cNvSpPr>
          <p:nvPr>
            <p:ph type="body" idx="1"/>
          </p:nvPr>
        </p:nvSpPr>
        <p:spPr>
          <a:xfrm>
            <a:off x="609602" y="960438"/>
            <a:ext cx="5386917" cy="639762"/>
          </a:xfrm>
          <a:prstGeom prst="rect">
            <a:avLst/>
          </a:prstGeom>
          <a:ln w="12700">
            <a:noFill/>
          </a:ln>
        </p:spPr>
        <p:txBody>
          <a:bodyPr anchor="b"/>
          <a:lstStyle>
            <a:lvl1pPr marL="0" indent="0">
              <a:spcBef>
                <a:spcPts val="1000"/>
              </a:spcBef>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1"/>
          <p:cNvSpPr>
            <a:spLocks noGrp="1"/>
          </p:cNvSpPr>
          <p:nvPr>
            <p:ph sz="half" idx="2" hasCustomPrompt="1"/>
          </p:nvPr>
        </p:nvSpPr>
        <p:spPr>
          <a:xfrm>
            <a:off x="609602" y="1722438"/>
            <a:ext cx="5386917" cy="4789964"/>
          </a:xfrm>
          <a:prstGeom prst="rect">
            <a:avLst/>
          </a:prstGeom>
          <a:ln w="12700">
            <a:noFill/>
          </a:ln>
        </p:spPr>
        <p:txBody>
          <a:bodyPr/>
          <a:lstStyle>
            <a:lvl1pPr>
              <a:spcBef>
                <a:spcPts val="1000"/>
              </a:spcBef>
              <a:spcAft>
                <a:spcPts val="0"/>
              </a:spcAft>
              <a:defRPr sz="2400"/>
            </a:lvl1pPr>
            <a:lvl2pPr marL="742950" indent="-285750">
              <a:spcBef>
                <a:spcPts val="1000"/>
              </a:spcBef>
              <a:spcAft>
                <a:spcPts val="0"/>
              </a:spcAft>
              <a:buFont typeface="Arial" panose="020B0604020202020204" pitchFamily="34" charset="0"/>
              <a:buChar char="•"/>
              <a:defRPr sz="2000"/>
            </a:lvl2pPr>
            <a:lvl3pPr>
              <a:spcBef>
                <a:spcPts val="1000"/>
              </a:spcBef>
              <a:spcAft>
                <a:spcPts val="0"/>
              </a:spcAft>
              <a:defRPr sz="1800"/>
            </a:lvl3pPr>
            <a:lvl4pPr>
              <a:spcAft>
                <a:spcPts val="800"/>
              </a:spcAft>
              <a:defRPr sz="1600"/>
            </a:lvl4pPr>
            <a:lvl5pPr>
              <a:spcAft>
                <a:spcPts val="800"/>
              </a:spcAft>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p:txBody>
      </p:sp>
      <p:sp>
        <p:nvSpPr>
          <p:cNvPr id="5" name="Header 2"/>
          <p:cNvSpPr>
            <a:spLocks noGrp="1"/>
          </p:cNvSpPr>
          <p:nvPr>
            <p:ph type="body" sz="quarter" idx="3"/>
          </p:nvPr>
        </p:nvSpPr>
        <p:spPr>
          <a:xfrm>
            <a:off x="6193369" y="960438"/>
            <a:ext cx="5389033" cy="639762"/>
          </a:xfrm>
          <a:prstGeom prst="rect">
            <a:avLst/>
          </a:prstGeom>
          <a:ln w="12700">
            <a:noFill/>
          </a:ln>
        </p:spPr>
        <p:txBody>
          <a:bodyPr anchor="b"/>
          <a:lstStyle>
            <a:lvl1pPr marL="0" indent="0">
              <a:spcBef>
                <a:spcPts val="1000"/>
              </a:spcBef>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2"/>
          <p:cNvSpPr>
            <a:spLocks noGrp="1"/>
          </p:cNvSpPr>
          <p:nvPr>
            <p:ph sz="quarter" idx="4" hasCustomPrompt="1"/>
          </p:nvPr>
        </p:nvSpPr>
        <p:spPr>
          <a:xfrm>
            <a:off x="6193369" y="1722438"/>
            <a:ext cx="5389033" cy="4789964"/>
          </a:xfrm>
          <a:prstGeom prst="rect">
            <a:avLst/>
          </a:prstGeom>
          <a:ln w="12700">
            <a:noFill/>
          </a:ln>
        </p:spPr>
        <p:txBody>
          <a:bodyPr/>
          <a:lstStyle>
            <a:lvl1pPr>
              <a:spcBef>
                <a:spcPts val="1000"/>
              </a:spcBef>
              <a:spcAft>
                <a:spcPts val="0"/>
              </a:spcAft>
              <a:defRPr sz="2400"/>
            </a:lvl1pPr>
            <a:lvl2pPr marL="742950" indent="-285750">
              <a:spcBef>
                <a:spcPts val="1000"/>
              </a:spcBef>
              <a:spcAft>
                <a:spcPts val="0"/>
              </a:spcAft>
              <a:buFont typeface="Arial" panose="020B0604020202020204" pitchFamily="34" charset="0"/>
              <a:buChar char="•"/>
              <a:defRPr sz="2000"/>
            </a:lvl2pPr>
            <a:lvl3pPr>
              <a:spcBef>
                <a:spcPts val="1000"/>
              </a:spcBef>
              <a:spcAft>
                <a:spcPts val="0"/>
              </a:spcAft>
              <a:defRPr sz="1800"/>
            </a:lvl3pPr>
            <a:lvl4pPr>
              <a:spcAft>
                <a:spcPts val="800"/>
              </a:spcAft>
              <a:defRPr sz="1600"/>
            </a:lvl4pPr>
            <a:lvl5pPr>
              <a:spcAft>
                <a:spcPts val="800"/>
              </a:spcAft>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p:txBody>
      </p:sp>
      <p:sp>
        <p:nvSpPr>
          <p:cNvPr id="10" name="Jump Link"/>
          <p:cNvSpPr>
            <a:spLocks noGrp="1"/>
          </p:cNvSpPr>
          <p:nvPr>
            <p:ph type="body" sz="quarter" idx="12" hasCustomPrompt="1"/>
          </p:nvPr>
        </p:nvSpPr>
        <p:spPr>
          <a:xfrm>
            <a:off x="5090160" y="6529450"/>
            <a:ext cx="2011680" cy="99950"/>
          </a:xfrm>
          <a:prstGeom prst="rect">
            <a:avLst/>
          </a:prstGeom>
        </p:spPr>
        <p:txBody>
          <a:bodyPr lIns="0" tIns="0" rIns="0" bIns="0"/>
          <a:lstStyle>
            <a:lvl1pPr marL="0" indent="0" algn="ctr">
              <a:buNone/>
              <a:defRPr sz="800"/>
            </a:lvl1pPr>
          </a:lstStyle>
          <a:p>
            <a:pPr lvl="0"/>
            <a:r>
              <a:rPr lang="en-US"/>
              <a:t>Jump to long description</a:t>
            </a:r>
            <a:endParaRPr lang="en-US" dirty="0"/>
          </a:p>
        </p:txBody>
      </p:sp>
      <p:sp>
        <p:nvSpPr>
          <p:cNvPr id="12" name="Photo Credit"/>
          <p:cNvSpPr>
            <a:spLocks noGrp="1"/>
          </p:cNvSpPr>
          <p:nvPr>
            <p:ph type="body" sz="quarter" idx="11" hasCustomPrompt="1"/>
          </p:nvPr>
        </p:nvSpPr>
        <p:spPr>
          <a:xfrm>
            <a:off x="7315200" y="6705600"/>
            <a:ext cx="4876800" cy="152400"/>
          </a:xfrm>
          <a:prstGeom prst="rect">
            <a:avLst/>
          </a:prstGeom>
        </p:spPr>
        <p:txBody>
          <a:bodyPr wrap="none" lIns="0" tIns="0" rIns="45720" bIns="0"/>
          <a:lstStyle>
            <a:lvl1pPr marL="0" indent="0" algn="r">
              <a:buNone/>
              <a:defRPr sz="1000" baseline="0">
                <a:solidFill>
                  <a:srgbClr val="6A6A6A"/>
                </a:solidFill>
              </a:defRPr>
            </a:lvl1pPr>
            <a:lvl5pPr>
              <a:defRPr/>
            </a:lvl5pPr>
          </a:lstStyle>
          <a:p>
            <a:pPr lvl="0"/>
            <a:r>
              <a:rPr lang="en-US" dirty="0"/>
              <a:t>Insert Photo Credit Here</a:t>
            </a:r>
          </a:p>
        </p:txBody>
      </p:sp>
    </p:spTree>
    <p:extLst>
      <p:ext uri="{BB962C8B-B14F-4D97-AF65-F5344CB8AC3E}">
        <p14:creationId xmlns:p14="http://schemas.microsoft.com/office/powerpoint/2010/main" val="1682644081"/>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1_NoBar-Two-Up 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7618" y="228600"/>
            <a:ext cx="12247235" cy="609600"/>
          </a:xfrm>
          <a:prstGeom prst="rect">
            <a:avLst/>
          </a:prstGeom>
          <a:solidFill>
            <a:srgbClr val="006800"/>
          </a:solidFill>
        </p:spPr>
        <p:txBody>
          <a:bodyPr/>
          <a:lstStyle>
            <a:lvl1pPr>
              <a:defRPr sz="3600" b="1">
                <a:solidFill>
                  <a:schemeClr val="bg1"/>
                </a:solidFill>
              </a:defRPr>
            </a:lvl1pPr>
          </a:lstStyle>
          <a:p>
            <a:r>
              <a:rPr lang="en-US" dirty="0"/>
              <a:t>Click to edit Master title style</a:t>
            </a:r>
          </a:p>
        </p:txBody>
      </p:sp>
      <p:sp>
        <p:nvSpPr>
          <p:cNvPr id="3" name="Header 1"/>
          <p:cNvSpPr>
            <a:spLocks noGrp="1"/>
          </p:cNvSpPr>
          <p:nvPr>
            <p:ph type="body" idx="1"/>
          </p:nvPr>
        </p:nvSpPr>
        <p:spPr>
          <a:xfrm>
            <a:off x="609602" y="1738361"/>
            <a:ext cx="5386917" cy="639762"/>
          </a:xfrm>
          <a:prstGeom prst="rect">
            <a:avLst/>
          </a:prstGeom>
          <a:ln w="12700">
            <a:noFill/>
          </a:ln>
        </p:spPr>
        <p:txBody>
          <a:bodyPr anchor="b"/>
          <a:lstStyle>
            <a:lvl1pPr marL="0" indent="0">
              <a:spcBef>
                <a:spcPts val="1000"/>
              </a:spcBef>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1"/>
          <p:cNvSpPr>
            <a:spLocks noGrp="1"/>
          </p:cNvSpPr>
          <p:nvPr>
            <p:ph sz="half" idx="2" hasCustomPrompt="1"/>
          </p:nvPr>
        </p:nvSpPr>
        <p:spPr>
          <a:xfrm>
            <a:off x="609602" y="2529250"/>
            <a:ext cx="5386917" cy="3983152"/>
          </a:xfrm>
          <a:prstGeom prst="rect">
            <a:avLst/>
          </a:prstGeom>
          <a:ln w="12700">
            <a:noFill/>
          </a:ln>
        </p:spPr>
        <p:txBody>
          <a:bodyPr/>
          <a:lstStyle>
            <a:lvl1pPr>
              <a:spcBef>
                <a:spcPts val="1000"/>
              </a:spcBef>
              <a:spcAft>
                <a:spcPts val="0"/>
              </a:spcAft>
              <a:defRPr sz="2400"/>
            </a:lvl1pPr>
            <a:lvl2pPr marL="742950" indent="-285750">
              <a:spcBef>
                <a:spcPts val="1000"/>
              </a:spcBef>
              <a:spcAft>
                <a:spcPts val="0"/>
              </a:spcAft>
              <a:buFont typeface="Arial" panose="020B0604020202020204" pitchFamily="34" charset="0"/>
              <a:buChar char="•"/>
              <a:defRPr sz="2000"/>
            </a:lvl2pPr>
            <a:lvl3pPr>
              <a:spcBef>
                <a:spcPts val="1000"/>
              </a:spcBef>
              <a:spcAft>
                <a:spcPts val="0"/>
              </a:spcAft>
              <a:defRPr sz="1800"/>
            </a:lvl3pPr>
            <a:lvl4pPr>
              <a:spcAft>
                <a:spcPts val="800"/>
              </a:spcAft>
              <a:defRPr sz="1600"/>
            </a:lvl4pPr>
            <a:lvl5pPr>
              <a:spcAft>
                <a:spcPts val="800"/>
              </a:spcAft>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p:txBody>
      </p:sp>
      <p:sp>
        <p:nvSpPr>
          <p:cNvPr id="5" name="Header 2"/>
          <p:cNvSpPr>
            <a:spLocks noGrp="1"/>
          </p:cNvSpPr>
          <p:nvPr>
            <p:ph type="body" sz="quarter" idx="3"/>
          </p:nvPr>
        </p:nvSpPr>
        <p:spPr>
          <a:xfrm>
            <a:off x="6193369" y="1738361"/>
            <a:ext cx="5389033" cy="639762"/>
          </a:xfrm>
          <a:prstGeom prst="rect">
            <a:avLst/>
          </a:prstGeom>
          <a:ln w="12700">
            <a:noFill/>
          </a:ln>
        </p:spPr>
        <p:txBody>
          <a:bodyPr anchor="b"/>
          <a:lstStyle>
            <a:lvl1pPr marL="0" indent="0">
              <a:spcBef>
                <a:spcPts val="1000"/>
              </a:spcBef>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2"/>
          <p:cNvSpPr>
            <a:spLocks noGrp="1"/>
          </p:cNvSpPr>
          <p:nvPr>
            <p:ph sz="quarter" idx="4" hasCustomPrompt="1"/>
          </p:nvPr>
        </p:nvSpPr>
        <p:spPr>
          <a:xfrm>
            <a:off x="6193369" y="2529249"/>
            <a:ext cx="5389033" cy="3983153"/>
          </a:xfrm>
          <a:prstGeom prst="rect">
            <a:avLst/>
          </a:prstGeom>
          <a:ln w="12700">
            <a:noFill/>
          </a:ln>
        </p:spPr>
        <p:txBody>
          <a:bodyPr/>
          <a:lstStyle>
            <a:lvl1pPr>
              <a:spcBef>
                <a:spcPts val="1000"/>
              </a:spcBef>
              <a:spcAft>
                <a:spcPts val="0"/>
              </a:spcAft>
              <a:defRPr sz="2400"/>
            </a:lvl1pPr>
            <a:lvl2pPr marL="742950" indent="-285750">
              <a:spcBef>
                <a:spcPts val="1000"/>
              </a:spcBef>
              <a:spcAft>
                <a:spcPts val="0"/>
              </a:spcAft>
              <a:buFont typeface="Arial" panose="020B0604020202020204" pitchFamily="34" charset="0"/>
              <a:buChar char="•"/>
              <a:defRPr sz="2000"/>
            </a:lvl2pPr>
            <a:lvl3pPr>
              <a:spcBef>
                <a:spcPts val="1000"/>
              </a:spcBef>
              <a:spcAft>
                <a:spcPts val="0"/>
              </a:spcAft>
              <a:defRPr sz="1800"/>
            </a:lvl3pPr>
            <a:lvl4pPr>
              <a:spcAft>
                <a:spcPts val="800"/>
              </a:spcAft>
              <a:defRPr sz="1600"/>
            </a:lvl4pPr>
            <a:lvl5pPr>
              <a:spcAft>
                <a:spcPts val="800"/>
              </a:spcAft>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p:txBody>
      </p:sp>
      <p:sp>
        <p:nvSpPr>
          <p:cNvPr id="10" name="Jump Link"/>
          <p:cNvSpPr>
            <a:spLocks noGrp="1"/>
          </p:cNvSpPr>
          <p:nvPr>
            <p:ph type="body" sz="quarter" idx="12" hasCustomPrompt="1"/>
          </p:nvPr>
        </p:nvSpPr>
        <p:spPr>
          <a:xfrm>
            <a:off x="5090160" y="6529450"/>
            <a:ext cx="2011680" cy="99950"/>
          </a:xfrm>
          <a:prstGeom prst="rect">
            <a:avLst/>
          </a:prstGeom>
        </p:spPr>
        <p:txBody>
          <a:bodyPr lIns="0" tIns="0" rIns="0" bIns="0"/>
          <a:lstStyle>
            <a:lvl1pPr marL="0" indent="0" algn="ctr">
              <a:buNone/>
              <a:defRPr sz="800"/>
            </a:lvl1pPr>
          </a:lstStyle>
          <a:p>
            <a:pPr lvl="0"/>
            <a:r>
              <a:rPr lang="en-US"/>
              <a:t>Jump to long description</a:t>
            </a:r>
            <a:endParaRPr lang="en-US" dirty="0"/>
          </a:p>
        </p:txBody>
      </p:sp>
      <p:sp>
        <p:nvSpPr>
          <p:cNvPr id="12" name="Photo Credit"/>
          <p:cNvSpPr>
            <a:spLocks noGrp="1"/>
          </p:cNvSpPr>
          <p:nvPr>
            <p:ph type="body" sz="quarter" idx="11" hasCustomPrompt="1"/>
          </p:nvPr>
        </p:nvSpPr>
        <p:spPr>
          <a:xfrm>
            <a:off x="7315200" y="6705600"/>
            <a:ext cx="4876800" cy="152400"/>
          </a:xfrm>
          <a:prstGeom prst="rect">
            <a:avLst/>
          </a:prstGeom>
        </p:spPr>
        <p:txBody>
          <a:bodyPr wrap="none" lIns="0" tIns="0" rIns="45720" bIns="0"/>
          <a:lstStyle>
            <a:lvl1pPr marL="0" indent="0" algn="r">
              <a:buNone/>
              <a:defRPr sz="1000" baseline="0">
                <a:solidFill>
                  <a:srgbClr val="6A6A6A"/>
                </a:solidFill>
              </a:defRPr>
            </a:lvl1pPr>
            <a:lvl5pPr>
              <a:defRPr/>
            </a:lvl5pPr>
          </a:lstStyle>
          <a:p>
            <a:pPr lvl="0"/>
            <a:r>
              <a:rPr lang="en-US" dirty="0"/>
              <a:t>Insert Photo Credit Here</a:t>
            </a:r>
          </a:p>
        </p:txBody>
      </p:sp>
      <p:sp>
        <p:nvSpPr>
          <p:cNvPr id="11" name="Text Placeholder 10">
            <a:extLst>
              <a:ext uri="{FF2B5EF4-FFF2-40B4-BE49-F238E27FC236}">
                <a16:creationId xmlns:a16="http://schemas.microsoft.com/office/drawing/2014/main" id="{EB05817C-6D34-4A83-9FE1-F9DC9EA070E3}"/>
              </a:ext>
            </a:extLst>
          </p:cNvPr>
          <p:cNvSpPr>
            <a:spLocks noGrp="1"/>
          </p:cNvSpPr>
          <p:nvPr>
            <p:ph type="body" sz="quarter" idx="13"/>
          </p:nvPr>
        </p:nvSpPr>
        <p:spPr>
          <a:xfrm>
            <a:off x="609600" y="1036638"/>
            <a:ext cx="10972800" cy="609600"/>
          </a:xfrm>
          <a:prstGeom prst="rect">
            <a:avLst/>
          </a:prstGeom>
          <a:ln w="12700">
            <a:noFill/>
          </a:ln>
        </p:spPr>
        <p:txBody>
          <a:bodyPr/>
          <a:lstStyle>
            <a:lvl1pPr>
              <a:spcBef>
                <a:spcPts val="1000"/>
              </a:spcBef>
              <a:defRPr sz="2800"/>
            </a:lvl1pPr>
            <a:lvl2pPr>
              <a:spcBef>
                <a:spcPts val="1000"/>
              </a:spcBef>
              <a:defRPr/>
            </a:lvl2pPr>
            <a:lvl3pPr>
              <a:spcBef>
                <a:spcPts val="1000"/>
              </a:spcBef>
              <a:defRPr/>
            </a:lvl3pPr>
            <a:lvl4pPr>
              <a:spcBef>
                <a:spcPts val="1000"/>
              </a:spcBef>
              <a:defRPr/>
            </a:lvl4pPr>
            <a:lvl5pPr>
              <a:spcBef>
                <a:spcPts val="1000"/>
              </a:spcBef>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97329270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RedTagline-Gray BG, Title-Only Right">
    <p:spTree>
      <p:nvGrpSpPr>
        <p:cNvPr id="1" name=""/>
        <p:cNvGrpSpPr/>
        <p:nvPr/>
      </p:nvGrpSpPr>
      <p:grpSpPr>
        <a:xfrm>
          <a:off x="0" y="0"/>
          <a:ext cx="0" cy="0"/>
          <a:chOff x="0" y="0"/>
          <a:chExt cx="0" cy="0"/>
        </a:xfrm>
      </p:grpSpPr>
      <p:sp>
        <p:nvSpPr>
          <p:cNvPr id="8" name="Title Background"/>
          <p:cNvSpPr/>
          <p:nvPr userDrawn="1"/>
        </p:nvSpPr>
        <p:spPr>
          <a:xfrm>
            <a:off x="4572000" y="3429000"/>
            <a:ext cx="7620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dirty="0">
              <a:ln>
                <a:noFill/>
              </a:ln>
              <a:solidFill>
                <a:prstClr val="black"/>
              </a:solidFill>
              <a:effectLst/>
              <a:uLnTx/>
              <a:uFillTx/>
              <a:latin typeface="Calibri"/>
              <a:ea typeface="+mn-ea"/>
              <a:cs typeface="+mn-cs"/>
            </a:endParaRPr>
          </a:p>
        </p:txBody>
      </p:sp>
      <p:sp>
        <p:nvSpPr>
          <p:cNvPr id="2" name="Slide Title"/>
          <p:cNvSpPr>
            <a:spLocks noGrp="1"/>
          </p:cNvSpPr>
          <p:nvPr>
            <p:ph type="ctrTitle"/>
          </p:nvPr>
        </p:nvSpPr>
        <p:spPr>
          <a:xfrm>
            <a:off x="4978400" y="3581400"/>
            <a:ext cx="69088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a:t>Click to edit Master title style</a:t>
            </a:r>
            <a:endParaRPr lang="en-US" dirty="0"/>
          </a:p>
        </p:txBody>
      </p:sp>
      <p:sp>
        <p:nvSpPr>
          <p:cNvPr id="6" name="Text Photo Credit3"/>
          <p:cNvSpPr>
            <a:spLocks noGrp="1"/>
          </p:cNvSpPr>
          <p:nvPr>
            <p:ph type="body" sz="quarter" idx="11" hasCustomPrompt="1"/>
          </p:nvPr>
        </p:nvSpPr>
        <p:spPr>
          <a:xfrm>
            <a:off x="8636000" y="6422066"/>
            <a:ext cx="3556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5"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12192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rgbClr val="6A6A6A"/>
                </a:solidFill>
                <a:effectLst/>
                <a:uLnTx/>
                <a:uFillTx/>
                <a:latin typeface="Calibri"/>
                <a:ea typeface="+mn-ea"/>
                <a:cs typeface="+mn-cs"/>
              </a:rPr>
              <a:t>©McGraw-Hill Education. All rights reserved. Authorized only for instructor use in the classroom.  No reproduction or further distribution permitted without the prior written consent of McGraw-Hill Education.</a:t>
            </a:r>
          </a:p>
        </p:txBody>
      </p:sp>
      <p:sp>
        <p:nvSpPr>
          <p:cNvPr id="7" name="Text Placeholder 4">
            <a:extLst>
              <a:ext uri="{FF2B5EF4-FFF2-40B4-BE49-F238E27FC236}">
                <a16:creationId xmlns:a16="http://schemas.microsoft.com/office/drawing/2014/main" id="{6A9029A3-423C-4DBC-AC86-28AD25003277}"/>
              </a:ext>
            </a:extLst>
          </p:cNvPr>
          <p:cNvSpPr>
            <a:spLocks noGrp="1"/>
          </p:cNvSpPr>
          <p:nvPr>
            <p:ph type="body" sz="quarter" idx="12"/>
          </p:nvPr>
        </p:nvSpPr>
        <p:spPr>
          <a:xfrm>
            <a:off x="0" y="6702425"/>
            <a:ext cx="10179051" cy="152400"/>
          </a:xfrm>
          <a:prstGeom prst="rect">
            <a:avLst/>
          </a:prstGeom>
        </p:spPr>
        <p:txBody>
          <a:bodyPr/>
          <a:lstStyle>
            <a:lvl1pPr algn="l">
              <a:defRPr sz="800"/>
            </a:lvl1pPr>
            <a:lvl2pPr algn="l">
              <a:defRPr sz="800"/>
            </a:lvl2pPr>
            <a:lvl3pPr algn="l">
              <a:defRPr sz="800"/>
            </a:lvl3pPr>
            <a:lvl4pPr algn="l">
              <a:defRPr sz="800"/>
            </a:lvl4pPr>
            <a:lvl5pPr algn="l">
              <a:defRPr sz="800"/>
            </a:lvl5pPr>
          </a:lstStyle>
          <a:p>
            <a:pPr lvl="0"/>
            <a:r>
              <a:rPr lang="en-US" dirty="0"/>
              <a:t>Edit Master text styles</a:t>
            </a:r>
          </a:p>
        </p:txBody>
      </p:sp>
    </p:spTree>
    <p:extLst>
      <p:ext uri="{BB962C8B-B14F-4D97-AF65-F5344CB8AC3E}">
        <p14:creationId xmlns:p14="http://schemas.microsoft.com/office/powerpoint/2010/main" val="2658952542"/>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2_NoBar-Two-Up 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7618" y="228600"/>
            <a:ext cx="12247235" cy="609600"/>
          </a:xfrm>
          <a:prstGeom prst="rect">
            <a:avLst/>
          </a:prstGeom>
          <a:solidFill>
            <a:srgbClr val="006800"/>
          </a:solidFill>
        </p:spPr>
        <p:txBody>
          <a:bodyPr/>
          <a:lstStyle>
            <a:lvl1pPr>
              <a:defRPr sz="3600" b="1">
                <a:solidFill>
                  <a:schemeClr val="bg1"/>
                </a:solidFill>
              </a:defRPr>
            </a:lvl1pPr>
          </a:lstStyle>
          <a:p>
            <a:r>
              <a:rPr lang="en-US" dirty="0"/>
              <a:t>Click to edit Master title style</a:t>
            </a:r>
          </a:p>
        </p:txBody>
      </p:sp>
      <p:sp>
        <p:nvSpPr>
          <p:cNvPr id="3" name="Header 1"/>
          <p:cNvSpPr>
            <a:spLocks noGrp="1"/>
          </p:cNvSpPr>
          <p:nvPr>
            <p:ph type="body" idx="1"/>
          </p:nvPr>
        </p:nvSpPr>
        <p:spPr>
          <a:xfrm>
            <a:off x="609600" y="1738361"/>
            <a:ext cx="10972800" cy="639762"/>
          </a:xfrm>
          <a:prstGeom prst="rect">
            <a:avLst/>
          </a:prstGeom>
          <a:ln w="12700">
            <a:noFill/>
          </a:ln>
        </p:spPr>
        <p:txBody>
          <a:bodyPr anchor="b"/>
          <a:lstStyle>
            <a:lvl1pPr marL="0" indent="0">
              <a:spcBef>
                <a:spcPts val="1000"/>
              </a:spcBef>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1"/>
          <p:cNvSpPr>
            <a:spLocks noGrp="1"/>
          </p:cNvSpPr>
          <p:nvPr>
            <p:ph sz="half" idx="2" hasCustomPrompt="1"/>
          </p:nvPr>
        </p:nvSpPr>
        <p:spPr>
          <a:xfrm>
            <a:off x="609602" y="2529250"/>
            <a:ext cx="5386917" cy="1606022"/>
          </a:xfrm>
          <a:prstGeom prst="rect">
            <a:avLst/>
          </a:prstGeom>
          <a:ln w="12700">
            <a:noFill/>
          </a:ln>
        </p:spPr>
        <p:txBody>
          <a:bodyPr/>
          <a:lstStyle>
            <a:lvl1pPr>
              <a:spcBef>
                <a:spcPts val="1000"/>
              </a:spcBef>
              <a:spcAft>
                <a:spcPts val="0"/>
              </a:spcAft>
              <a:defRPr sz="2400"/>
            </a:lvl1pPr>
            <a:lvl2pPr marL="742950" indent="-285750">
              <a:spcBef>
                <a:spcPts val="1000"/>
              </a:spcBef>
              <a:spcAft>
                <a:spcPts val="0"/>
              </a:spcAft>
              <a:buFont typeface="Arial" panose="020B0604020202020204" pitchFamily="34" charset="0"/>
              <a:buChar char="•"/>
              <a:defRPr sz="2000"/>
            </a:lvl2pPr>
            <a:lvl3pPr>
              <a:spcBef>
                <a:spcPts val="1000"/>
              </a:spcBef>
              <a:spcAft>
                <a:spcPts val="0"/>
              </a:spcAft>
              <a:defRPr sz="1800"/>
            </a:lvl3pPr>
            <a:lvl4pPr>
              <a:spcAft>
                <a:spcPts val="800"/>
              </a:spcAft>
              <a:defRPr sz="1600"/>
            </a:lvl4pPr>
            <a:lvl5pPr>
              <a:spcAft>
                <a:spcPts val="800"/>
              </a:spcAft>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p:txBody>
      </p:sp>
      <p:sp>
        <p:nvSpPr>
          <p:cNvPr id="6" name="Content Placeholder 2"/>
          <p:cNvSpPr>
            <a:spLocks noGrp="1"/>
          </p:cNvSpPr>
          <p:nvPr>
            <p:ph sz="quarter" idx="4" hasCustomPrompt="1"/>
          </p:nvPr>
        </p:nvSpPr>
        <p:spPr>
          <a:xfrm>
            <a:off x="6193369" y="2529249"/>
            <a:ext cx="5389033" cy="1606022"/>
          </a:xfrm>
          <a:prstGeom prst="rect">
            <a:avLst/>
          </a:prstGeom>
          <a:ln w="12700">
            <a:noFill/>
          </a:ln>
        </p:spPr>
        <p:txBody>
          <a:bodyPr/>
          <a:lstStyle>
            <a:lvl1pPr>
              <a:spcBef>
                <a:spcPts val="1000"/>
              </a:spcBef>
              <a:spcAft>
                <a:spcPts val="0"/>
              </a:spcAft>
              <a:defRPr sz="2400"/>
            </a:lvl1pPr>
            <a:lvl2pPr marL="742950" indent="-285750">
              <a:spcBef>
                <a:spcPts val="1000"/>
              </a:spcBef>
              <a:spcAft>
                <a:spcPts val="0"/>
              </a:spcAft>
              <a:buFont typeface="Arial" panose="020B0604020202020204" pitchFamily="34" charset="0"/>
              <a:buChar char="•"/>
              <a:defRPr sz="2000"/>
            </a:lvl2pPr>
            <a:lvl3pPr>
              <a:spcBef>
                <a:spcPts val="1000"/>
              </a:spcBef>
              <a:spcAft>
                <a:spcPts val="0"/>
              </a:spcAft>
              <a:defRPr sz="1800"/>
            </a:lvl3pPr>
            <a:lvl4pPr>
              <a:spcAft>
                <a:spcPts val="800"/>
              </a:spcAft>
              <a:defRPr sz="1600"/>
            </a:lvl4pPr>
            <a:lvl5pPr>
              <a:spcAft>
                <a:spcPts val="800"/>
              </a:spcAft>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p:txBody>
      </p:sp>
      <p:sp>
        <p:nvSpPr>
          <p:cNvPr id="10" name="Jump Link"/>
          <p:cNvSpPr>
            <a:spLocks noGrp="1"/>
          </p:cNvSpPr>
          <p:nvPr>
            <p:ph type="body" sz="quarter" idx="12" hasCustomPrompt="1"/>
          </p:nvPr>
        </p:nvSpPr>
        <p:spPr>
          <a:xfrm>
            <a:off x="5090160" y="6529450"/>
            <a:ext cx="2011680" cy="99950"/>
          </a:xfrm>
          <a:prstGeom prst="rect">
            <a:avLst/>
          </a:prstGeom>
        </p:spPr>
        <p:txBody>
          <a:bodyPr lIns="0" tIns="0" rIns="0" bIns="0"/>
          <a:lstStyle>
            <a:lvl1pPr marL="0" indent="0" algn="ctr">
              <a:buNone/>
              <a:defRPr sz="800"/>
            </a:lvl1pPr>
          </a:lstStyle>
          <a:p>
            <a:pPr lvl="0"/>
            <a:r>
              <a:rPr lang="en-US"/>
              <a:t>Jump to long description</a:t>
            </a:r>
            <a:endParaRPr lang="en-US" dirty="0"/>
          </a:p>
        </p:txBody>
      </p:sp>
      <p:sp>
        <p:nvSpPr>
          <p:cNvPr id="12" name="Photo Credit"/>
          <p:cNvSpPr>
            <a:spLocks noGrp="1"/>
          </p:cNvSpPr>
          <p:nvPr>
            <p:ph type="body" sz="quarter" idx="11" hasCustomPrompt="1"/>
          </p:nvPr>
        </p:nvSpPr>
        <p:spPr>
          <a:xfrm>
            <a:off x="7315200" y="6705600"/>
            <a:ext cx="4876800" cy="152400"/>
          </a:xfrm>
          <a:prstGeom prst="rect">
            <a:avLst/>
          </a:prstGeom>
        </p:spPr>
        <p:txBody>
          <a:bodyPr wrap="none" lIns="0" tIns="0" rIns="45720" bIns="0"/>
          <a:lstStyle>
            <a:lvl1pPr marL="0" indent="0" algn="r">
              <a:buNone/>
              <a:defRPr sz="1000" baseline="0">
                <a:solidFill>
                  <a:srgbClr val="6A6A6A"/>
                </a:solidFill>
              </a:defRPr>
            </a:lvl1pPr>
            <a:lvl5pPr>
              <a:defRPr/>
            </a:lvl5pPr>
          </a:lstStyle>
          <a:p>
            <a:pPr lvl="0"/>
            <a:r>
              <a:rPr lang="en-US" dirty="0"/>
              <a:t>Insert Photo Credit Here</a:t>
            </a:r>
          </a:p>
        </p:txBody>
      </p:sp>
      <p:sp>
        <p:nvSpPr>
          <p:cNvPr id="11" name="Text Placeholder 10">
            <a:extLst>
              <a:ext uri="{FF2B5EF4-FFF2-40B4-BE49-F238E27FC236}">
                <a16:creationId xmlns:a16="http://schemas.microsoft.com/office/drawing/2014/main" id="{EB05817C-6D34-4A83-9FE1-F9DC9EA070E3}"/>
              </a:ext>
            </a:extLst>
          </p:cNvPr>
          <p:cNvSpPr>
            <a:spLocks noGrp="1"/>
          </p:cNvSpPr>
          <p:nvPr>
            <p:ph type="body" sz="quarter" idx="13"/>
          </p:nvPr>
        </p:nvSpPr>
        <p:spPr>
          <a:xfrm>
            <a:off x="609600" y="1036638"/>
            <a:ext cx="10972800" cy="609600"/>
          </a:xfrm>
          <a:prstGeom prst="rect">
            <a:avLst/>
          </a:prstGeom>
          <a:ln w="12700">
            <a:noFill/>
          </a:ln>
        </p:spPr>
        <p:txBody>
          <a:bodyPr/>
          <a:lstStyle>
            <a:lvl1pPr>
              <a:spcBef>
                <a:spcPts val="1000"/>
              </a:spcBef>
              <a:defRPr sz="2800"/>
            </a:lvl1pPr>
            <a:lvl2pPr>
              <a:spcBef>
                <a:spcPts val="1000"/>
              </a:spcBef>
              <a:defRPr/>
            </a:lvl2pPr>
            <a:lvl3pPr>
              <a:spcBef>
                <a:spcPts val="1000"/>
              </a:spcBef>
              <a:defRPr/>
            </a:lvl3pPr>
            <a:lvl4pPr>
              <a:spcBef>
                <a:spcPts val="1000"/>
              </a:spcBef>
              <a:defRPr/>
            </a:lvl4pPr>
            <a:lvl5pPr>
              <a:spcBef>
                <a:spcPts val="1000"/>
              </a:spcBef>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3" name="Content Placeholder 1">
            <a:extLst>
              <a:ext uri="{FF2B5EF4-FFF2-40B4-BE49-F238E27FC236}">
                <a16:creationId xmlns:a16="http://schemas.microsoft.com/office/drawing/2014/main" id="{900B449A-D800-4943-A9BC-A05AA1E49909}"/>
              </a:ext>
            </a:extLst>
          </p:cNvPr>
          <p:cNvSpPr>
            <a:spLocks noGrp="1"/>
          </p:cNvSpPr>
          <p:nvPr>
            <p:ph sz="half" idx="14" hasCustomPrompt="1"/>
          </p:nvPr>
        </p:nvSpPr>
        <p:spPr>
          <a:xfrm>
            <a:off x="609600" y="4488406"/>
            <a:ext cx="5386917" cy="1606022"/>
          </a:xfrm>
          <a:prstGeom prst="rect">
            <a:avLst/>
          </a:prstGeom>
          <a:ln w="12700">
            <a:noFill/>
          </a:ln>
        </p:spPr>
        <p:txBody>
          <a:bodyPr/>
          <a:lstStyle>
            <a:lvl1pPr>
              <a:spcBef>
                <a:spcPts val="1000"/>
              </a:spcBef>
              <a:spcAft>
                <a:spcPts val="0"/>
              </a:spcAft>
              <a:defRPr sz="2400"/>
            </a:lvl1pPr>
            <a:lvl2pPr marL="742950" indent="-285750">
              <a:spcBef>
                <a:spcPts val="1000"/>
              </a:spcBef>
              <a:spcAft>
                <a:spcPts val="0"/>
              </a:spcAft>
              <a:buFont typeface="Arial" panose="020B0604020202020204" pitchFamily="34" charset="0"/>
              <a:buChar char="•"/>
              <a:defRPr sz="2000"/>
            </a:lvl2pPr>
            <a:lvl3pPr>
              <a:spcBef>
                <a:spcPts val="1000"/>
              </a:spcBef>
              <a:spcAft>
                <a:spcPts val="0"/>
              </a:spcAft>
              <a:defRPr sz="1800"/>
            </a:lvl3pPr>
            <a:lvl4pPr>
              <a:spcAft>
                <a:spcPts val="800"/>
              </a:spcAft>
              <a:defRPr sz="1600"/>
            </a:lvl4pPr>
            <a:lvl5pPr>
              <a:spcAft>
                <a:spcPts val="800"/>
              </a:spcAft>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p:txBody>
      </p:sp>
      <p:sp>
        <p:nvSpPr>
          <p:cNvPr id="14" name="Content Placeholder 2">
            <a:extLst>
              <a:ext uri="{FF2B5EF4-FFF2-40B4-BE49-F238E27FC236}">
                <a16:creationId xmlns:a16="http://schemas.microsoft.com/office/drawing/2014/main" id="{5D133707-FAF8-4228-BB8B-D364BF0B82C0}"/>
              </a:ext>
            </a:extLst>
          </p:cNvPr>
          <p:cNvSpPr>
            <a:spLocks noGrp="1"/>
          </p:cNvSpPr>
          <p:nvPr>
            <p:ph sz="quarter" idx="15" hasCustomPrompt="1"/>
          </p:nvPr>
        </p:nvSpPr>
        <p:spPr>
          <a:xfrm>
            <a:off x="6193369" y="4493525"/>
            <a:ext cx="5389033" cy="1606022"/>
          </a:xfrm>
          <a:prstGeom prst="rect">
            <a:avLst/>
          </a:prstGeom>
          <a:ln w="12700">
            <a:noFill/>
          </a:ln>
        </p:spPr>
        <p:txBody>
          <a:bodyPr/>
          <a:lstStyle>
            <a:lvl1pPr>
              <a:spcBef>
                <a:spcPts val="1000"/>
              </a:spcBef>
              <a:spcAft>
                <a:spcPts val="0"/>
              </a:spcAft>
              <a:defRPr sz="2400"/>
            </a:lvl1pPr>
            <a:lvl2pPr marL="742950" indent="-285750">
              <a:spcBef>
                <a:spcPts val="1000"/>
              </a:spcBef>
              <a:spcAft>
                <a:spcPts val="0"/>
              </a:spcAft>
              <a:buFont typeface="Arial" panose="020B0604020202020204" pitchFamily="34" charset="0"/>
              <a:buChar char="•"/>
              <a:defRPr sz="2000"/>
            </a:lvl2pPr>
            <a:lvl3pPr>
              <a:spcBef>
                <a:spcPts val="1000"/>
              </a:spcBef>
              <a:spcAft>
                <a:spcPts val="0"/>
              </a:spcAft>
              <a:defRPr sz="1800"/>
            </a:lvl3pPr>
            <a:lvl4pPr>
              <a:spcAft>
                <a:spcPts val="800"/>
              </a:spcAft>
              <a:defRPr sz="1600"/>
            </a:lvl4pPr>
            <a:lvl5pPr>
              <a:spcAft>
                <a:spcPts val="800"/>
              </a:spcAft>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p:txBody>
      </p:sp>
    </p:spTree>
    <p:extLst>
      <p:ext uri="{BB962C8B-B14F-4D97-AF65-F5344CB8AC3E}">
        <p14:creationId xmlns:p14="http://schemas.microsoft.com/office/powerpoint/2010/main" val="892856975"/>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NoBar-4-up_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7618" y="228600"/>
            <a:ext cx="12247235" cy="609600"/>
          </a:xfrm>
          <a:prstGeom prst="rect">
            <a:avLst/>
          </a:prstGeom>
          <a:solidFill>
            <a:srgbClr val="006800"/>
          </a:solidFill>
        </p:spPr>
        <p:txBody>
          <a:bodyPr/>
          <a:lstStyle>
            <a:lvl1pPr>
              <a:defRPr sz="3600" b="1">
                <a:solidFill>
                  <a:schemeClr val="bg1"/>
                </a:solidFill>
              </a:defRPr>
            </a:lvl1pPr>
          </a:lstStyle>
          <a:p>
            <a:r>
              <a:rPr lang="en-US" dirty="0"/>
              <a:t>Click to edit Master title style</a:t>
            </a:r>
          </a:p>
        </p:txBody>
      </p:sp>
      <p:sp>
        <p:nvSpPr>
          <p:cNvPr id="3" name="Header 1"/>
          <p:cNvSpPr>
            <a:spLocks noGrp="1"/>
          </p:cNvSpPr>
          <p:nvPr>
            <p:ph type="body" idx="1"/>
          </p:nvPr>
        </p:nvSpPr>
        <p:spPr>
          <a:xfrm>
            <a:off x="609602" y="960438"/>
            <a:ext cx="5386917" cy="639762"/>
          </a:xfrm>
          <a:prstGeom prst="rect">
            <a:avLst/>
          </a:prstGeom>
          <a:ln w="12700">
            <a:noFill/>
          </a:ln>
        </p:spPr>
        <p:txBody>
          <a:bodyPr anchor="b"/>
          <a:lstStyle>
            <a:lvl1pPr marL="0" indent="0">
              <a:spcBef>
                <a:spcPts val="1000"/>
              </a:spcBef>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1"/>
          <p:cNvSpPr>
            <a:spLocks noGrp="1"/>
          </p:cNvSpPr>
          <p:nvPr>
            <p:ph sz="half" idx="2"/>
          </p:nvPr>
        </p:nvSpPr>
        <p:spPr>
          <a:xfrm>
            <a:off x="609602" y="1600200"/>
            <a:ext cx="5386917" cy="1752600"/>
          </a:xfrm>
          <a:prstGeom prst="rect">
            <a:avLst/>
          </a:prstGeom>
          <a:ln w="12700">
            <a:noFill/>
          </a:ln>
        </p:spPr>
        <p:txBody>
          <a:bodyPr/>
          <a:lstStyle>
            <a:lvl1pPr>
              <a:spcBef>
                <a:spcPts val="1000"/>
              </a:spcBef>
              <a:spcAft>
                <a:spcPts val="0"/>
              </a:spcAft>
              <a:defRPr sz="2000"/>
            </a:lvl1pPr>
            <a:lvl2pPr marL="742950" indent="-285750">
              <a:spcBef>
                <a:spcPts val="1000"/>
              </a:spcBef>
              <a:spcAft>
                <a:spcPts val="0"/>
              </a:spcAft>
              <a:buFont typeface="Arial" panose="020B0604020202020204" pitchFamily="34" charset="0"/>
              <a:buChar char="•"/>
              <a:defRPr sz="1800"/>
            </a:lvl2pPr>
            <a:lvl3pPr>
              <a:spcBef>
                <a:spcPts val="1000"/>
              </a:spcBef>
              <a:spcAft>
                <a:spcPts val="0"/>
              </a:spcAft>
              <a:defRPr sz="1600"/>
            </a:lvl3pPr>
            <a:lvl4pPr>
              <a:spcBef>
                <a:spcPts val="1000"/>
              </a:spcBef>
              <a:spcAft>
                <a:spcPts val="0"/>
              </a:spcAft>
              <a:defRPr sz="1400"/>
            </a:lvl4pPr>
            <a:lvl5pPr>
              <a:spcBef>
                <a:spcPts val="1000"/>
              </a:spcBef>
              <a:spcAft>
                <a:spcPts val="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Header 2"/>
          <p:cNvSpPr>
            <a:spLocks noGrp="1"/>
          </p:cNvSpPr>
          <p:nvPr>
            <p:ph type="body" sz="quarter" idx="3"/>
          </p:nvPr>
        </p:nvSpPr>
        <p:spPr>
          <a:xfrm>
            <a:off x="6193369" y="960438"/>
            <a:ext cx="5389033" cy="639762"/>
          </a:xfrm>
          <a:prstGeom prst="rect">
            <a:avLst/>
          </a:prstGeom>
          <a:ln w="12700">
            <a:noFill/>
          </a:ln>
        </p:spPr>
        <p:txBody>
          <a:bodyPr anchor="b"/>
          <a:lstStyle>
            <a:lvl1pPr marL="0" indent="0">
              <a:spcBef>
                <a:spcPts val="1000"/>
              </a:spcBef>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2"/>
          <p:cNvSpPr>
            <a:spLocks noGrp="1"/>
          </p:cNvSpPr>
          <p:nvPr>
            <p:ph sz="quarter" idx="4"/>
          </p:nvPr>
        </p:nvSpPr>
        <p:spPr>
          <a:xfrm>
            <a:off x="6193369" y="1600200"/>
            <a:ext cx="5389033" cy="1752600"/>
          </a:xfrm>
          <a:prstGeom prst="rect">
            <a:avLst/>
          </a:prstGeom>
          <a:ln w="12700">
            <a:noFill/>
          </a:ln>
        </p:spPr>
        <p:txBody>
          <a:bodyPr/>
          <a:lstStyle>
            <a:lvl1pPr>
              <a:spcBef>
                <a:spcPts val="1000"/>
              </a:spcBef>
              <a:spcAft>
                <a:spcPts val="0"/>
              </a:spcAft>
              <a:defRPr sz="2000"/>
            </a:lvl1pPr>
            <a:lvl2pPr marL="742950" indent="-285750">
              <a:spcBef>
                <a:spcPts val="1000"/>
              </a:spcBef>
              <a:spcAft>
                <a:spcPts val="0"/>
              </a:spcAft>
              <a:buFont typeface="Arial" panose="020B0604020202020204" pitchFamily="34" charset="0"/>
              <a:buChar char="•"/>
              <a:defRPr sz="1800"/>
            </a:lvl2pPr>
            <a:lvl3pPr>
              <a:spcBef>
                <a:spcPts val="1000"/>
              </a:spcBef>
              <a:spcAft>
                <a:spcPts val="0"/>
              </a:spcAft>
              <a:defRPr sz="1600"/>
            </a:lvl3pPr>
            <a:lvl4pPr>
              <a:spcBef>
                <a:spcPts val="1000"/>
              </a:spcBef>
              <a:spcAft>
                <a:spcPts val="0"/>
              </a:spcAft>
              <a:defRPr sz="1400"/>
            </a:lvl4pPr>
            <a:lvl5pPr>
              <a:spcBef>
                <a:spcPts val="1000"/>
              </a:spcBef>
              <a:spcAft>
                <a:spcPts val="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Header 3"/>
          <p:cNvSpPr>
            <a:spLocks noGrp="1"/>
          </p:cNvSpPr>
          <p:nvPr>
            <p:ph type="body" sz="quarter" idx="12"/>
          </p:nvPr>
        </p:nvSpPr>
        <p:spPr>
          <a:xfrm>
            <a:off x="609600" y="3581400"/>
            <a:ext cx="5384800" cy="609600"/>
          </a:xfrm>
          <a:prstGeom prst="rect">
            <a:avLst/>
          </a:prstGeom>
          <a:ln w="12700">
            <a:noFill/>
          </a:ln>
        </p:spPr>
        <p:txBody>
          <a:bodyPr anchor="b"/>
          <a:lstStyle>
            <a:lvl1pPr>
              <a:spcBef>
                <a:spcPts val="1000"/>
              </a:spcBef>
              <a:defRPr lang="en-US" sz="20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a:t>Click to edit Master text styles</a:t>
            </a:r>
          </a:p>
        </p:txBody>
      </p:sp>
      <p:sp>
        <p:nvSpPr>
          <p:cNvPr id="14" name="Content Placeholder 3"/>
          <p:cNvSpPr>
            <a:spLocks noGrp="1"/>
          </p:cNvSpPr>
          <p:nvPr>
            <p:ph sz="half" idx="14"/>
          </p:nvPr>
        </p:nvSpPr>
        <p:spPr>
          <a:xfrm>
            <a:off x="609600" y="4191000"/>
            <a:ext cx="5386917" cy="1752600"/>
          </a:xfrm>
          <a:prstGeom prst="rect">
            <a:avLst/>
          </a:prstGeom>
          <a:ln w="12700">
            <a:noFill/>
          </a:ln>
        </p:spPr>
        <p:txBody>
          <a:bodyPr/>
          <a:lstStyle>
            <a:lvl1pPr>
              <a:spcBef>
                <a:spcPts val="1000"/>
              </a:spcBef>
              <a:spcAft>
                <a:spcPts val="0"/>
              </a:spcAft>
              <a:defRPr sz="2000"/>
            </a:lvl1pPr>
            <a:lvl2pPr marL="742950" indent="-285750">
              <a:spcBef>
                <a:spcPts val="1000"/>
              </a:spcBef>
              <a:spcAft>
                <a:spcPts val="0"/>
              </a:spcAft>
              <a:buFont typeface="Arial" panose="020B0604020202020204" pitchFamily="34" charset="0"/>
              <a:buChar char="•"/>
              <a:defRPr sz="1800"/>
            </a:lvl2pPr>
            <a:lvl3pPr>
              <a:spcBef>
                <a:spcPts val="1000"/>
              </a:spcBef>
              <a:spcAft>
                <a:spcPts val="0"/>
              </a:spcAft>
              <a:defRPr sz="1600"/>
            </a:lvl3pPr>
            <a:lvl4pPr>
              <a:spcBef>
                <a:spcPts val="1000"/>
              </a:spcBef>
              <a:spcAft>
                <a:spcPts val="0"/>
              </a:spcAft>
              <a:defRPr sz="1400"/>
            </a:lvl4pPr>
            <a:lvl5pPr>
              <a:spcBef>
                <a:spcPts val="1000"/>
              </a:spcBef>
              <a:spcAft>
                <a:spcPts val="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Header 4"/>
          <p:cNvSpPr>
            <a:spLocks noGrp="1"/>
          </p:cNvSpPr>
          <p:nvPr>
            <p:ph type="body" sz="quarter" idx="13"/>
          </p:nvPr>
        </p:nvSpPr>
        <p:spPr>
          <a:xfrm>
            <a:off x="6197600" y="3581400"/>
            <a:ext cx="5384800" cy="609600"/>
          </a:xfrm>
          <a:prstGeom prst="rect">
            <a:avLst/>
          </a:prstGeom>
          <a:ln w="12700">
            <a:noFill/>
          </a:ln>
        </p:spPr>
        <p:txBody>
          <a:bodyPr anchor="b"/>
          <a:lstStyle>
            <a:lvl1pPr>
              <a:spcBef>
                <a:spcPts val="1000"/>
              </a:spcBef>
              <a:defRPr lang="en-US" sz="20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a:t>Click to edit Master text styles</a:t>
            </a:r>
          </a:p>
        </p:txBody>
      </p:sp>
      <p:sp>
        <p:nvSpPr>
          <p:cNvPr id="15" name="Content Placeholder 4"/>
          <p:cNvSpPr>
            <a:spLocks noGrp="1"/>
          </p:cNvSpPr>
          <p:nvPr>
            <p:ph sz="quarter" idx="15"/>
          </p:nvPr>
        </p:nvSpPr>
        <p:spPr>
          <a:xfrm>
            <a:off x="6193368" y="4191000"/>
            <a:ext cx="5389033" cy="1752600"/>
          </a:xfrm>
          <a:prstGeom prst="rect">
            <a:avLst/>
          </a:prstGeom>
          <a:ln w="12700">
            <a:noFill/>
          </a:ln>
        </p:spPr>
        <p:txBody>
          <a:bodyPr/>
          <a:lstStyle>
            <a:lvl1pPr>
              <a:spcBef>
                <a:spcPts val="1000"/>
              </a:spcBef>
              <a:spcAft>
                <a:spcPts val="0"/>
              </a:spcAft>
              <a:defRPr sz="2000"/>
            </a:lvl1pPr>
            <a:lvl2pPr marL="742950" indent="-285750">
              <a:spcBef>
                <a:spcPts val="1000"/>
              </a:spcBef>
              <a:spcAft>
                <a:spcPts val="0"/>
              </a:spcAft>
              <a:buFont typeface="Arial" panose="020B0604020202020204" pitchFamily="34" charset="0"/>
              <a:buChar char="•"/>
              <a:defRPr sz="1800"/>
            </a:lvl2pPr>
            <a:lvl3pPr>
              <a:spcBef>
                <a:spcPts val="1000"/>
              </a:spcBef>
              <a:spcAft>
                <a:spcPts val="0"/>
              </a:spcAft>
              <a:defRPr sz="1600"/>
            </a:lvl3pPr>
            <a:lvl4pPr>
              <a:spcBef>
                <a:spcPts val="1000"/>
              </a:spcBef>
              <a:spcAft>
                <a:spcPts val="0"/>
              </a:spcAft>
              <a:defRPr sz="1400"/>
            </a:lvl4pPr>
            <a:lvl5pPr>
              <a:spcBef>
                <a:spcPts val="1000"/>
              </a:spcBef>
              <a:spcAft>
                <a:spcPts val="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Jump Link"/>
          <p:cNvSpPr>
            <a:spLocks noGrp="1"/>
          </p:cNvSpPr>
          <p:nvPr>
            <p:ph type="body" sz="quarter" idx="16" hasCustomPrompt="1"/>
          </p:nvPr>
        </p:nvSpPr>
        <p:spPr>
          <a:xfrm>
            <a:off x="5090160" y="5996050"/>
            <a:ext cx="2011680" cy="99950"/>
          </a:xfrm>
          <a:prstGeom prst="rect">
            <a:avLst/>
          </a:prstGeom>
        </p:spPr>
        <p:txBody>
          <a:bodyPr lIns="0" tIns="0" rIns="0" bIns="0"/>
          <a:lstStyle>
            <a:lvl1pPr marL="0" indent="0" algn="ctr">
              <a:buNone/>
              <a:defRPr sz="800"/>
            </a:lvl1pPr>
          </a:lstStyle>
          <a:p>
            <a:pPr lvl="0"/>
            <a:r>
              <a:rPr lang="en-US"/>
              <a:t>Jump to long description</a:t>
            </a:r>
            <a:endParaRPr lang="en-US" dirty="0"/>
          </a:p>
        </p:txBody>
      </p:sp>
      <p:sp>
        <p:nvSpPr>
          <p:cNvPr id="16" name="Photo Credit"/>
          <p:cNvSpPr>
            <a:spLocks noGrp="1"/>
          </p:cNvSpPr>
          <p:nvPr>
            <p:ph type="body" sz="quarter" idx="11" hasCustomPrompt="1"/>
          </p:nvPr>
        </p:nvSpPr>
        <p:spPr>
          <a:xfrm>
            <a:off x="7315200" y="6705600"/>
            <a:ext cx="4876800" cy="152400"/>
          </a:xfrm>
          <a:prstGeom prst="rect">
            <a:avLst/>
          </a:prstGeom>
        </p:spPr>
        <p:txBody>
          <a:bodyPr wrap="none" lIns="0" tIns="0" rIns="45720" bIns="0"/>
          <a:lstStyle>
            <a:lvl1pPr marL="0" indent="0" algn="r">
              <a:buNone/>
              <a:defRPr sz="1000" baseline="0">
                <a:solidFill>
                  <a:srgbClr val="6A6A6A"/>
                </a:solidFill>
              </a:defRPr>
            </a:lvl1pPr>
            <a:lvl5pPr>
              <a:defRPr/>
            </a:lvl5pPr>
          </a:lstStyle>
          <a:p>
            <a:pPr lvl="0"/>
            <a:r>
              <a:rPr lang="en-US" dirty="0"/>
              <a:t>Insert Photo Credit Here</a:t>
            </a:r>
          </a:p>
        </p:txBody>
      </p:sp>
    </p:spTree>
    <p:extLst>
      <p:ext uri="{BB962C8B-B14F-4D97-AF65-F5344CB8AC3E}">
        <p14:creationId xmlns:p14="http://schemas.microsoft.com/office/powerpoint/2010/main" val="121123745"/>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NoBar-Content with Left Side-Caption">
    <p:spTree>
      <p:nvGrpSpPr>
        <p:cNvPr id="1" name=""/>
        <p:cNvGrpSpPr/>
        <p:nvPr/>
      </p:nvGrpSpPr>
      <p:grpSpPr>
        <a:xfrm>
          <a:off x="0" y="0"/>
          <a:ext cx="0" cy="0"/>
          <a:chOff x="0" y="0"/>
          <a:chExt cx="0" cy="0"/>
        </a:xfrm>
      </p:grpSpPr>
      <p:sp>
        <p:nvSpPr>
          <p:cNvPr id="2" name="Slide Title"/>
          <p:cNvSpPr>
            <a:spLocks noGrp="1"/>
          </p:cNvSpPr>
          <p:nvPr>
            <p:ph type="title"/>
          </p:nvPr>
        </p:nvSpPr>
        <p:spPr>
          <a:xfrm>
            <a:off x="609602" y="304800"/>
            <a:ext cx="4011084" cy="838200"/>
          </a:xfrm>
          <a:prstGeom prst="rect">
            <a:avLst/>
          </a:prstGeom>
        </p:spPr>
        <p:txBody>
          <a:bodyPr anchor="b"/>
          <a:lstStyle>
            <a:lvl1pPr algn="l">
              <a:defRPr sz="1800" b="1">
                <a:solidFill>
                  <a:schemeClr val="bg2"/>
                </a:solidFill>
                <a:latin typeface="+mj-lt"/>
              </a:defRPr>
            </a:lvl1pPr>
          </a:lstStyle>
          <a:p>
            <a:r>
              <a:rPr lang="en-US" dirty="0"/>
              <a:t>Click to edit Master title style</a:t>
            </a:r>
          </a:p>
        </p:txBody>
      </p:sp>
      <p:sp>
        <p:nvSpPr>
          <p:cNvPr id="4" name="Text Placeholder 1"/>
          <p:cNvSpPr>
            <a:spLocks noGrp="1"/>
          </p:cNvSpPr>
          <p:nvPr>
            <p:ph type="body" sz="half" idx="2"/>
          </p:nvPr>
        </p:nvSpPr>
        <p:spPr>
          <a:xfrm>
            <a:off x="609602" y="1143000"/>
            <a:ext cx="4011084"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Content Placeholder 1"/>
          <p:cNvSpPr>
            <a:spLocks noGrp="1"/>
          </p:cNvSpPr>
          <p:nvPr>
            <p:ph idx="1"/>
          </p:nvPr>
        </p:nvSpPr>
        <p:spPr>
          <a:xfrm>
            <a:off x="4766734" y="304801"/>
            <a:ext cx="6815668" cy="6179819"/>
          </a:xfrm>
          <a:prstGeom prst="rect">
            <a:avLst/>
          </a:prstGeom>
        </p:spPr>
        <p:txBody>
          <a:bodyPr/>
          <a:lstStyle>
            <a:lvl1pPr>
              <a:spcBef>
                <a:spcPts val="1000"/>
              </a:spcBef>
              <a:spcAft>
                <a:spcPts val="0"/>
              </a:spcAft>
              <a:defRPr sz="2400"/>
            </a:lvl1pPr>
            <a:lvl2pPr marL="742950" indent="-285750">
              <a:spcBef>
                <a:spcPts val="1000"/>
              </a:spcBef>
              <a:spcAft>
                <a:spcPts val="0"/>
              </a:spcAft>
              <a:buFont typeface="Arial" panose="020B0604020202020204" pitchFamily="34" charset="0"/>
              <a:buChar char="•"/>
              <a:defRPr sz="2000"/>
            </a:lvl2pPr>
            <a:lvl3pPr>
              <a:spcBef>
                <a:spcPts val="1000"/>
              </a:spcBef>
              <a:spcAft>
                <a:spcPts val="0"/>
              </a:spcAft>
              <a:defRPr sz="1800"/>
            </a:lvl3pPr>
            <a:lvl4pPr>
              <a:spcBef>
                <a:spcPts val="1000"/>
              </a:spcBef>
              <a:spcAft>
                <a:spcPts val="0"/>
              </a:spcAft>
              <a:defRPr sz="1600"/>
            </a:lvl4pPr>
            <a:lvl5pPr>
              <a:spcBef>
                <a:spcPts val="1000"/>
              </a:spcBef>
              <a:spcAft>
                <a:spcPts val="0"/>
              </a:spcAft>
              <a:defRPr sz="16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Jump Link"/>
          <p:cNvSpPr>
            <a:spLocks noGrp="1"/>
          </p:cNvSpPr>
          <p:nvPr>
            <p:ph type="body" sz="quarter" idx="12" hasCustomPrompt="1"/>
          </p:nvPr>
        </p:nvSpPr>
        <p:spPr>
          <a:xfrm>
            <a:off x="7260167" y="6488875"/>
            <a:ext cx="1828800" cy="99950"/>
          </a:xfrm>
          <a:prstGeom prst="rect">
            <a:avLst/>
          </a:prstGeom>
        </p:spPr>
        <p:txBody>
          <a:bodyPr lIns="0" tIns="0" rIns="0" bIns="0"/>
          <a:lstStyle>
            <a:lvl1pPr marL="0" indent="0" algn="ctr">
              <a:buNone/>
              <a:defRPr sz="800"/>
            </a:lvl1pPr>
          </a:lstStyle>
          <a:p>
            <a:pPr lvl="0"/>
            <a:r>
              <a:rPr lang="en-US"/>
              <a:t>Jump to long description</a:t>
            </a:r>
            <a:endParaRPr lang="en-US" dirty="0"/>
          </a:p>
        </p:txBody>
      </p:sp>
      <p:sp>
        <p:nvSpPr>
          <p:cNvPr id="8" name="Photo Credit"/>
          <p:cNvSpPr>
            <a:spLocks noGrp="1"/>
          </p:cNvSpPr>
          <p:nvPr>
            <p:ph type="body" sz="quarter" idx="11" hasCustomPrompt="1"/>
          </p:nvPr>
        </p:nvSpPr>
        <p:spPr>
          <a:xfrm>
            <a:off x="7315200" y="6705600"/>
            <a:ext cx="48768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a:t>Insert Photo Credit Here</a:t>
            </a:r>
          </a:p>
        </p:txBody>
      </p:sp>
    </p:spTree>
    <p:extLst>
      <p:ext uri="{BB962C8B-B14F-4D97-AF65-F5344CB8AC3E}">
        <p14:creationId xmlns:p14="http://schemas.microsoft.com/office/powerpoint/2010/main" val="1281632595"/>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NoBar-Content with Right Side-Caption">
    <p:spTree>
      <p:nvGrpSpPr>
        <p:cNvPr id="1" name=""/>
        <p:cNvGrpSpPr/>
        <p:nvPr/>
      </p:nvGrpSpPr>
      <p:grpSpPr>
        <a:xfrm>
          <a:off x="0" y="0"/>
          <a:ext cx="0" cy="0"/>
          <a:chOff x="0" y="0"/>
          <a:chExt cx="0" cy="0"/>
        </a:xfrm>
      </p:grpSpPr>
      <p:sp>
        <p:nvSpPr>
          <p:cNvPr id="2" name="Slide Title"/>
          <p:cNvSpPr>
            <a:spLocks noGrp="1"/>
          </p:cNvSpPr>
          <p:nvPr>
            <p:ph type="title"/>
          </p:nvPr>
        </p:nvSpPr>
        <p:spPr>
          <a:xfrm>
            <a:off x="7571317" y="304800"/>
            <a:ext cx="4011084" cy="838200"/>
          </a:xfrm>
          <a:prstGeom prst="rect">
            <a:avLst/>
          </a:prstGeom>
        </p:spPr>
        <p:txBody>
          <a:bodyPr anchor="b"/>
          <a:lstStyle>
            <a:lvl1pPr algn="l">
              <a:defRPr sz="1800" b="1">
                <a:solidFill>
                  <a:schemeClr val="bg2"/>
                </a:solidFill>
                <a:latin typeface="+mj-lt"/>
              </a:defRPr>
            </a:lvl1pPr>
          </a:lstStyle>
          <a:p>
            <a:r>
              <a:rPr lang="en-US" dirty="0"/>
              <a:t>Click to edit Master title style</a:t>
            </a:r>
          </a:p>
        </p:txBody>
      </p:sp>
      <p:sp>
        <p:nvSpPr>
          <p:cNvPr id="4" name="Text Placeholder 1"/>
          <p:cNvSpPr>
            <a:spLocks noGrp="1"/>
          </p:cNvSpPr>
          <p:nvPr>
            <p:ph type="body" sz="half" idx="2"/>
          </p:nvPr>
        </p:nvSpPr>
        <p:spPr>
          <a:xfrm>
            <a:off x="7571317" y="1143000"/>
            <a:ext cx="4011084"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Content Placeholder 1"/>
          <p:cNvSpPr>
            <a:spLocks noGrp="1"/>
          </p:cNvSpPr>
          <p:nvPr>
            <p:ph idx="1"/>
          </p:nvPr>
        </p:nvSpPr>
        <p:spPr>
          <a:xfrm>
            <a:off x="609601" y="304801"/>
            <a:ext cx="6815668" cy="6179819"/>
          </a:xfrm>
          <a:prstGeom prst="rect">
            <a:avLst/>
          </a:prstGeom>
        </p:spPr>
        <p:txBody>
          <a:bodyPr/>
          <a:lstStyle>
            <a:lvl1pPr>
              <a:spcBef>
                <a:spcPts val="1000"/>
              </a:spcBef>
              <a:spcAft>
                <a:spcPts val="0"/>
              </a:spcAft>
              <a:defRPr sz="2400"/>
            </a:lvl1pPr>
            <a:lvl2pPr>
              <a:spcBef>
                <a:spcPts val="1000"/>
              </a:spcBef>
              <a:spcAft>
                <a:spcPts val="0"/>
              </a:spcAft>
              <a:defRPr sz="2000"/>
            </a:lvl2pPr>
            <a:lvl3pPr>
              <a:spcBef>
                <a:spcPts val="1000"/>
              </a:spcBef>
              <a:spcAft>
                <a:spcPts val="0"/>
              </a:spcAft>
              <a:defRPr sz="1800"/>
            </a:lvl3pPr>
            <a:lvl4pPr>
              <a:spcBef>
                <a:spcPts val="1000"/>
              </a:spcBef>
              <a:spcAft>
                <a:spcPts val="0"/>
              </a:spcAft>
              <a:defRPr sz="1600"/>
            </a:lvl4pPr>
            <a:lvl5pPr>
              <a:spcBef>
                <a:spcPts val="1000"/>
              </a:spcBef>
              <a:spcAft>
                <a:spcPts val="0"/>
              </a:spcAft>
              <a:defRPr sz="16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Jump Link"/>
          <p:cNvSpPr>
            <a:spLocks noGrp="1"/>
          </p:cNvSpPr>
          <p:nvPr>
            <p:ph type="body" sz="quarter" idx="12" hasCustomPrompt="1"/>
          </p:nvPr>
        </p:nvSpPr>
        <p:spPr>
          <a:xfrm>
            <a:off x="3103033" y="6488875"/>
            <a:ext cx="1828800" cy="99950"/>
          </a:xfrm>
          <a:prstGeom prst="rect">
            <a:avLst/>
          </a:prstGeom>
        </p:spPr>
        <p:txBody>
          <a:bodyPr lIns="0" tIns="0" rIns="0" bIns="0"/>
          <a:lstStyle>
            <a:lvl1pPr marL="0" indent="0" algn="ctr">
              <a:buNone/>
              <a:defRPr sz="800"/>
            </a:lvl1pPr>
          </a:lstStyle>
          <a:p>
            <a:pPr lvl="0"/>
            <a:r>
              <a:rPr lang="en-US"/>
              <a:t>Jump to long description</a:t>
            </a:r>
            <a:endParaRPr lang="en-US" dirty="0"/>
          </a:p>
        </p:txBody>
      </p:sp>
      <p:sp>
        <p:nvSpPr>
          <p:cNvPr id="9" name="Photo Credit"/>
          <p:cNvSpPr>
            <a:spLocks noGrp="1"/>
          </p:cNvSpPr>
          <p:nvPr>
            <p:ph type="body" sz="quarter" idx="11" hasCustomPrompt="1"/>
          </p:nvPr>
        </p:nvSpPr>
        <p:spPr>
          <a:xfrm>
            <a:off x="7315200" y="6705600"/>
            <a:ext cx="48768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a:t>Insert Photo Credit Here</a:t>
            </a:r>
          </a:p>
        </p:txBody>
      </p:sp>
    </p:spTree>
    <p:extLst>
      <p:ext uri="{BB962C8B-B14F-4D97-AF65-F5344CB8AC3E}">
        <p14:creationId xmlns:p14="http://schemas.microsoft.com/office/powerpoint/2010/main" val="1297526207"/>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NoBar-Picture with Caption">
    <p:spTree>
      <p:nvGrpSpPr>
        <p:cNvPr id="1" name=""/>
        <p:cNvGrpSpPr/>
        <p:nvPr/>
      </p:nvGrpSpPr>
      <p:grpSpPr>
        <a:xfrm>
          <a:off x="0" y="0"/>
          <a:ext cx="0" cy="0"/>
          <a:chOff x="0" y="0"/>
          <a:chExt cx="0" cy="0"/>
        </a:xfrm>
      </p:grpSpPr>
      <p:sp>
        <p:nvSpPr>
          <p:cNvPr id="2" name="Slide Title"/>
          <p:cNvSpPr>
            <a:spLocks noGrp="1"/>
          </p:cNvSpPr>
          <p:nvPr>
            <p:ph type="title"/>
          </p:nvPr>
        </p:nvSpPr>
        <p:spPr>
          <a:xfrm>
            <a:off x="2438400" y="5253037"/>
            <a:ext cx="7315200" cy="566738"/>
          </a:xfrm>
          <a:prstGeom prst="rect">
            <a:avLst/>
          </a:prstGeom>
        </p:spPr>
        <p:txBody>
          <a:bodyPr anchor="b"/>
          <a:lstStyle>
            <a:lvl1pPr algn="l">
              <a:defRPr sz="2400" b="1">
                <a:solidFill>
                  <a:schemeClr val="bg2"/>
                </a:solidFill>
                <a:latin typeface="+mj-lt"/>
              </a:defRPr>
            </a:lvl1pPr>
          </a:lstStyle>
          <a:p>
            <a:r>
              <a:rPr lang="en-US" dirty="0"/>
              <a:t>Click to edit Master title style</a:t>
            </a:r>
          </a:p>
        </p:txBody>
      </p:sp>
      <p:sp>
        <p:nvSpPr>
          <p:cNvPr id="4" name="Text Placeholder 1"/>
          <p:cNvSpPr>
            <a:spLocks noGrp="1"/>
          </p:cNvSpPr>
          <p:nvPr>
            <p:ph type="body" sz="half" idx="2"/>
          </p:nvPr>
        </p:nvSpPr>
        <p:spPr>
          <a:xfrm>
            <a:off x="2438400" y="5895975"/>
            <a:ext cx="7315200" cy="6096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3" name="Picture Placeholder 1"/>
          <p:cNvSpPr>
            <a:spLocks noGrp="1"/>
          </p:cNvSpPr>
          <p:nvPr>
            <p:ph type="pic" idx="1"/>
          </p:nvPr>
        </p:nvSpPr>
        <p:spPr>
          <a:xfrm>
            <a:off x="1371600" y="128651"/>
            <a:ext cx="9448800" cy="4944623"/>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7" name="Jump Link"/>
          <p:cNvSpPr>
            <a:spLocks noGrp="1"/>
          </p:cNvSpPr>
          <p:nvPr>
            <p:ph type="body" sz="quarter" idx="16" hasCustomPrompt="1"/>
          </p:nvPr>
        </p:nvSpPr>
        <p:spPr>
          <a:xfrm>
            <a:off x="5181600" y="5081650"/>
            <a:ext cx="1828800" cy="99950"/>
          </a:xfrm>
          <a:prstGeom prst="rect">
            <a:avLst/>
          </a:prstGeom>
        </p:spPr>
        <p:txBody>
          <a:bodyPr lIns="0" tIns="0" rIns="0" bIns="0"/>
          <a:lstStyle>
            <a:lvl1pPr marL="0" indent="0" algn="ctr">
              <a:buNone/>
              <a:defRPr sz="800"/>
            </a:lvl1pPr>
          </a:lstStyle>
          <a:p>
            <a:pPr lvl="0"/>
            <a:r>
              <a:rPr lang="en-US" dirty="0"/>
              <a:t>Jump to long image description</a:t>
            </a:r>
          </a:p>
        </p:txBody>
      </p:sp>
      <p:sp>
        <p:nvSpPr>
          <p:cNvPr id="9" name="Photo Credit"/>
          <p:cNvSpPr>
            <a:spLocks noGrp="1"/>
          </p:cNvSpPr>
          <p:nvPr>
            <p:ph type="body" sz="quarter" idx="11" hasCustomPrompt="1"/>
          </p:nvPr>
        </p:nvSpPr>
        <p:spPr>
          <a:xfrm>
            <a:off x="7315200" y="6705600"/>
            <a:ext cx="48768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a:t>Insert Photo Credit Here</a:t>
            </a:r>
          </a:p>
        </p:txBody>
      </p:sp>
    </p:spTree>
    <p:extLst>
      <p:ext uri="{BB962C8B-B14F-4D97-AF65-F5344CB8AC3E}">
        <p14:creationId xmlns:p14="http://schemas.microsoft.com/office/powerpoint/2010/main" val="91455093"/>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NoBar-Title and Video">
    <p:spTree>
      <p:nvGrpSpPr>
        <p:cNvPr id="1" name=""/>
        <p:cNvGrpSpPr/>
        <p:nvPr/>
      </p:nvGrpSpPr>
      <p:grpSpPr>
        <a:xfrm>
          <a:off x="0" y="0"/>
          <a:ext cx="0" cy="0"/>
          <a:chOff x="0" y="0"/>
          <a:chExt cx="0" cy="0"/>
        </a:xfrm>
      </p:grpSpPr>
      <p:sp>
        <p:nvSpPr>
          <p:cNvPr id="2" name="Slide Title"/>
          <p:cNvSpPr>
            <a:spLocks noGrp="1"/>
          </p:cNvSpPr>
          <p:nvPr>
            <p:ph type="title"/>
          </p:nvPr>
        </p:nvSpPr>
        <p:spPr>
          <a:xfrm>
            <a:off x="-3001" y="228600"/>
            <a:ext cx="12229669" cy="609600"/>
          </a:xfrm>
          <a:prstGeom prst="rect">
            <a:avLst/>
          </a:prstGeom>
          <a:solidFill>
            <a:srgbClr val="006800"/>
          </a:solidFill>
        </p:spPr>
        <p:txBody>
          <a:bodyPr/>
          <a:lstStyle>
            <a:lvl1pPr>
              <a:defRPr sz="3600" b="1">
                <a:solidFill>
                  <a:schemeClr val="bg1"/>
                </a:solidFill>
              </a:defRPr>
            </a:lvl1pPr>
          </a:lstStyle>
          <a:p>
            <a:r>
              <a:rPr lang="en-US" dirty="0"/>
              <a:t>Click to edit Master title style</a:t>
            </a:r>
          </a:p>
        </p:txBody>
      </p:sp>
      <p:sp>
        <p:nvSpPr>
          <p:cNvPr id="6" name="Media Placeholder 1"/>
          <p:cNvSpPr>
            <a:spLocks noGrp="1"/>
          </p:cNvSpPr>
          <p:nvPr>
            <p:ph type="media" sz="quarter" idx="11"/>
          </p:nvPr>
        </p:nvSpPr>
        <p:spPr>
          <a:xfrm>
            <a:off x="0" y="1066799"/>
            <a:ext cx="12192000" cy="5315957"/>
          </a:xfrm>
          <a:prstGeom prst="rect">
            <a:avLst/>
          </a:prstGeom>
        </p:spPr>
        <p:txBody>
          <a:bodyPr/>
          <a:lstStyle/>
          <a:p>
            <a:endParaRPr lang="en-US" dirty="0"/>
          </a:p>
        </p:txBody>
      </p:sp>
      <p:sp>
        <p:nvSpPr>
          <p:cNvPr id="5" name="Video Credit"/>
          <p:cNvSpPr>
            <a:spLocks noGrp="1"/>
          </p:cNvSpPr>
          <p:nvPr>
            <p:ph type="body" sz="quarter" idx="12" hasCustomPrompt="1"/>
          </p:nvPr>
        </p:nvSpPr>
        <p:spPr>
          <a:xfrm>
            <a:off x="7315200" y="6705600"/>
            <a:ext cx="4876800" cy="152400"/>
          </a:xfrm>
          <a:prstGeom prst="rect">
            <a:avLst/>
          </a:prstGeom>
        </p:spPr>
        <p:txBody>
          <a:bodyPr wrap="none" lIns="0" tIns="0" rIns="45720" bIns="0"/>
          <a:lstStyle>
            <a:lvl1pPr marL="0" indent="0" algn="r">
              <a:buNone/>
              <a:defRPr sz="1000" baseline="0">
                <a:solidFill>
                  <a:srgbClr val="6A6A6A"/>
                </a:solidFill>
              </a:defRPr>
            </a:lvl1pPr>
            <a:lvl5pPr>
              <a:defRPr/>
            </a:lvl5pPr>
          </a:lstStyle>
          <a:p>
            <a:pPr lvl="0"/>
            <a:r>
              <a:rPr lang="en-US" dirty="0"/>
              <a:t>Insert Video Credit Here</a:t>
            </a:r>
          </a:p>
        </p:txBody>
      </p:sp>
    </p:spTree>
    <p:extLst>
      <p:ext uri="{BB962C8B-B14F-4D97-AF65-F5344CB8AC3E}">
        <p14:creationId xmlns:p14="http://schemas.microsoft.com/office/powerpoint/2010/main" val="22421335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userDrawn="1">
          <p15:clr>
            <a:srgbClr val="FBAE40"/>
          </p15:clr>
        </p15:guide>
        <p15:guide id="2" pos="704" userDrawn="1">
          <p15:clr>
            <a:srgbClr val="FBAE40"/>
          </p15:clr>
        </p15:guide>
        <p15:guide id="3" pos="6848" userDrawn="1">
          <p15:clr>
            <a:srgbClr val="FBAE40"/>
          </p15:clr>
        </p15:guide>
      </p15:sldGuideLst>
    </p:ext>
  </p:extLst>
</p:sldLayout>
</file>

<file path=ppt/slideLayouts/slideLayout46.xml><?xml version="1.0" encoding="utf-8"?>
<p:sldLayout xmlns:a="http://schemas.openxmlformats.org/drawingml/2006/main" xmlns:r="http://schemas.openxmlformats.org/officeDocument/2006/relationships" xmlns:p="http://schemas.openxmlformats.org/presentationml/2006/main" showMasterSp="0" preserve="1" userDrawn="1">
  <p:cSld name="Polling Q">
    <p:spTree>
      <p:nvGrpSpPr>
        <p:cNvPr id="1" name=""/>
        <p:cNvGrpSpPr/>
        <p:nvPr/>
      </p:nvGrpSpPr>
      <p:grpSpPr>
        <a:xfrm>
          <a:off x="0" y="0"/>
          <a:ext cx="0" cy="0"/>
          <a:chOff x="0" y="0"/>
          <a:chExt cx="0" cy="0"/>
        </a:xfrm>
      </p:grpSpPr>
      <p:sp>
        <p:nvSpPr>
          <p:cNvPr id="6" name="Slide Title"/>
          <p:cNvSpPr>
            <a:spLocks noGrp="1"/>
          </p:cNvSpPr>
          <p:nvPr>
            <p:ph type="title"/>
          </p:nvPr>
        </p:nvSpPr>
        <p:spPr>
          <a:xfrm rot="16200000">
            <a:off x="-2132453" y="2815929"/>
            <a:ext cx="5502564" cy="609615"/>
          </a:xfrm>
          <a:prstGeom prst="rect">
            <a:avLst/>
          </a:prstGeom>
          <a:noFill/>
        </p:spPr>
        <p:txBody>
          <a:bodyPr/>
          <a:lstStyle>
            <a:lvl1pPr algn="l">
              <a:defRPr sz="3600" b="1">
                <a:solidFill>
                  <a:schemeClr val="bg1"/>
                </a:solidFill>
                <a:latin typeface="Calibri" panose="020F0502020204030204" pitchFamily="34" charset="0"/>
                <a:cs typeface="Calibri" panose="020F0502020204030204" pitchFamily="34" charset="0"/>
              </a:defRPr>
            </a:lvl1pPr>
          </a:lstStyle>
          <a:p>
            <a:r>
              <a:rPr lang="en-US" dirty="0"/>
              <a:t>Click to edit Master title style</a:t>
            </a:r>
          </a:p>
        </p:txBody>
      </p:sp>
      <p:sp>
        <p:nvSpPr>
          <p:cNvPr id="3" name="Content Placeholder 1"/>
          <p:cNvSpPr>
            <a:spLocks noGrp="1"/>
          </p:cNvSpPr>
          <p:nvPr>
            <p:ph idx="1" hasCustomPrompt="1"/>
          </p:nvPr>
        </p:nvSpPr>
        <p:spPr>
          <a:xfrm>
            <a:off x="1944173" y="1004115"/>
            <a:ext cx="9575800" cy="5395850"/>
          </a:xfrm>
          <a:prstGeom prst="rect">
            <a:avLst/>
          </a:prstGeom>
        </p:spPr>
        <p:txBody>
          <a:bodyPr/>
          <a:lstStyle>
            <a:lvl1pPr marL="457200" indent="-457200">
              <a:spcAft>
                <a:spcPts val="800"/>
              </a:spcAft>
              <a:buClr>
                <a:schemeClr val="accent2">
                  <a:lumMod val="75000"/>
                </a:schemeClr>
              </a:buClr>
              <a:buFont typeface="+mj-lt"/>
              <a:buAutoNum type="alphaUcPeriod"/>
              <a:defRPr sz="2400">
                <a:latin typeface="Calibri" panose="020F0502020204030204" pitchFamily="34" charset="0"/>
                <a:cs typeface="Calibri" panose="020F0502020204030204" pitchFamily="34" charset="0"/>
              </a:defRPr>
            </a:lvl1pPr>
            <a:lvl2pPr marL="742950" indent="-285750">
              <a:spcAft>
                <a:spcPts val="800"/>
              </a:spcAft>
              <a:buClr>
                <a:srgbClr val="6F84BD"/>
              </a:buClr>
              <a:buFont typeface="Arial" panose="020B0604020202020204" pitchFamily="34" charset="0"/>
              <a:buChar char="•"/>
              <a:defRPr sz="2000">
                <a:latin typeface="Helvetica" panose="020B0604020202020204" pitchFamily="34" charset="0"/>
                <a:cs typeface="Helvetica" panose="020B0604020202020204" pitchFamily="34" charset="0"/>
              </a:defRPr>
            </a:lvl2pPr>
            <a:lvl3pPr marL="1143000" indent="-228600">
              <a:spcAft>
                <a:spcPts val="800"/>
              </a:spcAft>
              <a:buClr>
                <a:srgbClr val="6F84BD"/>
              </a:buClr>
              <a:buFont typeface="Arial" panose="020B0604020202020204" pitchFamily="34" charset="0"/>
              <a:buChar char="•"/>
              <a:defRPr sz="1800">
                <a:latin typeface="Helvetica" panose="020B0604020202020204" pitchFamily="34" charset="0"/>
                <a:cs typeface="Helvetica" panose="020B0604020202020204" pitchFamily="34" charset="0"/>
              </a:defRPr>
            </a:lvl3pPr>
            <a:lvl4pPr marL="1600200" indent="-228600">
              <a:spcAft>
                <a:spcPts val="800"/>
              </a:spcAft>
              <a:buClr>
                <a:srgbClr val="6F84BD"/>
              </a:buClr>
              <a:buFont typeface="Arial" panose="020B0604020202020204" pitchFamily="34" charset="0"/>
              <a:buChar char="•"/>
              <a:defRPr sz="1600">
                <a:latin typeface="Helvetica" panose="020B0604020202020204" pitchFamily="34" charset="0"/>
                <a:cs typeface="Helvetica" panose="020B0604020202020204" pitchFamily="34" charset="0"/>
              </a:defRPr>
            </a:lvl4pPr>
            <a:lvl5pPr marL="2057400" indent="-228600">
              <a:spcAft>
                <a:spcPts val="800"/>
              </a:spcAft>
              <a:buClr>
                <a:srgbClr val="6F84BD"/>
              </a:buClr>
              <a:buFont typeface="Arial" panose="020B0604020202020204" pitchFamily="34" charset="0"/>
              <a:buChar char="•"/>
              <a:defRPr sz="1600">
                <a:latin typeface="Helvetica" panose="020B0604020202020204" pitchFamily="34" charset="0"/>
                <a:cs typeface="Helvetica" panose="020B0604020202020204" pitchFamily="34" charset="0"/>
              </a:defRPr>
            </a:lvl5pPr>
          </a:lstStyle>
          <a:p>
            <a:pPr lvl="0"/>
            <a:r>
              <a:rPr lang="en-US" dirty="0"/>
              <a:t>Click to edit Master text styles</a:t>
            </a:r>
          </a:p>
        </p:txBody>
      </p:sp>
      <p:sp>
        <p:nvSpPr>
          <p:cNvPr id="5" name="Rectangle: Single Corner Rounded 4">
            <a:extLst>
              <a:ext uri="{FF2B5EF4-FFF2-40B4-BE49-F238E27FC236}">
                <a16:creationId xmlns:a16="http://schemas.microsoft.com/office/drawing/2014/main" id="{408189E7-31E8-40AC-B81B-B8B24F239F70}"/>
              </a:ext>
            </a:extLst>
          </p:cNvPr>
          <p:cNvSpPr/>
          <p:nvPr userDrawn="1"/>
        </p:nvSpPr>
        <p:spPr>
          <a:xfrm flipV="1">
            <a:off x="0" y="0"/>
            <a:ext cx="1828800" cy="6396100"/>
          </a:xfrm>
          <a:prstGeom prst="round1Rect">
            <a:avLst/>
          </a:prstGeom>
          <a:solidFill>
            <a:srgbClr val="33993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dirty="0"/>
          </a:p>
        </p:txBody>
      </p:sp>
      <p:sp>
        <p:nvSpPr>
          <p:cNvPr id="19" name="Rectangle: Single Corner Rounded 18">
            <a:extLst>
              <a:ext uri="{FF2B5EF4-FFF2-40B4-BE49-F238E27FC236}">
                <a16:creationId xmlns:a16="http://schemas.microsoft.com/office/drawing/2014/main" id="{9444AB89-4690-4747-8A25-DFA9612915EF}"/>
              </a:ext>
            </a:extLst>
          </p:cNvPr>
          <p:cNvSpPr/>
          <p:nvPr userDrawn="1"/>
        </p:nvSpPr>
        <p:spPr>
          <a:xfrm flipV="1">
            <a:off x="-3174" y="0"/>
            <a:ext cx="1628775" cy="6248400"/>
          </a:xfrm>
          <a:prstGeom prst="round1Rect">
            <a:avLst/>
          </a:prstGeom>
          <a:solidFill>
            <a:srgbClr val="40C04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dirty="0"/>
          </a:p>
        </p:txBody>
      </p:sp>
      <p:sp>
        <p:nvSpPr>
          <p:cNvPr id="21" name="Rectangle: Single Corner Rounded 20">
            <a:extLst>
              <a:ext uri="{FF2B5EF4-FFF2-40B4-BE49-F238E27FC236}">
                <a16:creationId xmlns:a16="http://schemas.microsoft.com/office/drawing/2014/main" id="{FDA24676-95A3-4160-A920-040BE0995A8B}"/>
              </a:ext>
            </a:extLst>
          </p:cNvPr>
          <p:cNvSpPr/>
          <p:nvPr userDrawn="1"/>
        </p:nvSpPr>
        <p:spPr>
          <a:xfrm>
            <a:off x="200418" y="76200"/>
            <a:ext cx="1018390" cy="5943600"/>
          </a:xfrm>
          <a:prstGeom prst="round1Rect">
            <a:avLst/>
          </a:prstGeom>
          <a:solidFill>
            <a:srgbClr val="0068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b="1" dirty="0">
              <a:solidFill>
                <a:schemeClr val="bg1"/>
              </a:solidFill>
            </a:endParaRPr>
          </a:p>
        </p:txBody>
      </p:sp>
      <p:sp>
        <p:nvSpPr>
          <p:cNvPr id="4" name="Content Placeholder 3">
            <a:extLst>
              <a:ext uri="{FF2B5EF4-FFF2-40B4-BE49-F238E27FC236}">
                <a16:creationId xmlns:a16="http://schemas.microsoft.com/office/drawing/2014/main" id="{C16FD03D-5836-4A0C-898D-E15ED69CCB89}"/>
              </a:ext>
            </a:extLst>
          </p:cNvPr>
          <p:cNvSpPr>
            <a:spLocks noGrp="1"/>
          </p:cNvSpPr>
          <p:nvPr>
            <p:ph sz="quarter" idx="10"/>
          </p:nvPr>
        </p:nvSpPr>
        <p:spPr>
          <a:xfrm>
            <a:off x="1944688" y="369888"/>
            <a:ext cx="9575800" cy="508000"/>
          </a:xfrm>
          <a:prstGeom prst="rect">
            <a:avLst/>
          </a:prstGeom>
        </p:spPr>
        <p:txBody>
          <a:bodyPr/>
          <a:lstStyle>
            <a:lvl1pPr marL="0" indent="0">
              <a:buNone/>
              <a:defRPr/>
            </a:lvl1pPr>
          </a:lstStyle>
          <a:p>
            <a:pPr lvl="0"/>
            <a:endParaRPr lang="en-US" dirty="0"/>
          </a:p>
        </p:txBody>
      </p:sp>
      <p:sp>
        <p:nvSpPr>
          <p:cNvPr id="12" name="Copyright" descr="©McGraw-Hill Education">
            <a:extLst>
              <a:ext uri="{FF2B5EF4-FFF2-40B4-BE49-F238E27FC236}">
                <a16:creationId xmlns:a16="http://schemas.microsoft.com/office/drawing/2014/main" id="{F860C7B2-912A-434B-A981-82FB073AB61A}"/>
              </a:ext>
            </a:extLst>
          </p:cNvPr>
          <p:cNvSpPr txBox="1">
            <a:spLocks/>
          </p:cNvSpPr>
          <p:nvPr userDrawn="1"/>
        </p:nvSpPr>
        <p:spPr>
          <a:xfrm>
            <a:off x="0" y="6640945"/>
            <a:ext cx="6228272" cy="217055"/>
          </a:xfrm>
          <a:prstGeom prst="rect">
            <a:avLst/>
          </a:prstGeom>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Tx/>
              <a:buNone/>
            </a:pPr>
            <a:r>
              <a:rPr lang="en-US" sz="1000" b="0" dirty="0">
                <a:solidFill>
                  <a:schemeClr val="tx1"/>
                </a:solidFill>
              </a:rPr>
              <a:t>© McGraw Hill</a:t>
            </a:r>
          </a:p>
        </p:txBody>
      </p:sp>
      <p:sp>
        <p:nvSpPr>
          <p:cNvPr id="10" name="Content Placeholder 4">
            <a:extLst>
              <a:ext uri="{FF2B5EF4-FFF2-40B4-BE49-F238E27FC236}">
                <a16:creationId xmlns:a16="http://schemas.microsoft.com/office/drawing/2014/main" id="{17171CBC-D6E5-472C-8F0B-590B3641F5DA}"/>
              </a:ext>
            </a:extLst>
          </p:cNvPr>
          <p:cNvSpPr txBox="1">
            <a:spLocks/>
          </p:cNvSpPr>
          <p:nvPr userDrawn="1"/>
        </p:nvSpPr>
        <p:spPr>
          <a:xfrm>
            <a:off x="11625263" y="6705600"/>
            <a:ext cx="566737" cy="152400"/>
          </a:xfrm>
          <a:prstGeom prst="rect">
            <a:avLst/>
          </a:prstGeom>
        </p:spPr>
        <p:txBody>
          <a:bodyPr anchor="ctr"/>
          <a:lstStyle>
            <a:lvl1pPr marL="0" marR="0" indent="0" algn="ctr" defTabSz="914400" rtl="0" eaLnBrk="1" fontAlgn="auto" latinLnBrk="0" hangingPunct="1">
              <a:lnSpc>
                <a:spcPct val="100000"/>
              </a:lnSpc>
              <a:spcBef>
                <a:spcPts val="0"/>
              </a:spcBef>
              <a:spcAft>
                <a:spcPts val="0"/>
              </a:spcAft>
              <a:buClrTx/>
              <a:buSzTx/>
              <a:buFontTx/>
              <a:buNone/>
              <a:tabLst/>
              <a:defRPr sz="9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fld id="{53864CA9-ADCA-4554-9432-EA4A2FB55A34}" type="slidenum">
              <a:rPr lang="en-US" sz="1000" smtClean="0">
                <a:ea typeface="MS PGothic" pitchFamily="34" charset="-128"/>
              </a:rPr>
              <a:pPr/>
              <a:t>‹#›</a:t>
            </a:fld>
            <a:endParaRPr lang="en-US" sz="1000" dirty="0">
              <a:ea typeface="MS PGothic" pitchFamily="34" charset="-128"/>
            </a:endParaRPr>
          </a:p>
        </p:txBody>
      </p:sp>
      <p:sp>
        <p:nvSpPr>
          <p:cNvPr id="11" name="Rectangle: Single Corner Rounded 10">
            <a:extLst>
              <a:ext uri="{FF2B5EF4-FFF2-40B4-BE49-F238E27FC236}">
                <a16:creationId xmlns:a16="http://schemas.microsoft.com/office/drawing/2014/main" id="{4793B204-0606-4EF7-9B8D-C8C6BB16415C}"/>
              </a:ext>
            </a:extLst>
          </p:cNvPr>
          <p:cNvSpPr/>
          <p:nvPr userDrawn="1"/>
        </p:nvSpPr>
        <p:spPr>
          <a:xfrm flipV="1">
            <a:off x="152649" y="0"/>
            <a:ext cx="1288224" cy="6096000"/>
          </a:xfrm>
          <a:prstGeom prst="round1Rect">
            <a:avLst/>
          </a:prstGeom>
          <a:solidFill>
            <a:srgbClr val="78D27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dirty="0"/>
          </a:p>
        </p:txBody>
      </p:sp>
      <p:sp>
        <p:nvSpPr>
          <p:cNvPr id="20" name="Rectangle: Single Corner Rounded 19">
            <a:extLst>
              <a:ext uri="{FF2B5EF4-FFF2-40B4-BE49-F238E27FC236}">
                <a16:creationId xmlns:a16="http://schemas.microsoft.com/office/drawing/2014/main" id="{A24BA6BB-303C-479B-91D9-0729FD3B4F32}"/>
              </a:ext>
            </a:extLst>
          </p:cNvPr>
          <p:cNvSpPr/>
          <p:nvPr userDrawn="1"/>
        </p:nvSpPr>
        <p:spPr>
          <a:xfrm flipV="1">
            <a:off x="-3175" y="0"/>
            <a:ext cx="1221983" cy="6096000"/>
          </a:xfrm>
          <a:prstGeom prst="round1Rect">
            <a:avLst/>
          </a:prstGeom>
          <a:solidFill>
            <a:srgbClr val="0068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dirty="0"/>
          </a:p>
        </p:txBody>
      </p:sp>
    </p:spTree>
    <p:extLst>
      <p:ext uri="{BB962C8B-B14F-4D97-AF65-F5344CB8AC3E}">
        <p14:creationId xmlns:p14="http://schemas.microsoft.com/office/powerpoint/2010/main" val="27009930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RedTagline-SimpleTitle&amp;Subtitle">
    <p:spTree>
      <p:nvGrpSpPr>
        <p:cNvPr id="1" name=""/>
        <p:cNvGrpSpPr/>
        <p:nvPr/>
      </p:nvGrpSpPr>
      <p:grpSpPr>
        <a:xfrm>
          <a:off x="0" y="0"/>
          <a:ext cx="0" cy="0"/>
          <a:chOff x="0" y="0"/>
          <a:chExt cx="0" cy="0"/>
        </a:xfrm>
      </p:grpSpPr>
      <p:sp>
        <p:nvSpPr>
          <p:cNvPr id="2" name="Slide Title"/>
          <p:cNvSpPr>
            <a:spLocks noGrp="1"/>
          </p:cNvSpPr>
          <p:nvPr>
            <p:ph type="ctrTitle"/>
          </p:nvPr>
        </p:nvSpPr>
        <p:spPr>
          <a:xfrm>
            <a:off x="0" y="2130427"/>
            <a:ext cx="12192000" cy="1470025"/>
          </a:xfrm>
          <a:prstGeom prst="rect">
            <a:avLst/>
          </a:prstGeom>
        </p:spPr>
        <p:txBody>
          <a:bodyPr/>
          <a:lstStyle>
            <a:lvl1pPr>
              <a:defRPr sz="4800">
                <a:solidFill>
                  <a:schemeClr val="bg2"/>
                </a:solidFill>
                <a:latin typeface="+mj-lt"/>
              </a:defRPr>
            </a:lvl1pPr>
          </a:lstStyle>
          <a:p>
            <a:r>
              <a:rPr lang="en-US"/>
              <a:t>Click to edit Master title style</a:t>
            </a:r>
            <a:endParaRPr lang="en-US" dirty="0"/>
          </a:p>
        </p:txBody>
      </p:sp>
      <p:sp>
        <p:nvSpPr>
          <p:cNvPr id="3" name="Subtitle 2"/>
          <p:cNvSpPr>
            <a:spLocks noGrp="1"/>
          </p:cNvSpPr>
          <p:nvPr>
            <p:ph type="subTitle" idx="1"/>
          </p:nvPr>
        </p:nvSpPr>
        <p:spPr>
          <a:xfrm>
            <a:off x="1828800" y="3886200"/>
            <a:ext cx="8534400" cy="1752600"/>
          </a:xfrm>
          <a:prstGeom prst="rect">
            <a:avLst/>
          </a:prstGeom>
        </p:spPr>
        <p:txBody>
          <a:bodyPr/>
          <a:lstStyle>
            <a:lvl1pPr marL="0" indent="0" algn="ctr">
              <a:buNone/>
              <a:defRPr>
                <a:solidFill>
                  <a:srgbClr val="6A6A6A"/>
                </a:solidFill>
                <a:latin typeface="ArumSans Regul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5" name="Photo Credit"/>
          <p:cNvSpPr>
            <a:spLocks noGrp="1"/>
          </p:cNvSpPr>
          <p:nvPr>
            <p:ph type="body" sz="quarter" idx="11" hasCustomPrompt="1"/>
          </p:nvPr>
        </p:nvSpPr>
        <p:spPr>
          <a:xfrm>
            <a:off x="8636000" y="6422066"/>
            <a:ext cx="3556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228495697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RedTagline-Text above Title">
    <p:spTree>
      <p:nvGrpSpPr>
        <p:cNvPr id="1" name=""/>
        <p:cNvGrpSpPr/>
        <p:nvPr/>
      </p:nvGrpSpPr>
      <p:grpSpPr>
        <a:xfrm>
          <a:off x="0" y="0"/>
          <a:ext cx="0" cy="0"/>
          <a:chOff x="0" y="0"/>
          <a:chExt cx="0" cy="0"/>
        </a:xfrm>
      </p:grpSpPr>
      <p:sp>
        <p:nvSpPr>
          <p:cNvPr id="2" name="Slide Title"/>
          <p:cNvSpPr>
            <a:spLocks noGrp="1"/>
          </p:cNvSpPr>
          <p:nvPr>
            <p:ph type="title"/>
          </p:nvPr>
        </p:nvSpPr>
        <p:spPr>
          <a:xfrm>
            <a:off x="914400" y="4406901"/>
            <a:ext cx="10363200" cy="1362075"/>
          </a:xfrm>
          <a:prstGeom prst="rect">
            <a:avLst/>
          </a:prstGeom>
        </p:spPr>
        <p:txBody>
          <a:bodyPr anchor="t"/>
          <a:lstStyle>
            <a:lvl1pPr algn="l">
              <a:defRPr sz="3600" b="1" cap="all">
                <a:solidFill>
                  <a:schemeClr val="bg2"/>
                </a:solidFill>
                <a:latin typeface="+mj-lt"/>
              </a:defRPr>
            </a:lvl1pPr>
          </a:lstStyle>
          <a:p>
            <a:r>
              <a:rPr lang="en-US"/>
              <a:t>Click to edit Master title style</a:t>
            </a:r>
            <a:endParaRPr lang="en-US" dirty="0"/>
          </a:p>
        </p:txBody>
      </p:sp>
      <p:sp>
        <p:nvSpPr>
          <p:cNvPr id="3" name="Text Placeholder 1"/>
          <p:cNvSpPr>
            <a:spLocks noGrp="1"/>
          </p:cNvSpPr>
          <p:nvPr>
            <p:ph type="body" idx="1"/>
          </p:nvPr>
        </p:nvSpPr>
        <p:spPr>
          <a:xfrm>
            <a:off x="914400" y="2906715"/>
            <a:ext cx="10363200" cy="1500187"/>
          </a:xfrm>
          <a:prstGeom prst="rect">
            <a:avLst/>
          </a:prstGeom>
        </p:spPr>
        <p:txBody>
          <a:bodyPr anchor="b"/>
          <a:lstStyle>
            <a:lvl1pPr marL="0" indent="0">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5" name="Photo Credit"/>
          <p:cNvSpPr>
            <a:spLocks noGrp="1"/>
          </p:cNvSpPr>
          <p:nvPr>
            <p:ph type="body" sz="quarter" idx="11" hasCustomPrompt="1"/>
          </p:nvPr>
        </p:nvSpPr>
        <p:spPr>
          <a:xfrm>
            <a:off x="8636000" y="6422066"/>
            <a:ext cx="3556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173663042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RedTagline-Title above text">
    <p:spTree>
      <p:nvGrpSpPr>
        <p:cNvPr id="1" name=""/>
        <p:cNvGrpSpPr/>
        <p:nvPr/>
      </p:nvGrpSpPr>
      <p:grpSpPr>
        <a:xfrm>
          <a:off x="0" y="0"/>
          <a:ext cx="0" cy="0"/>
          <a:chOff x="0" y="0"/>
          <a:chExt cx="0" cy="0"/>
        </a:xfrm>
      </p:grpSpPr>
      <p:sp>
        <p:nvSpPr>
          <p:cNvPr id="2" name="Slide Title"/>
          <p:cNvSpPr>
            <a:spLocks noGrp="1"/>
          </p:cNvSpPr>
          <p:nvPr>
            <p:ph type="title"/>
          </p:nvPr>
        </p:nvSpPr>
        <p:spPr>
          <a:xfrm>
            <a:off x="914400" y="2775100"/>
            <a:ext cx="10363200" cy="1362075"/>
          </a:xfrm>
          <a:prstGeom prst="rect">
            <a:avLst/>
          </a:prstGeom>
        </p:spPr>
        <p:txBody>
          <a:bodyPr anchor="b" anchorCtr="0"/>
          <a:lstStyle>
            <a:lvl1pPr algn="l">
              <a:spcBef>
                <a:spcPts val="480"/>
              </a:spcBef>
              <a:defRPr sz="3600" b="1" cap="all">
                <a:solidFill>
                  <a:schemeClr val="bg2"/>
                </a:solidFill>
                <a:latin typeface="+mj-lt"/>
              </a:defRPr>
            </a:lvl1pPr>
          </a:lstStyle>
          <a:p>
            <a:r>
              <a:rPr lang="en-US"/>
              <a:t>Click to edit Master title style</a:t>
            </a:r>
            <a:endParaRPr lang="en-US" dirty="0"/>
          </a:p>
        </p:txBody>
      </p:sp>
      <p:sp>
        <p:nvSpPr>
          <p:cNvPr id="3" name="Text Placeholder 1"/>
          <p:cNvSpPr>
            <a:spLocks noGrp="1"/>
          </p:cNvSpPr>
          <p:nvPr>
            <p:ph type="body" idx="1"/>
          </p:nvPr>
        </p:nvSpPr>
        <p:spPr>
          <a:xfrm>
            <a:off x="914400" y="4138614"/>
            <a:ext cx="10363200" cy="1500187"/>
          </a:xfrm>
          <a:prstGeom prst="rect">
            <a:avLst/>
          </a:prstGeom>
        </p:spPr>
        <p:txBody>
          <a:bodyPr anchor="t" anchorCtr="0"/>
          <a:lstStyle>
            <a:lvl1pPr marL="0" indent="0">
              <a:spcBef>
                <a:spcPts val="0"/>
              </a:spcBef>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6" name="Photo Credit"/>
          <p:cNvSpPr>
            <a:spLocks noGrp="1"/>
          </p:cNvSpPr>
          <p:nvPr>
            <p:ph type="body" sz="quarter" idx="11" hasCustomPrompt="1"/>
          </p:nvPr>
        </p:nvSpPr>
        <p:spPr>
          <a:xfrm>
            <a:off x="8636000" y="6422066"/>
            <a:ext cx="3556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365122568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Title 6"/>
          <p:cNvSpPr>
            <a:spLocks noGrp="1"/>
          </p:cNvSpPr>
          <p:nvPr>
            <p:ph type="title"/>
          </p:nvPr>
        </p:nvSpPr>
        <p:spPr/>
        <p:txBody>
          <a:bodyPr/>
          <a:lstStyle/>
          <a:p>
            <a:r>
              <a:rPr lang="en-US"/>
              <a:t>Click to edit Master title style</a:t>
            </a:r>
          </a:p>
        </p:txBody>
      </p:sp>
      <p:sp>
        <p:nvSpPr>
          <p:cNvPr id="4" name="Date Placeholder 3"/>
          <p:cNvSpPr>
            <a:spLocks noGrp="1"/>
          </p:cNvSpPr>
          <p:nvPr>
            <p:ph type="dt" sz="half" idx="10"/>
          </p:nvPr>
        </p:nvSpPr>
        <p:spPr/>
        <p:txBody>
          <a:bodyPr/>
          <a:lstStyle>
            <a:lvl1pPr>
              <a:defRPr/>
            </a:lvl1pPr>
          </a:lstStyle>
          <a:p>
            <a:pPr>
              <a:defRPr/>
            </a:pPr>
            <a:fld id="{8FBC8456-9427-4D42-93AE-7B41BFD1767D}" type="datetime1">
              <a:rPr lang="en-US" smtClean="0">
                <a:solidFill>
                  <a:prstClr val="black"/>
                </a:solidFill>
              </a:rPr>
              <a:pPr>
                <a:defRPr/>
              </a:pPr>
              <a:t>2/3/2021</a:t>
            </a:fld>
            <a:endParaRPr lang="en-US" dirty="0">
              <a:solidFill>
                <a:prstClr val="black"/>
              </a:solidFill>
            </a:endParaRPr>
          </a:p>
        </p:txBody>
      </p:sp>
      <p:sp>
        <p:nvSpPr>
          <p:cNvPr id="5" name="Footer Placeholder 4"/>
          <p:cNvSpPr>
            <a:spLocks noGrp="1"/>
          </p:cNvSpPr>
          <p:nvPr>
            <p:ph type="ftr" sz="quarter" idx="11"/>
          </p:nvPr>
        </p:nvSpPr>
        <p:spPr/>
        <p:txBody>
          <a:bodyPr/>
          <a:lstStyle>
            <a:lvl1pPr>
              <a:defRPr/>
            </a:lvl1pPr>
          </a:lstStyle>
          <a:p>
            <a:pPr>
              <a:defRPr/>
            </a:pPr>
            <a:endParaRPr lang="en-US" dirty="0">
              <a:solidFill>
                <a:prstClr val="black"/>
              </a:solidFill>
            </a:endParaRPr>
          </a:p>
        </p:txBody>
      </p:sp>
      <p:sp>
        <p:nvSpPr>
          <p:cNvPr id="6" name="Slide Number Placeholder 5"/>
          <p:cNvSpPr>
            <a:spLocks noGrp="1"/>
          </p:cNvSpPr>
          <p:nvPr>
            <p:ph type="sldNum" sz="quarter" idx="12"/>
          </p:nvPr>
        </p:nvSpPr>
        <p:spPr/>
        <p:txBody>
          <a:bodyPr/>
          <a:lstStyle>
            <a:lvl1pPr>
              <a:defRPr/>
            </a:lvl1pPr>
          </a:lstStyle>
          <a:p>
            <a:pPr>
              <a:defRPr/>
            </a:pPr>
            <a:fld id="{DAF8B6A4-B9EA-E84D-86CC-6C8F416062D4}" type="slidenum">
              <a:rPr lang="en-US" smtClean="0">
                <a:solidFill>
                  <a:prstClr val="black"/>
                </a:solidFill>
              </a:rPr>
              <a:pPr>
                <a:defRPr/>
              </a:pPr>
              <a:t>‹#›</a:t>
            </a:fld>
            <a:endParaRPr lang="en-US" dirty="0">
              <a:solidFill>
                <a:prstClr val="black"/>
              </a:solidFill>
            </a:endParaRPr>
          </a:p>
        </p:txBody>
      </p:sp>
    </p:spTree>
    <p:extLst>
      <p:ext uri="{BB962C8B-B14F-4D97-AF65-F5344CB8AC3E}">
        <p14:creationId xmlns:p14="http://schemas.microsoft.com/office/powerpoint/2010/main" val="2837492557"/>
      </p:ext>
    </p:extLst>
  </p:cSld>
  <p:clrMapOvr>
    <a:masterClrMapping/>
  </p:clrMapOvr>
  <p:transition>
    <p:push dir="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9" name="Content Placeholder 8"/>
          <p:cNvSpPr>
            <a:spLocks noGrp="1"/>
          </p:cNvSpPr>
          <p:nvPr>
            <p:ph sz="quarter" idx="13"/>
          </p:nvPr>
        </p:nvSpPr>
        <p:spPr>
          <a:xfrm>
            <a:off x="902207" y="2679192"/>
            <a:ext cx="5096256" cy="34472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Content Placeholder 10"/>
          <p:cNvSpPr>
            <a:spLocks noGrp="1"/>
          </p:cNvSpPr>
          <p:nvPr>
            <p:ph sz="quarter" idx="14"/>
          </p:nvPr>
        </p:nvSpPr>
        <p:spPr>
          <a:xfrm>
            <a:off x="6193536" y="2679192"/>
            <a:ext cx="5096256" cy="34472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p:cNvSpPr>
            <a:spLocks noGrp="1"/>
          </p:cNvSpPr>
          <p:nvPr>
            <p:ph type="dt" sz="half" idx="15"/>
          </p:nvPr>
        </p:nvSpPr>
        <p:spPr/>
        <p:txBody>
          <a:bodyPr/>
          <a:lstStyle>
            <a:lvl1pPr>
              <a:defRPr/>
            </a:lvl1pPr>
          </a:lstStyle>
          <a:p>
            <a:pPr>
              <a:defRPr/>
            </a:pPr>
            <a:fld id="{9B385DA3-A54D-7449-81B2-E6F41E74FF13}" type="datetime1">
              <a:rPr lang="en-US" smtClean="0">
                <a:solidFill>
                  <a:prstClr val="black"/>
                </a:solidFill>
              </a:rPr>
              <a:pPr>
                <a:defRPr/>
              </a:pPr>
              <a:t>2/3/2021</a:t>
            </a:fld>
            <a:endParaRPr lang="en-US" dirty="0">
              <a:solidFill>
                <a:prstClr val="black"/>
              </a:solidFill>
            </a:endParaRPr>
          </a:p>
        </p:txBody>
      </p:sp>
      <p:sp>
        <p:nvSpPr>
          <p:cNvPr id="6" name="Footer Placeholder 4"/>
          <p:cNvSpPr>
            <a:spLocks noGrp="1"/>
          </p:cNvSpPr>
          <p:nvPr>
            <p:ph type="ftr" sz="quarter" idx="16"/>
          </p:nvPr>
        </p:nvSpPr>
        <p:spPr/>
        <p:txBody>
          <a:bodyPr/>
          <a:lstStyle>
            <a:lvl1pPr>
              <a:defRPr/>
            </a:lvl1pPr>
          </a:lstStyle>
          <a:p>
            <a:pPr>
              <a:defRPr/>
            </a:pPr>
            <a:endParaRPr lang="en-US" dirty="0">
              <a:solidFill>
                <a:prstClr val="black"/>
              </a:solidFill>
            </a:endParaRPr>
          </a:p>
        </p:txBody>
      </p:sp>
      <p:sp>
        <p:nvSpPr>
          <p:cNvPr id="7" name="Slide Number Placeholder 5"/>
          <p:cNvSpPr>
            <a:spLocks noGrp="1"/>
          </p:cNvSpPr>
          <p:nvPr>
            <p:ph type="sldNum" sz="quarter" idx="17"/>
          </p:nvPr>
        </p:nvSpPr>
        <p:spPr/>
        <p:txBody>
          <a:bodyPr/>
          <a:lstStyle>
            <a:lvl1pPr>
              <a:defRPr/>
            </a:lvl1pPr>
          </a:lstStyle>
          <a:p>
            <a:pPr>
              <a:defRPr/>
            </a:pPr>
            <a:fld id="{FC2F1AD2-F556-8441-8463-22BEE9C7C80D}" type="slidenum">
              <a:rPr lang="en-US" smtClean="0">
                <a:solidFill>
                  <a:prstClr val="black"/>
                </a:solidFill>
              </a:rPr>
              <a:pPr>
                <a:defRPr/>
              </a:pPr>
              <a:t>‹#›</a:t>
            </a:fld>
            <a:endParaRPr lang="en-US" dirty="0">
              <a:solidFill>
                <a:prstClr val="black"/>
              </a:solidFill>
            </a:endParaRPr>
          </a:p>
        </p:txBody>
      </p:sp>
    </p:spTree>
    <p:extLst>
      <p:ext uri="{BB962C8B-B14F-4D97-AF65-F5344CB8AC3E}">
        <p14:creationId xmlns:p14="http://schemas.microsoft.com/office/powerpoint/2010/main" val="3551553342"/>
      </p:ext>
    </p:extLst>
  </p:cSld>
  <p:clrMapOvr>
    <a:masterClrMapping/>
  </p:clrMapOvr>
  <p:transition>
    <p:push dir="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pn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image" Target="../media/image2.pn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13" Type="http://schemas.openxmlformats.org/officeDocument/2006/relationships/slideLayout" Target="../slideLayouts/slideLayout46.xml"/><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slideLayout" Target="../slideLayouts/slideLayout45.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 Id="rId14" Type="http://schemas.openxmlformats.org/officeDocument/2006/relationships/theme" Target="../theme/theme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0" name="MH Logo" descr="Logo: McGraw-Hill Education"/>
          <p:cNvPicPr>
            <a:picLocks noChangeAspect="1"/>
          </p:cNvPicPr>
          <p:nvPr userDrawn="1"/>
        </p:nvPicPr>
        <p:blipFill>
          <a:blip r:embed="rId13" cstate="print">
            <a:extLst>
              <a:ext uri="{28A0092B-C50C-407E-A947-70E740481C1C}">
                <a14:useLocalDpi xmlns:a14="http://schemas.microsoft.com/office/drawing/2010/main" val="0"/>
              </a:ext>
            </a:extLst>
          </a:blip>
          <a:stretch>
            <a:fillRect/>
          </a:stretch>
        </p:blipFill>
        <p:spPr>
          <a:xfrm>
            <a:off x="0" y="0"/>
            <a:ext cx="1016000" cy="762000"/>
          </a:xfrm>
          <a:prstGeom prst="rect">
            <a:avLst/>
          </a:prstGeom>
          <a:solidFill>
            <a:schemeClr val="bg2">
              <a:lumMod val="75000"/>
            </a:schemeClr>
          </a:solidFill>
        </p:spPr>
      </p:pic>
      <p:sp>
        <p:nvSpPr>
          <p:cNvPr id="13" name="Red Bar"/>
          <p:cNvSpPr/>
          <p:nvPr userDrawn="1"/>
        </p:nvSpPr>
        <p:spPr>
          <a:xfrm>
            <a:off x="0" y="6183749"/>
            <a:ext cx="12192000" cy="503767"/>
          </a:xfrm>
          <a:prstGeom prst="rect">
            <a:avLst/>
          </a:prstGeom>
          <a:solidFill>
            <a:srgbClr val="C30C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dirty="0">
              <a:ln>
                <a:noFill/>
              </a:ln>
              <a:solidFill>
                <a:srgbClr val="C30C20"/>
              </a:solidFill>
              <a:effectLst/>
              <a:uLnTx/>
              <a:uFillTx/>
              <a:latin typeface="Calibri"/>
              <a:ea typeface="+mn-ea"/>
              <a:cs typeface="+mn-cs"/>
            </a:endParaRPr>
          </a:p>
        </p:txBody>
      </p:sp>
      <p:pic>
        <p:nvPicPr>
          <p:cNvPr id="12" name="MH Tagline" descr="Tagline: Because learning changes everything.™"/>
          <p:cNvPicPr>
            <a:picLocks noChangeAspect="1"/>
          </p:cNvPicPr>
          <p:nvPr userDrawn="1"/>
        </p:nvPicPr>
        <p:blipFill>
          <a:blip r:embed="rId14" cstate="print">
            <a:extLst>
              <a:ext uri="{28A0092B-C50C-407E-A947-70E740481C1C}">
                <a14:useLocalDpi xmlns:a14="http://schemas.microsoft.com/office/drawing/2010/main" val="0"/>
              </a:ext>
            </a:extLst>
          </a:blip>
          <a:stretch>
            <a:fillRect/>
          </a:stretch>
        </p:blipFill>
        <p:spPr>
          <a:xfrm>
            <a:off x="71309" y="6287274"/>
            <a:ext cx="4297492" cy="272375"/>
          </a:xfrm>
          <a:prstGeom prst="rect">
            <a:avLst/>
          </a:prstGeom>
        </p:spPr>
      </p:pic>
      <p:sp>
        <p:nvSpPr>
          <p:cNvPr id="6" name="Content Placeholder 4">
            <a:extLst>
              <a:ext uri="{FF2B5EF4-FFF2-40B4-BE49-F238E27FC236}">
                <a16:creationId xmlns:a16="http://schemas.microsoft.com/office/drawing/2014/main" id="{3AAD01BA-84EF-49FF-992A-9608F3C63B14}"/>
              </a:ext>
            </a:extLst>
          </p:cNvPr>
          <p:cNvSpPr txBox="1">
            <a:spLocks/>
          </p:cNvSpPr>
          <p:nvPr userDrawn="1"/>
        </p:nvSpPr>
        <p:spPr>
          <a:xfrm>
            <a:off x="11625263" y="6705600"/>
            <a:ext cx="566737" cy="152400"/>
          </a:xfrm>
          <a:prstGeom prst="rect">
            <a:avLst/>
          </a:prstGeom>
        </p:spPr>
        <p:txBody>
          <a:bodyPr anchor="ctr"/>
          <a:lstStyle>
            <a:lvl1pPr marL="0" marR="0" indent="0" algn="ctr" defTabSz="914400" rtl="0" eaLnBrk="1" fontAlgn="auto" latinLnBrk="0" hangingPunct="1">
              <a:lnSpc>
                <a:spcPct val="100000"/>
              </a:lnSpc>
              <a:spcBef>
                <a:spcPts val="0"/>
              </a:spcBef>
              <a:spcAft>
                <a:spcPts val="0"/>
              </a:spcAft>
              <a:buClrTx/>
              <a:buSzTx/>
              <a:buFontTx/>
              <a:buNone/>
              <a:tabLst/>
              <a:defRPr sz="9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fld id="{53864CA9-ADCA-4554-9432-EA4A2FB55A34}" type="slidenum">
              <a:rPr lang="en-US" sz="1000" smtClean="0">
                <a:ea typeface="MS PGothic" pitchFamily="34" charset="-128"/>
              </a:rPr>
              <a:pPr/>
              <a:t>‹#›</a:t>
            </a:fld>
            <a:endParaRPr lang="en-US" sz="1000" dirty="0">
              <a:ea typeface="MS PGothic" pitchFamily="34" charset="-128"/>
            </a:endParaRPr>
          </a:p>
        </p:txBody>
      </p:sp>
    </p:spTree>
    <p:extLst>
      <p:ext uri="{BB962C8B-B14F-4D97-AF65-F5344CB8AC3E}">
        <p14:creationId xmlns:p14="http://schemas.microsoft.com/office/powerpoint/2010/main" val="1281327710"/>
      </p:ext>
    </p:extLst>
  </p:cSld>
  <p:clrMap bg1="lt1" tx1="dk1" bg2="lt2" tx2="dk2" accent1="accent1" accent2="accent2" accent3="accent3" accent4="accent4" accent5="accent5" accent6="accent6" hlink="hlink" folHlink="folHlink"/>
  <p:sldLayoutIdLst>
    <p:sldLayoutId id="2147484854" r:id="rId1"/>
    <p:sldLayoutId id="2147484855" r:id="rId2"/>
    <p:sldLayoutId id="2147484856" r:id="rId3"/>
    <p:sldLayoutId id="2147484857" r:id="rId4"/>
    <p:sldLayoutId id="2147484858" r:id="rId5"/>
    <p:sldLayoutId id="2147484859" r:id="rId6"/>
    <p:sldLayoutId id="2147484860" r:id="rId7"/>
    <p:sldLayoutId id="2147484861" r:id="rId8"/>
    <p:sldLayoutId id="2147484862" r:id="rId9"/>
    <p:sldLayoutId id="2147484863" r:id="rId10"/>
    <p:sldLayoutId id="2147484864"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0" marR="0" indent="0" algn="r" defTabSz="914400" rtl="0" eaLnBrk="1" fontAlgn="auto" latinLnBrk="0" hangingPunct="1">
        <a:lnSpc>
          <a:spcPct val="100000"/>
        </a:lnSpc>
        <a:spcBef>
          <a:spcPts val="0"/>
        </a:spcBef>
        <a:spcAft>
          <a:spcPts val="0"/>
        </a:spcAft>
        <a:buClrTx/>
        <a:buSzTx/>
        <a:buFontTx/>
        <a:buNone/>
        <a:tabLst/>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0" name="MH Logo" descr="Logo: McGraw-Hill Education"/>
          <p:cNvPicPr>
            <a:picLocks noChangeAspect="1"/>
          </p:cNvPicPr>
          <p:nvPr userDrawn="1"/>
        </p:nvPicPr>
        <p:blipFill>
          <a:blip r:embed="rId13" cstate="print">
            <a:extLst>
              <a:ext uri="{28A0092B-C50C-407E-A947-70E740481C1C}">
                <a14:useLocalDpi xmlns:a14="http://schemas.microsoft.com/office/drawing/2010/main" val="0"/>
              </a:ext>
            </a:extLst>
          </a:blip>
          <a:stretch>
            <a:fillRect/>
          </a:stretch>
        </p:blipFill>
        <p:spPr>
          <a:xfrm>
            <a:off x="0" y="0"/>
            <a:ext cx="1016000" cy="762000"/>
          </a:xfrm>
          <a:prstGeom prst="rect">
            <a:avLst/>
          </a:prstGeom>
          <a:solidFill>
            <a:schemeClr val="bg2">
              <a:lumMod val="75000"/>
            </a:schemeClr>
          </a:solidFill>
        </p:spPr>
      </p:pic>
      <p:sp>
        <p:nvSpPr>
          <p:cNvPr id="13" name="Red Bar"/>
          <p:cNvSpPr/>
          <p:nvPr userDrawn="1"/>
        </p:nvSpPr>
        <p:spPr>
          <a:xfrm>
            <a:off x="0" y="6183749"/>
            <a:ext cx="12192000" cy="503767"/>
          </a:xfrm>
          <a:prstGeom prst="rect">
            <a:avLst/>
          </a:prstGeom>
          <a:solidFill>
            <a:srgbClr val="C30C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dirty="0">
              <a:ln>
                <a:noFill/>
              </a:ln>
              <a:solidFill>
                <a:srgbClr val="C30C20"/>
              </a:solidFill>
              <a:effectLst/>
              <a:uLnTx/>
              <a:uFillTx/>
              <a:latin typeface="Calibri"/>
              <a:ea typeface="+mn-ea"/>
              <a:cs typeface="+mn-cs"/>
            </a:endParaRPr>
          </a:p>
        </p:txBody>
      </p:sp>
      <p:pic>
        <p:nvPicPr>
          <p:cNvPr id="12" name="MH Tagline" descr="Tagline: Because learning changes everything.™"/>
          <p:cNvPicPr>
            <a:picLocks noChangeAspect="1"/>
          </p:cNvPicPr>
          <p:nvPr userDrawn="1"/>
        </p:nvPicPr>
        <p:blipFill>
          <a:blip r:embed="rId14" cstate="print">
            <a:extLst>
              <a:ext uri="{28A0092B-C50C-407E-A947-70E740481C1C}">
                <a14:useLocalDpi xmlns:a14="http://schemas.microsoft.com/office/drawing/2010/main" val="0"/>
              </a:ext>
            </a:extLst>
          </a:blip>
          <a:stretch>
            <a:fillRect/>
          </a:stretch>
        </p:blipFill>
        <p:spPr>
          <a:xfrm>
            <a:off x="71309" y="6287274"/>
            <a:ext cx="4297492" cy="272375"/>
          </a:xfrm>
          <a:prstGeom prst="rect">
            <a:avLst/>
          </a:prstGeom>
        </p:spPr>
      </p:pic>
      <p:sp>
        <p:nvSpPr>
          <p:cNvPr id="5" name="Copyright" descr="©McGraw-Hill Education">
            <a:extLst>
              <a:ext uri="{FF2B5EF4-FFF2-40B4-BE49-F238E27FC236}">
                <a16:creationId xmlns:a16="http://schemas.microsoft.com/office/drawing/2014/main" id="{2D506B43-B054-4389-8272-7BD7BAE72B75}"/>
              </a:ext>
            </a:extLst>
          </p:cNvPr>
          <p:cNvSpPr txBox="1">
            <a:spLocks/>
          </p:cNvSpPr>
          <p:nvPr userDrawn="1"/>
        </p:nvSpPr>
        <p:spPr>
          <a:xfrm>
            <a:off x="0" y="6663174"/>
            <a:ext cx="6228272" cy="194826"/>
          </a:xfrm>
          <a:prstGeom prst="rect">
            <a:avLst/>
          </a:prstGeom>
        </p:spPr>
        <p:txBody>
          <a:bodyPr vert="horz" lIns="91440" tIns="45720" rIns="91440" bIns="45720" rtlCol="0" anchor="ctr">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Tx/>
              <a:buNone/>
            </a:pPr>
            <a:r>
              <a:rPr lang="en-US" sz="1000" b="0" dirty="0">
                <a:solidFill>
                  <a:schemeClr val="tx1"/>
                </a:solidFill>
              </a:rPr>
              <a:t>© McGraw Hill</a:t>
            </a:r>
          </a:p>
        </p:txBody>
      </p:sp>
      <p:sp>
        <p:nvSpPr>
          <p:cNvPr id="6" name="Content Placeholder 4">
            <a:extLst>
              <a:ext uri="{FF2B5EF4-FFF2-40B4-BE49-F238E27FC236}">
                <a16:creationId xmlns:a16="http://schemas.microsoft.com/office/drawing/2014/main" id="{88276014-5C03-4C83-8C01-EDF985663411}"/>
              </a:ext>
            </a:extLst>
          </p:cNvPr>
          <p:cNvSpPr txBox="1">
            <a:spLocks/>
          </p:cNvSpPr>
          <p:nvPr userDrawn="1"/>
        </p:nvSpPr>
        <p:spPr>
          <a:xfrm>
            <a:off x="11625263" y="6705600"/>
            <a:ext cx="566737" cy="152400"/>
          </a:xfrm>
          <a:prstGeom prst="rect">
            <a:avLst/>
          </a:prstGeom>
        </p:spPr>
        <p:txBody>
          <a:bodyPr anchor="ctr"/>
          <a:lstStyle>
            <a:lvl1pPr marL="0" marR="0" indent="0" algn="ctr" defTabSz="914400" rtl="0" eaLnBrk="1" fontAlgn="auto" latinLnBrk="0" hangingPunct="1">
              <a:lnSpc>
                <a:spcPct val="100000"/>
              </a:lnSpc>
              <a:spcBef>
                <a:spcPts val="0"/>
              </a:spcBef>
              <a:spcAft>
                <a:spcPts val="0"/>
              </a:spcAft>
              <a:buClrTx/>
              <a:buSzTx/>
              <a:buFontTx/>
              <a:buNone/>
              <a:tabLst/>
              <a:defRPr sz="9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fld id="{53864CA9-ADCA-4554-9432-EA4A2FB55A34}" type="slidenum">
              <a:rPr lang="en-US" sz="1000" smtClean="0">
                <a:ea typeface="MS PGothic" pitchFamily="34" charset="-128"/>
              </a:rPr>
              <a:pPr/>
              <a:t>‹#›</a:t>
            </a:fld>
            <a:endParaRPr lang="en-US" sz="1000" dirty="0">
              <a:ea typeface="MS PGothic" pitchFamily="34" charset="-128"/>
            </a:endParaRPr>
          </a:p>
        </p:txBody>
      </p:sp>
    </p:spTree>
    <p:extLst>
      <p:ext uri="{BB962C8B-B14F-4D97-AF65-F5344CB8AC3E}">
        <p14:creationId xmlns:p14="http://schemas.microsoft.com/office/powerpoint/2010/main" val="1698358041"/>
      </p:ext>
    </p:extLst>
  </p:cSld>
  <p:clrMap bg1="lt1" tx1="dk1" bg2="lt2" tx2="dk2" accent1="accent1" accent2="accent2" accent3="accent3" accent4="accent4" accent5="accent5" accent6="accent6" hlink="hlink" folHlink="folHlink"/>
  <p:sldLayoutIdLst>
    <p:sldLayoutId id="2147484866" r:id="rId1"/>
    <p:sldLayoutId id="2147484867" r:id="rId2"/>
    <p:sldLayoutId id="2147484868" r:id="rId3"/>
    <p:sldLayoutId id="2147484869" r:id="rId4"/>
    <p:sldLayoutId id="2147484870" r:id="rId5"/>
    <p:sldLayoutId id="2147484871" r:id="rId6"/>
    <p:sldLayoutId id="2147484872" r:id="rId7"/>
    <p:sldLayoutId id="2147484873" r:id="rId8"/>
    <p:sldLayoutId id="2147484874" r:id="rId9"/>
    <p:sldLayoutId id="2147484875" r:id="rId10"/>
    <p:sldLayoutId id="2147484876"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0" marR="0" indent="0" algn="r" defTabSz="914400" rtl="0" eaLnBrk="1" fontAlgn="auto" latinLnBrk="0" hangingPunct="1">
        <a:lnSpc>
          <a:spcPct val="100000"/>
        </a:lnSpc>
        <a:spcBef>
          <a:spcPts val="0"/>
        </a:spcBef>
        <a:spcAft>
          <a:spcPts val="0"/>
        </a:spcAft>
        <a:buClrTx/>
        <a:buSzTx/>
        <a:buFontTx/>
        <a:buNone/>
        <a:tabLst/>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1" name="Copyright" descr="©McGraw-Hill Education"/>
          <p:cNvSpPr txBox="1">
            <a:spLocks/>
          </p:cNvSpPr>
          <p:nvPr userDrawn="1"/>
        </p:nvSpPr>
        <p:spPr>
          <a:xfrm>
            <a:off x="0" y="6640945"/>
            <a:ext cx="6228272" cy="217055"/>
          </a:xfrm>
          <a:prstGeom prst="rect">
            <a:avLst/>
          </a:prstGeom>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Tx/>
              <a:buNone/>
            </a:pPr>
            <a:r>
              <a:rPr lang="en-US" sz="1000" b="0" dirty="0">
                <a:solidFill>
                  <a:schemeClr val="tx1"/>
                </a:solidFill>
              </a:rPr>
              <a:t>© McGraw Hill</a:t>
            </a:r>
          </a:p>
        </p:txBody>
      </p:sp>
      <p:sp>
        <p:nvSpPr>
          <p:cNvPr id="3" name="Content Placeholder 4">
            <a:extLst>
              <a:ext uri="{FF2B5EF4-FFF2-40B4-BE49-F238E27FC236}">
                <a16:creationId xmlns:a16="http://schemas.microsoft.com/office/drawing/2014/main" id="{A840E188-9060-4D80-8B7F-7EBD11FAC731}"/>
              </a:ext>
            </a:extLst>
          </p:cNvPr>
          <p:cNvSpPr txBox="1">
            <a:spLocks/>
          </p:cNvSpPr>
          <p:nvPr userDrawn="1"/>
        </p:nvSpPr>
        <p:spPr>
          <a:xfrm>
            <a:off x="11625263" y="6705600"/>
            <a:ext cx="566737" cy="152400"/>
          </a:xfrm>
          <a:prstGeom prst="rect">
            <a:avLst/>
          </a:prstGeom>
        </p:spPr>
        <p:txBody>
          <a:bodyPr anchor="ctr"/>
          <a:lstStyle>
            <a:lvl1pPr marL="0" marR="0" indent="0" algn="ctr" defTabSz="914400" rtl="0" eaLnBrk="1" fontAlgn="auto" latinLnBrk="0" hangingPunct="1">
              <a:lnSpc>
                <a:spcPct val="100000"/>
              </a:lnSpc>
              <a:spcBef>
                <a:spcPts val="0"/>
              </a:spcBef>
              <a:spcAft>
                <a:spcPts val="0"/>
              </a:spcAft>
              <a:buClrTx/>
              <a:buSzTx/>
              <a:buFontTx/>
              <a:buNone/>
              <a:tabLst/>
              <a:defRPr sz="9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fld id="{53864CA9-ADCA-4554-9432-EA4A2FB55A34}" type="slidenum">
              <a:rPr lang="en-US" sz="1000" smtClean="0">
                <a:ea typeface="MS PGothic" pitchFamily="34" charset="-128"/>
              </a:rPr>
              <a:pPr/>
              <a:t>‹#›</a:t>
            </a:fld>
            <a:endParaRPr lang="en-US" sz="1000" dirty="0">
              <a:ea typeface="MS PGothic" pitchFamily="34" charset="-128"/>
            </a:endParaRPr>
          </a:p>
        </p:txBody>
      </p:sp>
    </p:spTree>
    <p:extLst>
      <p:ext uri="{BB962C8B-B14F-4D97-AF65-F5344CB8AC3E}">
        <p14:creationId xmlns:p14="http://schemas.microsoft.com/office/powerpoint/2010/main" val="1640476701"/>
      </p:ext>
    </p:extLst>
  </p:cSld>
  <p:clrMap bg1="lt1" tx1="dk1" bg2="lt2" tx2="dk2" accent1="accent1" accent2="accent2" accent3="accent3" accent4="accent4" accent5="accent5" accent6="accent6" hlink="hlink" folHlink="folHlink"/>
  <p:sldLayoutIdLst>
    <p:sldLayoutId id="2147484798" r:id="rId1"/>
    <p:sldLayoutId id="2147484799" r:id="rId2"/>
    <p:sldLayoutId id="2147484800" r:id="rId3"/>
    <p:sldLayoutId id="2147484801" r:id="rId4"/>
    <p:sldLayoutId id="2147484802" r:id="rId5"/>
    <p:sldLayoutId id="2147484803" r:id="rId6"/>
    <p:sldLayoutId id="2147484804" r:id="rId7"/>
    <p:sldLayoutId id="2147484805" r:id="rId8"/>
    <p:sldLayoutId id="2147484806" r:id="rId9"/>
    <p:sldLayoutId id="2147484851" r:id="rId10"/>
    <p:sldLayoutId id="2147484852"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Copyright" descr="©McGraw-Hill Education">
            <a:extLst>
              <a:ext uri="{FF2B5EF4-FFF2-40B4-BE49-F238E27FC236}">
                <a16:creationId xmlns:a16="http://schemas.microsoft.com/office/drawing/2014/main" id="{71ED7E7C-ADE7-464F-9BF6-FB5D98F725E6}"/>
              </a:ext>
            </a:extLst>
          </p:cNvPr>
          <p:cNvSpPr txBox="1">
            <a:spLocks/>
          </p:cNvSpPr>
          <p:nvPr userDrawn="1"/>
        </p:nvSpPr>
        <p:spPr>
          <a:xfrm>
            <a:off x="0" y="6640945"/>
            <a:ext cx="6228272" cy="217055"/>
          </a:xfrm>
          <a:prstGeom prst="rect">
            <a:avLst/>
          </a:prstGeom>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Tx/>
              <a:buNone/>
            </a:pPr>
            <a:r>
              <a:rPr lang="en-US" sz="1000" b="0" dirty="0">
                <a:solidFill>
                  <a:schemeClr val="tx1"/>
                </a:solidFill>
              </a:rPr>
              <a:t>© McGraw Hill</a:t>
            </a:r>
          </a:p>
        </p:txBody>
      </p:sp>
      <p:sp>
        <p:nvSpPr>
          <p:cNvPr id="4" name="Content Placeholder 4">
            <a:extLst>
              <a:ext uri="{FF2B5EF4-FFF2-40B4-BE49-F238E27FC236}">
                <a16:creationId xmlns:a16="http://schemas.microsoft.com/office/drawing/2014/main" id="{761618BB-1C8C-46C0-BD90-793F412AC8E4}"/>
              </a:ext>
            </a:extLst>
          </p:cNvPr>
          <p:cNvSpPr txBox="1">
            <a:spLocks/>
          </p:cNvSpPr>
          <p:nvPr userDrawn="1"/>
        </p:nvSpPr>
        <p:spPr>
          <a:xfrm>
            <a:off x="11625263" y="6705600"/>
            <a:ext cx="566737" cy="152400"/>
          </a:xfrm>
          <a:prstGeom prst="rect">
            <a:avLst/>
          </a:prstGeom>
        </p:spPr>
        <p:txBody>
          <a:bodyPr anchor="ctr"/>
          <a:lstStyle>
            <a:lvl1pPr marL="0" marR="0" indent="0" algn="ctr" defTabSz="914400" rtl="0" eaLnBrk="1" fontAlgn="auto" latinLnBrk="0" hangingPunct="1">
              <a:lnSpc>
                <a:spcPct val="100000"/>
              </a:lnSpc>
              <a:spcBef>
                <a:spcPts val="0"/>
              </a:spcBef>
              <a:spcAft>
                <a:spcPts val="0"/>
              </a:spcAft>
              <a:buClrTx/>
              <a:buSzTx/>
              <a:buFontTx/>
              <a:buNone/>
              <a:tabLst/>
              <a:defRPr sz="9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fld id="{53864CA9-ADCA-4554-9432-EA4A2FB55A34}" type="slidenum">
              <a:rPr lang="en-US" sz="1000" smtClean="0">
                <a:ea typeface="MS PGothic" pitchFamily="34" charset="-128"/>
              </a:rPr>
              <a:pPr/>
              <a:t>‹#›</a:t>
            </a:fld>
            <a:endParaRPr lang="en-US" sz="1000" dirty="0">
              <a:ea typeface="MS PGothic" pitchFamily="34" charset="-128"/>
            </a:endParaRPr>
          </a:p>
        </p:txBody>
      </p:sp>
    </p:spTree>
    <p:extLst>
      <p:ext uri="{BB962C8B-B14F-4D97-AF65-F5344CB8AC3E}">
        <p14:creationId xmlns:p14="http://schemas.microsoft.com/office/powerpoint/2010/main" val="1716876131"/>
      </p:ext>
    </p:extLst>
  </p:cSld>
  <p:clrMap bg1="lt1" tx1="dk1" bg2="lt2" tx2="dk2" accent1="accent1" accent2="accent2" accent3="accent3" accent4="accent4" accent5="accent5" accent6="accent6" hlink="hlink" folHlink="folHlink"/>
  <p:sldLayoutIdLst>
    <p:sldLayoutId id="2147484839" r:id="rId1"/>
    <p:sldLayoutId id="2147484877" r:id="rId2"/>
    <p:sldLayoutId id="2147484840" r:id="rId3"/>
    <p:sldLayoutId id="2147484841" r:id="rId4"/>
    <p:sldLayoutId id="2147484842" r:id="rId5"/>
    <p:sldLayoutId id="2147484843" r:id="rId6"/>
    <p:sldLayoutId id="2147484844" r:id="rId7"/>
    <p:sldLayoutId id="2147484845" r:id="rId8"/>
    <p:sldLayoutId id="2147484846" r:id="rId9"/>
    <p:sldLayoutId id="2147484847" r:id="rId10"/>
    <p:sldLayoutId id="2147484848" r:id="rId11"/>
    <p:sldLayoutId id="2147484849" r:id="rId12"/>
    <p:sldLayoutId id="2147484850" r:id="rId13"/>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s://www.polleverywhere.com/app/powerpoint/win" TargetMode="External"/><Relationship Id="rId2" Type="http://schemas.openxmlformats.org/officeDocument/2006/relationships/notesSlide" Target="../notesSlides/notesSlide1.xml"/><Relationship Id="rId1" Type="http://schemas.openxmlformats.org/officeDocument/2006/relationships/slideLayout" Target="../slideLayouts/slideLayout37.xml"/><Relationship Id="rId6" Type="http://schemas.openxmlformats.org/officeDocument/2006/relationships/hyperlink" Target="https://www.polleverywhere.com/guides/instructor/tips-and-tricks" TargetMode="External"/><Relationship Id="rId5" Type="http://schemas.openxmlformats.org/officeDocument/2006/relationships/hyperlink" Target="https://www.polleverywhere.com/guides/instructor/getting-started" TargetMode="Externa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4.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4.xml"/></Relationships>
</file>

<file path=ppt/slides/_rels/slide1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2.xml"/><Relationship Id="rId1" Type="http://schemas.openxmlformats.org/officeDocument/2006/relationships/slideLayout" Target="../slideLayouts/slideLayout3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46.xml"/></Relationships>
</file>

<file path=ppt/slides/_rels/slide1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5.xml"/><Relationship Id="rId1" Type="http://schemas.openxmlformats.org/officeDocument/2006/relationships/slideLayout" Target="../slideLayouts/slideLayout37.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4.xml"/></Relationships>
</file>

<file path=ppt/slides/_rels/slide1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7.xml"/><Relationship Id="rId1" Type="http://schemas.openxmlformats.org/officeDocument/2006/relationships/slideLayout" Target="../slideLayouts/slideLayout34.xml"/><Relationship Id="rId4" Type="http://schemas.openxmlformats.org/officeDocument/2006/relationships/slide" Target="slide29.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4.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46.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7.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37.xml"/></Relationships>
</file>

<file path=ppt/slides/_rels/slide2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2.xml"/><Relationship Id="rId1" Type="http://schemas.openxmlformats.org/officeDocument/2006/relationships/slideLayout" Target="../slideLayouts/slideLayout34.xml"/><Relationship Id="rId4" Type="http://schemas.openxmlformats.org/officeDocument/2006/relationships/slide" Target="slide30.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37.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34.xml"/></Relationships>
</file>

<file path=ppt/slides/_rels/slide2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5.xml"/><Relationship Id="rId1" Type="http://schemas.openxmlformats.org/officeDocument/2006/relationships/slideLayout" Target="../slideLayouts/slideLayout37.xml"/><Relationship Id="rId4" Type="http://schemas.openxmlformats.org/officeDocument/2006/relationships/slide" Target="slide31.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34.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6.xml"/></Relationships>
</file>

<file path=ppt/slides/_rels/slide29.xml.rels><?xml version="1.0" encoding="UTF-8" standalone="yes"?>
<Relationships xmlns="http://schemas.openxmlformats.org/package/2006/relationships"><Relationship Id="rId2" Type="http://schemas.openxmlformats.org/officeDocument/2006/relationships/slide" Target="slide17.xml"/><Relationship Id="rId1" Type="http://schemas.openxmlformats.org/officeDocument/2006/relationships/slideLayout" Target="../slideLayouts/slideLayout35.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4.xml"/></Relationships>
</file>

<file path=ppt/slides/_rels/slide30.xml.rels><?xml version="1.0" encoding="UTF-8" standalone="yes"?>
<Relationships xmlns="http://schemas.openxmlformats.org/package/2006/relationships"><Relationship Id="rId2" Type="http://schemas.openxmlformats.org/officeDocument/2006/relationships/slide" Target="slide22.xml"/><Relationship Id="rId1" Type="http://schemas.openxmlformats.org/officeDocument/2006/relationships/slideLayout" Target="../slideLayouts/slideLayout35.xml"/></Relationships>
</file>

<file path=ppt/slides/_rels/slide31.xml.rels><?xml version="1.0" encoding="UTF-8" standalone="yes"?>
<Relationships xmlns="http://schemas.openxmlformats.org/package/2006/relationships"><Relationship Id="rId2" Type="http://schemas.openxmlformats.org/officeDocument/2006/relationships/slide" Target="slide25.xml"/><Relationship Id="rId1" Type="http://schemas.openxmlformats.org/officeDocument/2006/relationships/slideLayout" Target="../slideLayouts/slideLayout35.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7.xml"/></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7.xml"/><Relationship Id="rId1" Type="http://schemas.openxmlformats.org/officeDocument/2006/relationships/slideLayout" Target="../slideLayouts/slideLayout34.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4.xml"/></Relationships>
</file>

<file path=ppt/slides/slide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717499B4-835B-407B-BF63-0E63E9405F73}"/>
              </a:ext>
            </a:extLst>
          </p:cNvPr>
          <p:cNvSpPr>
            <a:spLocks noGrp="1"/>
          </p:cNvSpPr>
          <p:nvPr>
            <p:ph type="title"/>
          </p:nvPr>
        </p:nvSpPr>
        <p:spPr>
          <a:solidFill>
            <a:schemeClr val="accent2">
              <a:lumMod val="75000"/>
            </a:schemeClr>
          </a:solidFill>
        </p:spPr>
        <p:txBody>
          <a:bodyPr anchor="ctr"/>
          <a:lstStyle/>
          <a:p>
            <a:r>
              <a:rPr lang="en-US" sz="3200" noProof="0" dirty="0"/>
              <a:t>Create an interactive class with Poll Everywhere</a:t>
            </a:r>
          </a:p>
        </p:txBody>
      </p:sp>
      <p:sp>
        <p:nvSpPr>
          <p:cNvPr id="9" name="Content Placeholder 8">
            <a:extLst>
              <a:ext uri="{FF2B5EF4-FFF2-40B4-BE49-F238E27FC236}">
                <a16:creationId xmlns:a16="http://schemas.microsoft.com/office/drawing/2014/main" id="{37392297-03A4-494A-B4F9-0C6545409097}"/>
              </a:ext>
            </a:extLst>
          </p:cNvPr>
          <p:cNvSpPr>
            <a:spLocks noGrp="1"/>
          </p:cNvSpPr>
          <p:nvPr>
            <p:ph sz="half" idx="2"/>
          </p:nvPr>
        </p:nvSpPr>
        <p:spPr>
          <a:xfrm>
            <a:off x="609600" y="1024568"/>
            <a:ext cx="10972800" cy="2733516"/>
          </a:xfrm>
        </p:spPr>
        <p:txBody>
          <a:bodyPr/>
          <a:lstStyle/>
          <a:p>
            <a:pPr>
              <a:spcBef>
                <a:spcPts val="600"/>
              </a:spcBef>
              <a:spcAft>
                <a:spcPts val="300"/>
              </a:spcAft>
            </a:pPr>
            <a:r>
              <a:rPr lang="en-US" sz="1600" noProof="0" dirty="0"/>
              <a:t>This deck includes slides that may be converted to interactive polling questions through the use of Poll Everywhere or other polling software. Slides designed to convert are indicated by a bar on the left side that reads “Polling Question.” Student will use a web browser or text message to respond.</a:t>
            </a:r>
          </a:p>
          <a:p>
            <a:pPr>
              <a:spcBef>
                <a:spcPts val="600"/>
              </a:spcBef>
              <a:spcAft>
                <a:spcPts val="300"/>
              </a:spcAft>
            </a:pPr>
            <a:r>
              <a:rPr lang="en-US" sz="2000" b="1" noProof="0" dirty="0"/>
              <a:t>Getting Started as Easy as </a:t>
            </a:r>
            <a:r>
              <a:rPr lang="en-US" sz="2000" b="1" noProof="0" dirty="0">
                <a:solidFill>
                  <a:schemeClr val="accent2">
                    <a:lumMod val="75000"/>
                  </a:schemeClr>
                </a:solidFill>
              </a:rPr>
              <a:t>1-2-3</a:t>
            </a:r>
          </a:p>
          <a:p>
            <a:pPr marL="171450" indent="-171450">
              <a:spcBef>
                <a:spcPts val="600"/>
              </a:spcBef>
              <a:spcAft>
                <a:spcPts val="300"/>
              </a:spcAft>
            </a:pPr>
            <a:r>
              <a:rPr lang="en-US" sz="1800" dirty="0">
                <a:cs typeface="Arial" panose="020B0604020202020204" pitchFamily="34" charset="0"/>
                <a:hlinkClick r:id="rId3"/>
              </a:rPr>
              <a:t>Download and sign-up for Poll Everywhere.</a:t>
            </a:r>
            <a:endParaRPr lang="en-US" sz="1800" noProof="0" dirty="0">
              <a:cs typeface="Arial" panose="020B0604020202020204" pitchFamily="34" charset="0"/>
            </a:endParaRPr>
          </a:p>
          <a:p>
            <a:pPr marL="342900" indent="-342900">
              <a:spcBef>
                <a:spcPts val="600"/>
              </a:spcBef>
              <a:spcAft>
                <a:spcPts val="300"/>
              </a:spcAft>
              <a:buFont typeface="+mj-lt"/>
              <a:buAutoNum type="arabicPeriod"/>
            </a:pPr>
            <a:r>
              <a:rPr lang="en-US" sz="1600" noProof="0" dirty="0"/>
              <a:t>Go to the prebuilt Polling Question slide and click “Poll Everywhere” tab at the top of your PowerPoint screen.</a:t>
            </a:r>
          </a:p>
          <a:p>
            <a:pPr marL="342900" indent="-342900">
              <a:spcBef>
                <a:spcPts val="600"/>
              </a:spcBef>
              <a:spcAft>
                <a:spcPts val="300"/>
              </a:spcAft>
              <a:buClr>
                <a:schemeClr val="accent2">
                  <a:lumMod val="75000"/>
                </a:schemeClr>
              </a:buClr>
              <a:buSzPct val="100000"/>
              <a:buFont typeface="+mj-lt"/>
              <a:buAutoNum type="arabicPeriod"/>
            </a:pPr>
            <a:r>
              <a:rPr lang="en-US" sz="1600" noProof="0" dirty="0"/>
              <a:t>After logging in, click on “Convert to poll” and select the proper question type and click insert.</a:t>
            </a:r>
          </a:p>
          <a:p>
            <a:pPr marL="342900" indent="-342900">
              <a:spcBef>
                <a:spcPts val="600"/>
              </a:spcBef>
              <a:spcAft>
                <a:spcPts val="300"/>
              </a:spcAft>
              <a:buClr>
                <a:schemeClr val="accent2">
                  <a:lumMod val="75000"/>
                </a:schemeClr>
              </a:buClr>
              <a:buSzPct val="100000"/>
              <a:buFont typeface="+mj-lt"/>
              <a:buAutoNum type="arabicPeriod"/>
            </a:pPr>
            <a:r>
              <a:rPr lang="en-US" sz="1600" noProof="0" dirty="0"/>
              <a:t>View the presentation as a Slide Show to see the poll in action.</a:t>
            </a:r>
          </a:p>
        </p:txBody>
      </p:sp>
      <p:pic>
        <p:nvPicPr>
          <p:cNvPr id="2" name="Picture 1" descr="The image displays a dashboard with different tabs and the tab called &quot;Poll Everywhere&quot; is selected."/>
          <p:cNvPicPr>
            <a:picLocks noChangeAspect="1"/>
          </p:cNvPicPr>
          <p:nvPr/>
        </p:nvPicPr>
        <p:blipFill>
          <a:blip r:embed="rId4"/>
          <a:stretch>
            <a:fillRect/>
          </a:stretch>
        </p:blipFill>
        <p:spPr>
          <a:xfrm>
            <a:off x="895552" y="3955371"/>
            <a:ext cx="7833654" cy="1350261"/>
          </a:xfrm>
          <a:prstGeom prst="rect">
            <a:avLst/>
          </a:prstGeom>
        </p:spPr>
      </p:pic>
      <p:sp>
        <p:nvSpPr>
          <p:cNvPr id="14" name="Content Placeholder 13">
            <a:extLst>
              <a:ext uri="{FF2B5EF4-FFF2-40B4-BE49-F238E27FC236}">
                <a16:creationId xmlns:a16="http://schemas.microsoft.com/office/drawing/2014/main" id="{7357D8DA-3857-4AB2-9BFD-0715C14BB682}"/>
              </a:ext>
            </a:extLst>
          </p:cNvPr>
          <p:cNvSpPr>
            <a:spLocks noGrp="1"/>
          </p:cNvSpPr>
          <p:nvPr>
            <p:ph sz="half" idx="1"/>
          </p:nvPr>
        </p:nvSpPr>
        <p:spPr>
          <a:xfrm>
            <a:off x="609600" y="5581732"/>
            <a:ext cx="5384800" cy="772885"/>
          </a:xfrm>
        </p:spPr>
        <p:txBody>
          <a:bodyPr/>
          <a:lstStyle/>
          <a:p>
            <a:pPr marL="171450" indent="-171450">
              <a:spcBef>
                <a:spcPts val="600"/>
              </a:spcBef>
              <a:spcAft>
                <a:spcPts val="300"/>
              </a:spcAft>
            </a:pPr>
            <a:r>
              <a:rPr lang="en-US" sz="1600" noProof="0" dirty="0"/>
              <a:t>Visit Poll Everywhere for </a:t>
            </a:r>
            <a:r>
              <a:rPr lang="en-US" sz="1600" noProof="0" dirty="0">
                <a:hlinkClick r:id="rId5"/>
              </a:rPr>
              <a:t>tips on how to get started</a:t>
            </a:r>
            <a:r>
              <a:rPr lang="en-US" sz="1600" noProof="0" dirty="0"/>
              <a:t>.</a:t>
            </a:r>
          </a:p>
          <a:p>
            <a:pPr marL="171450" indent="-171450">
              <a:spcBef>
                <a:spcPts val="600"/>
              </a:spcBef>
              <a:spcAft>
                <a:spcPts val="300"/>
              </a:spcAft>
            </a:pPr>
            <a:r>
              <a:rPr lang="en-US" sz="1600" noProof="0" dirty="0"/>
              <a:t>Visit Poll Everywhere for</a:t>
            </a:r>
            <a:r>
              <a:rPr lang="en-US" altLang="en-US" sz="1600" noProof="0" dirty="0">
                <a:cs typeface="Arial" panose="020B0604020202020204" pitchFamily="34" charset="0"/>
              </a:rPr>
              <a:t> </a:t>
            </a:r>
            <a:r>
              <a:rPr lang="en-US" altLang="en-US" sz="1600" noProof="0" dirty="0">
                <a:cs typeface="Arial" panose="020B0604020202020204" pitchFamily="34" charset="0"/>
                <a:hlinkClick r:id="rId6"/>
              </a:rPr>
              <a:t>presenter’s tips and tricks</a:t>
            </a:r>
            <a:r>
              <a:rPr lang="en-US" altLang="en-US" sz="1600" noProof="0" dirty="0">
                <a:cs typeface="Arial" panose="020B0604020202020204" pitchFamily="34" charset="0"/>
              </a:rPr>
              <a:t>.</a:t>
            </a:r>
            <a:endParaRPr lang="en-US" sz="1600" noProof="0" dirty="0">
              <a:latin typeface="+mj-lt"/>
            </a:endParaRPr>
          </a:p>
        </p:txBody>
      </p:sp>
    </p:spTree>
    <p:extLst>
      <p:ext uri="{BB962C8B-B14F-4D97-AF65-F5344CB8AC3E}">
        <p14:creationId xmlns:p14="http://schemas.microsoft.com/office/powerpoint/2010/main" val="6841607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4825E2-BDB5-4691-9736-7AFCFBF836B5}"/>
              </a:ext>
            </a:extLst>
          </p:cNvPr>
          <p:cNvSpPr>
            <a:spLocks noGrp="1"/>
          </p:cNvSpPr>
          <p:nvPr>
            <p:ph type="title"/>
          </p:nvPr>
        </p:nvSpPr>
        <p:spPr/>
        <p:txBody>
          <a:bodyPr/>
          <a:lstStyle/>
          <a:p>
            <a:r>
              <a:rPr lang="en-US" dirty="0"/>
              <a:t>Approaches to Employee Development </a:t>
            </a:r>
            <a:r>
              <a:rPr lang="en-US" sz="1000" b="0" dirty="0"/>
              <a:t>3</a:t>
            </a:r>
            <a:endParaRPr lang="en-IN" sz="1000" b="0" dirty="0"/>
          </a:p>
        </p:txBody>
      </p:sp>
      <p:sp>
        <p:nvSpPr>
          <p:cNvPr id="3" name="Content Placeholder 2">
            <a:extLst>
              <a:ext uri="{FF2B5EF4-FFF2-40B4-BE49-F238E27FC236}">
                <a16:creationId xmlns:a16="http://schemas.microsoft.com/office/drawing/2014/main" id="{E47504D4-9EBC-45DA-8F4E-E7A820E5D2DB}"/>
              </a:ext>
            </a:extLst>
          </p:cNvPr>
          <p:cNvSpPr>
            <a:spLocks noGrp="1"/>
          </p:cNvSpPr>
          <p:nvPr>
            <p:ph idx="1"/>
          </p:nvPr>
        </p:nvSpPr>
        <p:spPr/>
        <p:txBody>
          <a:bodyPr/>
          <a:lstStyle/>
          <a:p>
            <a:r>
              <a:rPr lang="en-US" dirty="0"/>
              <a:t>Assessment</a:t>
            </a:r>
            <a:r>
              <a:rPr lang="en-US" b="1" dirty="0"/>
              <a:t> </a:t>
            </a:r>
            <a:r>
              <a:rPr lang="en-US" sz="2000" dirty="0"/>
              <a:t>continued</a:t>
            </a:r>
            <a:endParaRPr lang="en-US" dirty="0"/>
          </a:p>
          <a:p>
            <a:r>
              <a:rPr lang="en-US" sz="2600" dirty="0"/>
              <a:t>Psychological profiles.</a:t>
            </a:r>
          </a:p>
          <a:p>
            <a:pPr marL="292608" lvl="1" indent="-292608">
              <a:spcBef>
                <a:spcPts val="1000"/>
              </a:spcBef>
              <a:spcAft>
                <a:spcPts val="0"/>
              </a:spcAft>
            </a:pPr>
            <a:r>
              <a:rPr lang="en-US" b="1" dirty="0"/>
              <a:t>Myers-Briggs Type Indicator (M</a:t>
            </a:r>
            <a:r>
              <a:rPr lang="en-US" sz="100" b="1" dirty="0"/>
              <a:t> </a:t>
            </a:r>
            <a:r>
              <a:rPr lang="en-US" b="1" dirty="0"/>
              <a:t>B</a:t>
            </a:r>
            <a:r>
              <a:rPr lang="en-US" sz="100" b="1" dirty="0"/>
              <a:t> </a:t>
            </a:r>
            <a:r>
              <a:rPr lang="en-US" b="1" dirty="0"/>
              <a:t>T</a:t>
            </a:r>
            <a:r>
              <a:rPr lang="en-US" sz="100" b="1" dirty="0"/>
              <a:t> </a:t>
            </a:r>
            <a:r>
              <a:rPr lang="en-US" b="1" dirty="0"/>
              <a:t>I)</a:t>
            </a:r>
            <a:r>
              <a:rPr lang="en-US" dirty="0"/>
              <a:t>.</a:t>
            </a:r>
          </a:p>
          <a:p>
            <a:pPr marL="621792" lvl="2" indent="-320040">
              <a:spcBef>
                <a:spcPts val="1000"/>
              </a:spcBef>
              <a:spcAft>
                <a:spcPts val="0"/>
              </a:spcAft>
            </a:pPr>
            <a:r>
              <a:rPr lang="en-US" sz="2200" dirty="0"/>
              <a:t>Measures four areas: energy (introversion or extroversion), information-gathering (sensing or intuitive), decision making (thinking or feeling), and lifestyle (judging or perceiving).</a:t>
            </a:r>
          </a:p>
          <a:p>
            <a:pPr marL="621792" lvl="2" indent="-320040">
              <a:spcBef>
                <a:spcPts val="1000"/>
              </a:spcBef>
              <a:spcAft>
                <a:spcPts val="0"/>
              </a:spcAft>
            </a:pPr>
            <a:r>
              <a:rPr lang="en-US" sz="2200" dirty="0"/>
              <a:t>Helps organizations understand the </a:t>
            </a:r>
            <a:r>
              <a:rPr lang="en-US" sz="2200" dirty="0">
                <a:solidFill>
                  <a:srgbClr val="221E1F"/>
                </a:solidFill>
              </a:rPr>
              <a:t>communication, motivation, teamwork, work styles, and leadership of the people in their groups.</a:t>
            </a:r>
          </a:p>
          <a:p>
            <a:pPr marL="621792" lvl="2" indent="-320040">
              <a:spcBef>
                <a:spcPts val="1000"/>
              </a:spcBef>
              <a:spcAft>
                <a:spcPts val="0"/>
              </a:spcAft>
            </a:pPr>
            <a:r>
              <a:rPr lang="en-US" sz="2200" dirty="0">
                <a:solidFill>
                  <a:srgbClr val="221E1F"/>
                </a:solidFill>
              </a:rPr>
              <a:t>Research on effectiveness is inconclusive.</a:t>
            </a:r>
            <a:endParaRPr lang="en-IN" sz="2200" dirty="0"/>
          </a:p>
        </p:txBody>
      </p:sp>
    </p:spTree>
    <p:extLst>
      <p:ext uri="{BB962C8B-B14F-4D97-AF65-F5344CB8AC3E}">
        <p14:creationId xmlns:p14="http://schemas.microsoft.com/office/powerpoint/2010/main" val="12899083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4825E2-BDB5-4691-9736-7AFCFBF836B5}"/>
              </a:ext>
            </a:extLst>
          </p:cNvPr>
          <p:cNvSpPr>
            <a:spLocks noGrp="1"/>
          </p:cNvSpPr>
          <p:nvPr>
            <p:ph type="title"/>
          </p:nvPr>
        </p:nvSpPr>
        <p:spPr/>
        <p:txBody>
          <a:bodyPr/>
          <a:lstStyle/>
          <a:p>
            <a:r>
              <a:rPr lang="en-US" dirty="0"/>
              <a:t>Approaches to Employee Development </a:t>
            </a:r>
            <a:r>
              <a:rPr lang="en-US" sz="1000" b="0" dirty="0"/>
              <a:t>4</a:t>
            </a:r>
            <a:endParaRPr lang="en-IN" sz="1000" b="0" dirty="0"/>
          </a:p>
        </p:txBody>
      </p:sp>
      <p:sp>
        <p:nvSpPr>
          <p:cNvPr id="3" name="Content Placeholder 2">
            <a:extLst>
              <a:ext uri="{FF2B5EF4-FFF2-40B4-BE49-F238E27FC236}">
                <a16:creationId xmlns:a16="http://schemas.microsoft.com/office/drawing/2014/main" id="{E47504D4-9EBC-45DA-8F4E-E7A820E5D2DB}"/>
              </a:ext>
            </a:extLst>
          </p:cNvPr>
          <p:cNvSpPr>
            <a:spLocks noGrp="1"/>
          </p:cNvSpPr>
          <p:nvPr>
            <p:ph idx="1"/>
          </p:nvPr>
        </p:nvSpPr>
        <p:spPr/>
        <p:txBody>
          <a:bodyPr/>
          <a:lstStyle/>
          <a:p>
            <a:r>
              <a:rPr lang="en-US" dirty="0"/>
              <a:t>Assessment</a:t>
            </a:r>
            <a:r>
              <a:rPr lang="en-US" b="1" dirty="0"/>
              <a:t> </a:t>
            </a:r>
            <a:r>
              <a:rPr lang="en-US" sz="2000" dirty="0"/>
              <a:t>continued</a:t>
            </a:r>
            <a:endParaRPr lang="en-US" dirty="0"/>
          </a:p>
          <a:p>
            <a:r>
              <a:rPr lang="en-US" sz="2600" dirty="0"/>
              <a:t>Psychological profiles </a:t>
            </a:r>
            <a:r>
              <a:rPr lang="en-US" sz="2000" dirty="0"/>
              <a:t>continued.</a:t>
            </a:r>
            <a:endParaRPr lang="en-US" sz="2600" dirty="0"/>
          </a:p>
          <a:p>
            <a:pPr marL="292608" lvl="1" indent="-292608">
              <a:spcBef>
                <a:spcPts val="1000"/>
              </a:spcBef>
              <a:spcAft>
                <a:spcPts val="0"/>
              </a:spcAft>
            </a:pPr>
            <a:r>
              <a:rPr lang="en-US" b="1" dirty="0" err="1"/>
              <a:t>DiSC</a:t>
            </a:r>
            <a:r>
              <a:rPr lang="en-US" b="1" dirty="0"/>
              <a:t> assessment tool.</a:t>
            </a:r>
          </a:p>
          <a:p>
            <a:pPr marL="621792" lvl="2" indent="-320040">
              <a:spcBef>
                <a:spcPts val="1000"/>
              </a:spcBef>
              <a:spcAft>
                <a:spcPts val="0"/>
              </a:spcAft>
            </a:pPr>
            <a:r>
              <a:rPr lang="en-US" sz="2200" dirty="0"/>
              <a:t>Report describes employees’ behavioral style, preferred environment, and strategies for effectiveness.</a:t>
            </a:r>
          </a:p>
          <a:p>
            <a:pPr marL="621792" lvl="2" indent="-320040">
              <a:spcBef>
                <a:spcPts val="1000"/>
              </a:spcBef>
              <a:spcAft>
                <a:spcPts val="0"/>
              </a:spcAft>
            </a:pPr>
            <a:r>
              <a:rPr lang="en-US" sz="2200" dirty="0"/>
              <a:t>Categories are dominance, influence, steadiness, and conscientiousness.</a:t>
            </a:r>
            <a:endParaRPr lang="en-IN" sz="2200" dirty="0"/>
          </a:p>
        </p:txBody>
      </p:sp>
    </p:spTree>
    <p:extLst>
      <p:ext uri="{BB962C8B-B14F-4D97-AF65-F5344CB8AC3E}">
        <p14:creationId xmlns:p14="http://schemas.microsoft.com/office/powerpoint/2010/main" val="263277332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69F3DB5-4E6F-48AB-8989-93475427441D}"/>
              </a:ext>
            </a:extLst>
          </p:cNvPr>
          <p:cNvSpPr>
            <a:spLocks noGrp="1"/>
          </p:cNvSpPr>
          <p:nvPr>
            <p:ph type="title"/>
          </p:nvPr>
        </p:nvSpPr>
        <p:spPr/>
        <p:txBody>
          <a:bodyPr/>
          <a:lstStyle/>
          <a:p>
            <a:r>
              <a:rPr lang="en-US" altLang="en-US" dirty="0"/>
              <a:t>Approaches to Employee Development </a:t>
            </a:r>
            <a:r>
              <a:rPr lang="en-US" altLang="en-US" sz="1000" b="0" dirty="0"/>
              <a:t>5</a:t>
            </a:r>
            <a:endParaRPr lang="en-IN" sz="1000" b="0" dirty="0"/>
          </a:p>
        </p:txBody>
      </p:sp>
      <p:sp>
        <p:nvSpPr>
          <p:cNvPr id="3" name="Content Placeholder 2">
            <a:extLst>
              <a:ext uri="{FF2B5EF4-FFF2-40B4-BE49-F238E27FC236}">
                <a16:creationId xmlns:a16="http://schemas.microsoft.com/office/drawing/2014/main" id="{A8F51122-3CD2-4F9A-AF9F-E4821F09C18E}"/>
              </a:ext>
            </a:extLst>
          </p:cNvPr>
          <p:cNvSpPr>
            <a:spLocks noGrp="1"/>
          </p:cNvSpPr>
          <p:nvPr>
            <p:ph idx="1"/>
          </p:nvPr>
        </p:nvSpPr>
        <p:spPr>
          <a:xfrm>
            <a:off x="609600" y="1280160"/>
            <a:ext cx="6705600" cy="5024387"/>
          </a:xfrm>
        </p:spPr>
        <p:txBody>
          <a:bodyPr/>
          <a:lstStyle/>
          <a:p>
            <a:r>
              <a:rPr lang="en-US" sz="2600" b="1" dirty="0"/>
              <a:t>Assessment Centers</a:t>
            </a:r>
          </a:p>
          <a:p>
            <a:r>
              <a:rPr lang="en-US" sz="2400" dirty="0"/>
              <a:t>Usually off-site.</a:t>
            </a:r>
          </a:p>
          <a:p>
            <a:r>
              <a:rPr lang="en-US" sz="2400" dirty="0"/>
              <a:t>Identify whether employees have the personality characteristics, administrative skills, and interpersonal skills for managerial jobs or for working in teams.</a:t>
            </a:r>
          </a:p>
          <a:p>
            <a:r>
              <a:rPr lang="en-US" sz="2400" dirty="0"/>
              <a:t>Types of activities:</a:t>
            </a:r>
          </a:p>
          <a:p>
            <a:pPr marL="292608" lvl="1" indent="-292608">
              <a:spcBef>
                <a:spcPts val="1000"/>
              </a:spcBef>
              <a:spcAft>
                <a:spcPts val="0"/>
              </a:spcAft>
            </a:pPr>
            <a:r>
              <a:rPr lang="en-US" sz="2200" b="1" dirty="0"/>
              <a:t>Leaderless group discussions</a:t>
            </a:r>
            <a:r>
              <a:rPr lang="en-US" sz="2200" dirty="0"/>
              <a:t>.</a:t>
            </a:r>
          </a:p>
          <a:p>
            <a:pPr marL="292608" lvl="1" indent="-292608">
              <a:spcBef>
                <a:spcPts val="1000"/>
              </a:spcBef>
              <a:spcAft>
                <a:spcPts val="0"/>
              </a:spcAft>
            </a:pPr>
            <a:r>
              <a:rPr lang="en-US" sz="2200" dirty="0"/>
              <a:t>Interviews.</a:t>
            </a:r>
          </a:p>
          <a:p>
            <a:pPr marL="292608" lvl="1" indent="-292608">
              <a:spcBef>
                <a:spcPts val="1000"/>
              </a:spcBef>
              <a:spcAft>
                <a:spcPts val="0"/>
              </a:spcAft>
            </a:pPr>
            <a:r>
              <a:rPr lang="en-US" sz="2200" dirty="0"/>
              <a:t>In-baskets.</a:t>
            </a:r>
          </a:p>
          <a:p>
            <a:pPr marL="292608" lvl="1" indent="-292608">
              <a:spcBef>
                <a:spcPts val="1000"/>
              </a:spcBef>
              <a:spcAft>
                <a:spcPts val="0"/>
              </a:spcAft>
            </a:pPr>
            <a:r>
              <a:rPr lang="en-US" sz="2200" dirty="0"/>
              <a:t>Role-plays.</a:t>
            </a:r>
            <a:endParaRPr lang="en-IN" sz="2200" dirty="0"/>
          </a:p>
        </p:txBody>
      </p:sp>
      <p:pic>
        <p:nvPicPr>
          <p:cNvPr id="7" name="Picture 6" descr="A photo of a business team conversing.">
            <a:extLst>
              <a:ext uri="{FF2B5EF4-FFF2-40B4-BE49-F238E27FC236}">
                <a16:creationId xmlns:a16="http://schemas.microsoft.com/office/drawing/2014/main" id="{8D3D065D-5E26-490C-A671-057D77ECE73B}"/>
              </a:ext>
            </a:extLst>
          </p:cNvPr>
          <p:cNvPicPr>
            <a:picLocks noChangeAspect="1"/>
          </p:cNvPicPr>
          <p:nvPr/>
        </p:nvPicPr>
        <p:blipFill>
          <a:blip r:embed="rId3"/>
          <a:stretch>
            <a:fillRect/>
          </a:stretch>
        </p:blipFill>
        <p:spPr>
          <a:xfrm>
            <a:off x="7689535" y="1452934"/>
            <a:ext cx="3942140" cy="3952133"/>
          </a:xfrm>
          <a:prstGeom prst="rect">
            <a:avLst/>
          </a:prstGeom>
        </p:spPr>
      </p:pic>
      <p:sp>
        <p:nvSpPr>
          <p:cNvPr id="5" name="Text Placeholder 4">
            <a:extLst>
              <a:ext uri="{FF2B5EF4-FFF2-40B4-BE49-F238E27FC236}">
                <a16:creationId xmlns:a16="http://schemas.microsoft.com/office/drawing/2014/main" id="{D807C8F4-9296-46DA-BEE6-1F421226F5E0}"/>
              </a:ext>
            </a:extLst>
          </p:cNvPr>
          <p:cNvSpPr>
            <a:spLocks noGrp="1"/>
          </p:cNvSpPr>
          <p:nvPr>
            <p:ph type="body" sz="quarter" idx="11"/>
          </p:nvPr>
        </p:nvSpPr>
        <p:spPr>
          <a:xfrm>
            <a:off x="6760566" y="6685613"/>
            <a:ext cx="4876800" cy="172387"/>
          </a:xfrm>
        </p:spPr>
        <p:txBody>
          <a:bodyPr/>
          <a:lstStyle/>
          <a:p>
            <a:r>
              <a:rPr lang="en-US" dirty="0">
                <a:solidFill>
                  <a:schemeClr val="tx1"/>
                </a:solidFill>
              </a:rPr>
              <a:t>Karen Moskowitz/Getty Images</a:t>
            </a:r>
          </a:p>
        </p:txBody>
      </p:sp>
    </p:spTree>
    <p:extLst>
      <p:ext uri="{BB962C8B-B14F-4D97-AF65-F5344CB8AC3E}">
        <p14:creationId xmlns:p14="http://schemas.microsoft.com/office/powerpoint/2010/main" val="387961934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594A41-A002-48E1-85F1-A52361B6756B}"/>
              </a:ext>
            </a:extLst>
          </p:cNvPr>
          <p:cNvSpPr>
            <a:spLocks noGrp="1"/>
          </p:cNvSpPr>
          <p:nvPr>
            <p:ph type="title"/>
          </p:nvPr>
        </p:nvSpPr>
        <p:spPr/>
        <p:txBody>
          <a:bodyPr/>
          <a:lstStyle/>
          <a:p>
            <a:r>
              <a:rPr lang="en-US" dirty="0"/>
              <a:t>Approaches to Employee Development </a:t>
            </a:r>
            <a:r>
              <a:rPr lang="en-US" sz="1000" b="0" dirty="0"/>
              <a:t>6</a:t>
            </a:r>
            <a:endParaRPr lang="en-IN" sz="1000" b="0" dirty="0"/>
          </a:p>
        </p:txBody>
      </p:sp>
      <p:sp>
        <p:nvSpPr>
          <p:cNvPr id="3" name="Content Placeholder 2">
            <a:extLst>
              <a:ext uri="{FF2B5EF4-FFF2-40B4-BE49-F238E27FC236}">
                <a16:creationId xmlns:a16="http://schemas.microsoft.com/office/drawing/2014/main" id="{52745A63-7EE6-4E75-9745-59D9BDB36D22}"/>
              </a:ext>
            </a:extLst>
          </p:cNvPr>
          <p:cNvSpPr>
            <a:spLocks noGrp="1"/>
          </p:cNvSpPr>
          <p:nvPr>
            <p:ph sz="half" idx="1"/>
          </p:nvPr>
        </p:nvSpPr>
        <p:spPr>
          <a:xfrm>
            <a:off x="609600" y="1268414"/>
            <a:ext cx="10972800" cy="2141213"/>
          </a:xfrm>
        </p:spPr>
        <p:txBody>
          <a:bodyPr/>
          <a:lstStyle/>
          <a:p>
            <a:r>
              <a:rPr lang="en-US" sz="2800" dirty="0"/>
              <a:t>Performance Appraisals and 360-Degree Feedback</a:t>
            </a:r>
          </a:p>
          <a:p>
            <a:r>
              <a:rPr lang="en-US" sz="2600" dirty="0">
                <a:solidFill>
                  <a:srgbClr val="221E1F"/>
                </a:solidFill>
              </a:rPr>
              <a:t>Performance appraisal is a formal process for measuring employee performance.</a:t>
            </a:r>
          </a:p>
          <a:p>
            <a:pPr marL="292608" lvl="1" indent="-292608">
              <a:spcBef>
                <a:spcPts val="1000"/>
              </a:spcBef>
              <a:spcAft>
                <a:spcPts val="0"/>
              </a:spcAft>
            </a:pPr>
            <a:r>
              <a:rPr lang="en-US" sz="2400" dirty="0">
                <a:solidFill>
                  <a:srgbClr val="221E1F"/>
                </a:solidFill>
              </a:rPr>
              <a:t>Identifies causes of performance discrepancy and develops plans for improvement.</a:t>
            </a:r>
            <a:endParaRPr lang="en-IN" sz="2400" dirty="0"/>
          </a:p>
        </p:txBody>
      </p:sp>
      <p:sp>
        <p:nvSpPr>
          <p:cNvPr id="4" name="Content Placeholder 3">
            <a:extLst>
              <a:ext uri="{FF2B5EF4-FFF2-40B4-BE49-F238E27FC236}">
                <a16:creationId xmlns:a16="http://schemas.microsoft.com/office/drawing/2014/main" id="{D068258D-16C2-408B-B80D-B55CAF6ACA74}"/>
              </a:ext>
            </a:extLst>
          </p:cNvPr>
          <p:cNvSpPr>
            <a:spLocks noGrp="1"/>
          </p:cNvSpPr>
          <p:nvPr>
            <p:ph sz="half" idx="2"/>
          </p:nvPr>
        </p:nvSpPr>
        <p:spPr>
          <a:xfrm>
            <a:off x="609600" y="3518114"/>
            <a:ext cx="10972800" cy="1580827"/>
          </a:xfrm>
        </p:spPr>
        <p:txBody>
          <a:bodyPr/>
          <a:lstStyle/>
          <a:p>
            <a:r>
              <a:rPr lang="en-US" sz="2600" dirty="0"/>
              <a:t>360-degree feedback is performance measurement by the employee’s supervisor, peers, employees, and customers.</a:t>
            </a:r>
            <a:endParaRPr lang="en-IN" sz="2600" dirty="0"/>
          </a:p>
        </p:txBody>
      </p:sp>
    </p:spTree>
    <p:extLst>
      <p:ext uri="{BB962C8B-B14F-4D97-AF65-F5344CB8AC3E}">
        <p14:creationId xmlns:p14="http://schemas.microsoft.com/office/powerpoint/2010/main" val="139792182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D9ED07-3974-4007-B9BB-1C267BD6EC98}"/>
              </a:ext>
            </a:extLst>
          </p:cNvPr>
          <p:cNvSpPr>
            <a:spLocks noGrp="1"/>
          </p:cNvSpPr>
          <p:nvPr>
            <p:ph type="title"/>
          </p:nvPr>
        </p:nvSpPr>
        <p:spPr>
          <a:xfrm rot="16200000">
            <a:off x="-2068243" y="2751720"/>
            <a:ext cx="5502564" cy="738033"/>
          </a:xfrm>
        </p:spPr>
        <p:txBody>
          <a:bodyPr/>
          <a:lstStyle/>
          <a:p>
            <a:pPr algn="ctr"/>
            <a:r>
              <a:rPr lang="en-US" sz="4400" noProof="0" dirty="0"/>
              <a:t>POLLING QUESTION </a:t>
            </a:r>
            <a:r>
              <a:rPr lang="en-US" sz="1000" b="0" noProof="0" dirty="0"/>
              <a:t>1</a:t>
            </a:r>
          </a:p>
        </p:txBody>
      </p:sp>
      <p:sp>
        <p:nvSpPr>
          <p:cNvPr id="5" name="Content Placeholder 4">
            <a:extLst>
              <a:ext uri="{FF2B5EF4-FFF2-40B4-BE49-F238E27FC236}">
                <a16:creationId xmlns:a16="http://schemas.microsoft.com/office/drawing/2014/main" id="{2FF2031C-16ED-4634-BE16-DAEDAF09630A}"/>
              </a:ext>
            </a:extLst>
          </p:cNvPr>
          <p:cNvSpPr>
            <a:spLocks noGrp="1"/>
          </p:cNvSpPr>
          <p:nvPr>
            <p:ph sz="quarter" idx="10"/>
          </p:nvPr>
        </p:nvSpPr>
        <p:spPr>
          <a:xfrm>
            <a:off x="1944688" y="369887"/>
            <a:ext cx="9575800" cy="1412417"/>
          </a:xfrm>
        </p:spPr>
        <p:txBody>
          <a:bodyPr/>
          <a:lstStyle/>
          <a:p>
            <a:r>
              <a:rPr lang="en-US" sz="2800" b="1" dirty="0"/>
              <a:t>The </a:t>
            </a:r>
            <a:r>
              <a:rPr lang="en-US" sz="2800" b="1" dirty="0" err="1"/>
              <a:t>DiSC</a:t>
            </a:r>
            <a:r>
              <a:rPr lang="en-US" sz="2800" b="1" dirty="0"/>
              <a:t> assessment tool is an inventory of behavioral styles. Based on the descriptions below, indicate which dimension you think you would score highest in.</a:t>
            </a:r>
            <a:endParaRPr lang="en-US" sz="2800" b="1" noProof="0" dirty="0"/>
          </a:p>
        </p:txBody>
      </p:sp>
      <p:sp>
        <p:nvSpPr>
          <p:cNvPr id="4" name="Content Placeholder 3">
            <a:extLst>
              <a:ext uri="{FF2B5EF4-FFF2-40B4-BE49-F238E27FC236}">
                <a16:creationId xmlns:a16="http://schemas.microsoft.com/office/drawing/2014/main" id="{0FFA7EB4-722F-4C1A-B0ED-F71A7F0D52D8}"/>
              </a:ext>
            </a:extLst>
          </p:cNvPr>
          <p:cNvSpPr>
            <a:spLocks noGrp="1"/>
          </p:cNvSpPr>
          <p:nvPr>
            <p:ph idx="1"/>
          </p:nvPr>
        </p:nvSpPr>
        <p:spPr>
          <a:xfrm>
            <a:off x="1944173" y="1841017"/>
            <a:ext cx="9933805" cy="4750283"/>
          </a:xfrm>
          <a:prstGeom prst="rect">
            <a:avLst/>
          </a:prstGeom>
        </p:spPr>
        <p:txBody>
          <a:bodyPr/>
          <a:lstStyle/>
          <a:p>
            <a:pPr marL="357188" indent="-357188">
              <a:spcBef>
                <a:spcPts val="1000"/>
              </a:spcBef>
              <a:spcAft>
                <a:spcPts val="0"/>
              </a:spcAft>
              <a:buClrTx/>
              <a:buNone/>
            </a:pPr>
            <a:r>
              <a:rPr lang="en-US" noProof="0" dirty="0"/>
              <a:t>A. </a:t>
            </a:r>
            <a:r>
              <a:rPr lang="en-US" dirty="0"/>
              <a:t>Dominance: emphasizes results and displays confidence. This person takes on challenges, sees the big picture, and can be blunt and to the point.</a:t>
            </a:r>
          </a:p>
          <a:p>
            <a:pPr marL="357188" indent="-357188">
              <a:spcBef>
                <a:spcPts val="1000"/>
              </a:spcBef>
              <a:spcAft>
                <a:spcPts val="0"/>
              </a:spcAft>
              <a:buClrTx/>
              <a:buNone/>
            </a:pPr>
            <a:r>
              <a:rPr lang="en-US" noProof="0" dirty="0"/>
              <a:t>B. </a:t>
            </a:r>
            <a:r>
              <a:rPr lang="en-US" dirty="0"/>
              <a:t>Influence: emphasizes relationships and persuasion. This person likes to collaborate, dislikes being ignored, and displays optimism and enthusiasm.</a:t>
            </a:r>
            <a:endParaRPr lang="en-US" noProof="0" dirty="0"/>
          </a:p>
          <a:p>
            <a:pPr marL="357188" indent="-357188">
              <a:spcBef>
                <a:spcPts val="1000"/>
              </a:spcBef>
              <a:spcAft>
                <a:spcPts val="0"/>
              </a:spcAft>
              <a:buClrTx/>
              <a:buNone/>
            </a:pPr>
            <a:r>
              <a:rPr lang="en-US" noProof="0" dirty="0"/>
              <a:t>C. </a:t>
            </a:r>
            <a:r>
              <a:rPr lang="en-US" dirty="0"/>
              <a:t>Steadiness: emphasizes cooperation, sincerity, and dependability. This person behaves calmly and with humility, dislikes rushing, and is supportive of others.</a:t>
            </a:r>
            <a:endParaRPr lang="en-US" noProof="0" dirty="0"/>
          </a:p>
          <a:p>
            <a:pPr marL="357188" indent="-357188">
              <a:spcBef>
                <a:spcPts val="1000"/>
              </a:spcBef>
              <a:spcAft>
                <a:spcPts val="0"/>
              </a:spcAft>
              <a:buClrTx/>
              <a:buNone/>
            </a:pPr>
            <a:r>
              <a:rPr lang="en-US" noProof="0" dirty="0"/>
              <a:t>D. </a:t>
            </a:r>
            <a:r>
              <a:rPr lang="en-US" dirty="0"/>
              <a:t>Conscientiousness: emphasizes quality and accuracy, displaying competency. This person worries about mistakes and wants to get the details. He or she favors objective thinking and enjoys working independently.</a:t>
            </a:r>
            <a:endParaRPr lang="en-US" noProof="0" dirty="0"/>
          </a:p>
        </p:txBody>
      </p:sp>
    </p:spTree>
    <p:extLst>
      <p:ext uri="{BB962C8B-B14F-4D97-AF65-F5344CB8AC3E}">
        <p14:creationId xmlns:p14="http://schemas.microsoft.com/office/powerpoint/2010/main" val="92019730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23D3B8C-A271-4542-AA1F-9235F3A63FA7}"/>
              </a:ext>
            </a:extLst>
          </p:cNvPr>
          <p:cNvSpPr>
            <a:spLocks noGrp="1"/>
          </p:cNvSpPr>
          <p:nvPr>
            <p:ph type="title"/>
          </p:nvPr>
        </p:nvSpPr>
        <p:spPr/>
        <p:txBody>
          <a:bodyPr/>
          <a:lstStyle/>
          <a:p>
            <a:r>
              <a:rPr lang="en-US" dirty="0"/>
              <a:t>Approaches to Employee Development </a:t>
            </a:r>
            <a:r>
              <a:rPr lang="en-US" sz="1000" b="0" dirty="0"/>
              <a:t>7</a:t>
            </a:r>
            <a:endParaRPr lang="en-IN" sz="1000" b="0" dirty="0"/>
          </a:p>
        </p:txBody>
      </p:sp>
      <p:sp>
        <p:nvSpPr>
          <p:cNvPr id="3" name="Content Placeholder 2">
            <a:extLst>
              <a:ext uri="{FF2B5EF4-FFF2-40B4-BE49-F238E27FC236}">
                <a16:creationId xmlns:a16="http://schemas.microsoft.com/office/drawing/2014/main" id="{D2FE0C8A-1946-4E43-B644-F924918DA556}"/>
              </a:ext>
            </a:extLst>
          </p:cNvPr>
          <p:cNvSpPr>
            <a:spLocks noGrp="1"/>
          </p:cNvSpPr>
          <p:nvPr>
            <p:ph sz="half" idx="1"/>
          </p:nvPr>
        </p:nvSpPr>
        <p:spPr>
          <a:xfrm>
            <a:off x="609600" y="1272541"/>
            <a:ext cx="5384800" cy="3516436"/>
          </a:xfrm>
        </p:spPr>
        <p:txBody>
          <a:bodyPr/>
          <a:lstStyle/>
          <a:p>
            <a:r>
              <a:rPr lang="en-US" sz="2600" b="1" dirty="0"/>
              <a:t>Job Experiences</a:t>
            </a:r>
          </a:p>
          <a:p>
            <a:pPr marL="292608" indent="-292608">
              <a:spcBef>
                <a:spcPts val="1000"/>
              </a:spcBef>
              <a:spcAft>
                <a:spcPts val="0"/>
              </a:spcAft>
              <a:buFont typeface="Arial" panose="020B0604020202020204" pitchFamily="34" charset="0"/>
              <a:buChar char="•"/>
            </a:pPr>
            <a:r>
              <a:rPr lang="en-US" dirty="0"/>
              <a:t>Combination of relationships, problems, demands, tasks, and other features of an employee’s job.</a:t>
            </a:r>
          </a:p>
          <a:p>
            <a:pPr marL="292608" indent="-292608">
              <a:spcBef>
                <a:spcPts val="1000"/>
              </a:spcBef>
              <a:spcAft>
                <a:spcPts val="0"/>
              </a:spcAft>
              <a:buFont typeface="Arial" panose="020B0604020202020204" pitchFamily="34" charset="0"/>
              <a:buChar char="•"/>
            </a:pPr>
            <a:r>
              <a:rPr lang="en-US" dirty="0"/>
              <a:t>Most employee development occurs here.</a:t>
            </a:r>
            <a:endParaRPr lang="en-IN" dirty="0"/>
          </a:p>
        </p:txBody>
      </p:sp>
      <p:sp>
        <p:nvSpPr>
          <p:cNvPr id="4" name="Content Placeholder 3">
            <a:extLst>
              <a:ext uri="{FF2B5EF4-FFF2-40B4-BE49-F238E27FC236}">
                <a16:creationId xmlns:a16="http://schemas.microsoft.com/office/drawing/2014/main" id="{AC6CBAFE-4A09-4EF7-9450-54F21ED3028A}"/>
              </a:ext>
            </a:extLst>
          </p:cNvPr>
          <p:cNvSpPr>
            <a:spLocks noGrp="1"/>
          </p:cNvSpPr>
          <p:nvPr>
            <p:ph sz="half" idx="2"/>
          </p:nvPr>
        </p:nvSpPr>
        <p:spPr>
          <a:xfrm>
            <a:off x="6197602" y="1272541"/>
            <a:ext cx="5167819" cy="1083201"/>
          </a:xfrm>
        </p:spPr>
        <p:txBody>
          <a:bodyPr/>
          <a:lstStyle/>
          <a:p>
            <a:r>
              <a:rPr lang="en-US" sz="2000" dirty="0">
                <a:solidFill>
                  <a:srgbClr val="221E1F"/>
                </a:solidFill>
              </a:rPr>
              <a:t>Working outside one’s home country is the most important job experience that can develop an employee for a career in the global economy.</a:t>
            </a:r>
            <a:endParaRPr lang="en-IN" sz="2000" dirty="0"/>
          </a:p>
        </p:txBody>
      </p:sp>
      <p:pic>
        <p:nvPicPr>
          <p:cNvPr id="9" name="Picture 8" descr="A photo shows a business man standing on a street corner and looking at his watch.">
            <a:extLst>
              <a:ext uri="{FF2B5EF4-FFF2-40B4-BE49-F238E27FC236}">
                <a16:creationId xmlns:a16="http://schemas.microsoft.com/office/drawing/2014/main" id="{CA3C4946-90DF-41B7-B701-DC26D38A30FB}"/>
              </a:ext>
            </a:extLst>
          </p:cNvPr>
          <p:cNvPicPr>
            <a:picLocks noChangeAspect="1"/>
          </p:cNvPicPr>
          <p:nvPr/>
        </p:nvPicPr>
        <p:blipFill>
          <a:blip r:embed="rId3"/>
          <a:stretch>
            <a:fillRect/>
          </a:stretch>
        </p:blipFill>
        <p:spPr>
          <a:xfrm>
            <a:off x="7076745" y="2492838"/>
            <a:ext cx="3679892" cy="3639118"/>
          </a:xfrm>
          <a:prstGeom prst="rect">
            <a:avLst/>
          </a:prstGeom>
        </p:spPr>
      </p:pic>
      <p:sp>
        <p:nvSpPr>
          <p:cNvPr id="6" name="Text Placeholder 5">
            <a:extLst>
              <a:ext uri="{FF2B5EF4-FFF2-40B4-BE49-F238E27FC236}">
                <a16:creationId xmlns:a16="http://schemas.microsoft.com/office/drawing/2014/main" id="{9CB1B606-25ED-42A8-9ADA-7939B9404E23}"/>
              </a:ext>
            </a:extLst>
          </p:cNvPr>
          <p:cNvSpPr>
            <a:spLocks noGrp="1"/>
          </p:cNvSpPr>
          <p:nvPr>
            <p:ph type="body" sz="quarter" idx="11"/>
          </p:nvPr>
        </p:nvSpPr>
        <p:spPr>
          <a:xfrm>
            <a:off x="8291593" y="6586779"/>
            <a:ext cx="3357966" cy="193732"/>
          </a:xfrm>
        </p:spPr>
        <p:txBody>
          <a:bodyPr/>
          <a:lstStyle/>
          <a:p>
            <a:r>
              <a:rPr lang="en-US" dirty="0">
                <a:solidFill>
                  <a:schemeClr val="tx1"/>
                </a:solidFill>
              </a:rPr>
              <a:t>Radius Images/</a:t>
            </a:r>
            <a:r>
              <a:rPr lang="en-US" dirty="0" err="1">
                <a:solidFill>
                  <a:schemeClr val="tx1"/>
                </a:solidFill>
              </a:rPr>
              <a:t>Alamy</a:t>
            </a:r>
            <a:r>
              <a:rPr lang="en-US" dirty="0">
                <a:solidFill>
                  <a:schemeClr val="tx1"/>
                </a:solidFill>
              </a:rPr>
              <a:t> Stock Photo</a:t>
            </a:r>
          </a:p>
        </p:txBody>
      </p:sp>
    </p:spTree>
    <p:extLst>
      <p:ext uri="{BB962C8B-B14F-4D97-AF65-F5344CB8AC3E}">
        <p14:creationId xmlns:p14="http://schemas.microsoft.com/office/powerpoint/2010/main" val="32880664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A3C9E58-964F-4312-A701-CADD444EB7D3}"/>
              </a:ext>
            </a:extLst>
          </p:cNvPr>
          <p:cNvSpPr>
            <a:spLocks noGrp="1"/>
          </p:cNvSpPr>
          <p:nvPr>
            <p:ph type="title"/>
          </p:nvPr>
        </p:nvSpPr>
        <p:spPr/>
        <p:txBody>
          <a:bodyPr/>
          <a:lstStyle/>
          <a:p>
            <a:r>
              <a:rPr lang="en-US" dirty="0"/>
              <a:t>Approaches to Employee Development </a:t>
            </a:r>
            <a:r>
              <a:rPr lang="en-US" sz="1000" b="0" dirty="0"/>
              <a:t>8</a:t>
            </a:r>
            <a:endParaRPr lang="en-IN" sz="1000" b="0" dirty="0"/>
          </a:p>
        </p:txBody>
      </p:sp>
      <p:sp>
        <p:nvSpPr>
          <p:cNvPr id="3" name="Content Placeholder 2">
            <a:extLst>
              <a:ext uri="{FF2B5EF4-FFF2-40B4-BE49-F238E27FC236}">
                <a16:creationId xmlns:a16="http://schemas.microsoft.com/office/drawing/2014/main" id="{6500ED24-30B0-4D14-902C-97DCF2365D73}"/>
              </a:ext>
            </a:extLst>
          </p:cNvPr>
          <p:cNvSpPr>
            <a:spLocks noGrp="1"/>
          </p:cNvSpPr>
          <p:nvPr>
            <p:ph idx="1"/>
          </p:nvPr>
        </p:nvSpPr>
        <p:spPr>
          <a:xfrm>
            <a:off x="609600" y="1280160"/>
            <a:ext cx="10972800" cy="4996654"/>
          </a:xfrm>
        </p:spPr>
        <p:txBody>
          <a:bodyPr/>
          <a:lstStyle/>
          <a:p>
            <a:r>
              <a:rPr lang="en-US" dirty="0"/>
              <a:t>Types of Job Assignments</a:t>
            </a:r>
          </a:p>
          <a:p>
            <a:r>
              <a:rPr lang="en-US" sz="2600" dirty="0"/>
              <a:t>Job enlargement.</a:t>
            </a:r>
          </a:p>
          <a:p>
            <a:r>
              <a:rPr lang="en-US" sz="2600" dirty="0"/>
              <a:t>Job rotation.</a:t>
            </a:r>
          </a:p>
          <a:p>
            <a:r>
              <a:rPr lang="en-US" sz="2600" b="1" dirty="0"/>
              <a:t>Transfer</a:t>
            </a:r>
            <a:r>
              <a:rPr lang="en-US" sz="2600" dirty="0"/>
              <a:t>, </a:t>
            </a:r>
            <a:r>
              <a:rPr lang="en-US" sz="2600" b="1" dirty="0"/>
              <a:t>promotions</a:t>
            </a:r>
            <a:r>
              <a:rPr lang="en-US" sz="2600" dirty="0"/>
              <a:t>, and </a:t>
            </a:r>
            <a:r>
              <a:rPr lang="en-US" sz="2600" b="1" dirty="0"/>
              <a:t>downward moves</a:t>
            </a:r>
            <a:r>
              <a:rPr lang="en-US" sz="2600" dirty="0"/>
              <a:t>.</a:t>
            </a:r>
          </a:p>
          <a:p>
            <a:r>
              <a:rPr lang="en-US" sz="2600" dirty="0"/>
              <a:t>Temporary assignments with other organizations.</a:t>
            </a:r>
          </a:p>
          <a:p>
            <a:pPr marL="292608" lvl="1" indent="-292608">
              <a:spcBef>
                <a:spcPts val="1000"/>
              </a:spcBef>
              <a:spcAft>
                <a:spcPts val="0"/>
              </a:spcAft>
            </a:pPr>
            <a:r>
              <a:rPr lang="en-US" b="1" dirty="0"/>
              <a:t>Externship.</a:t>
            </a:r>
          </a:p>
          <a:p>
            <a:pPr marL="292608" lvl="1" indent="-292608">
              <a:spcBef>
                <a:spcPts val="1000"/>
              </a:spcBef>
              <a:spcAft>
                <a:spcPts val="0"/>
              </a:spcAft>
            </a:pPr>
            <a:r>
              <a:rPr lang="en-US" b="1" dirty="0"/>
              <a:t>Sabbatical.</a:t>
            </a:r>
            <a:endParaRPr lang="en-IN" dirty="0"/>
          </a:p>
        </p:txBody>
      </p:sp>
    </p:spTree>
    <p:extLst>
      <p:ext uri="{BB962C8B-B14F-4D97-AF65-F5344CB8AC3E}">
        <p14:creationId xmlns:p14="http://schemas.microsoft.com/office/powerpoint/2010/main" val="211381947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69F3DB5-4E6F-48AB-8989-93475427441D}"/>
              </a:ext>
            </a:extLst>
          </p:cNvPr>
          <p:cNvSpPr>
            <a:spLocks noGrp="1"/>
          </p:cNvSpPr>
          <p:nvPr>
            <p:ph type="title"/>
          </p:nvPr>
        </p:nvSpPr>
        <p:spPr/>
        <p:txBody>
          <a:bodyPr/>
          <a:lstStyle/>
          <a:p>
            <a:r>
              <a:rPr lang="en-US" sz="3000" dirty="0"/>
              <a:t>Figure 8.2 How Job Experiences Are Used for Employee Development</a:t>
            </a:r>
            <a:endParaRPr lang="en-IN" sz="3000" dirty="0"/>
          </a:p>
        </p:txBody>
      </p:sp>
      <p:pic>
        <p:nvPicPr>
          <p:cNvPr id="5" name="Picture 4" descr="A graphic lists options for an employee’s development.">
            <a:extLst>
              <a:ext uri="{FF2B5EF4-FFF2-40B4-BE49-F238E27FC236}">
                <a16:creationId xmlns:a16="http://schemas.microsoft.com/office/drawing/2014/main" id="{F6FB922F-CE27-4F41-AA01-C2CCD576C7DA}"/>
              </a:ext>
            </a:extLst>
          </p:cNvPr>
          <p:cNvPicPr>
            <a:picLocks noChangeAspect="1"/>
          </p:cNvPicPr>
          <p:nvPr/>
        </p:nvPicPr>
        <p:blipFill>
          <a:blip r:embed="rId3"/>
          <a:stretch>
            <a:fillRect/>
          </a:stretch>
        </p:blipFill>
        <p:spPr>
          <a:xfrm>
            <a:off x="2992185" y="1286126"/>
            <a:ext cx="6207630" cy="4502718"/>
          </a:xfrm>
          <a:prstGeom prst="rect">
            <a:avLst/>
          </a:prstGeom>
        </p:spPr>
      </p:pic>
      <p:sp>
        <p:nvSpPr>
          <p:cNvPr id="9" name="Text Placeholder 8">
            <a:extLst>
              <a:ext uri="{FF2B5EF4-FFF2-40B4-BE49-F238E27FC236}">
                <a16:creationId xmlns:a16="http://schemas.microsoft.com/office/drawing/2014/main" id="{1FF28D10-0646-4EB9-A1AD-EFDDFD09A5F9}"/>
              </a:ext>
            </a:extLst>
          </p:cNvPr>
          <p:cNvSpPr>
            <a:spLocks noGrp="1"/>
          </p:cNvSpPr>
          <p:nvPr>
            <p:ph type="body" sz="quarter" idx="16"/>
          </p:nvPr>
        </p:nvSpPr>
        <p:spPr>
          <a:xfrm>
            <a:off x="4623350" y="6496049"/>
            <a:ext cx="2945301" cy="214253"/>
          </a:xfrm>
        </p:spPr>
        <p:txBody>
          <a:bodyPr/>
          <a:lstStyle/>
          <a:p>
            <a:r>
              <a:rPr lang="en-US" sz="1200" dirty="0">
                <a:hlinkClick r:id="rId4" action="ppaction://hlinksldjump"/>
              </a:rPr>
              <a:t>Access the text alternative for slide images.</a:t>
            </a:r>
            <a:endParaRPr lang="en-US" sz="1200" dirty="0"/>
          </a:p>
        </p:txBody>
      </p:sp>
    </p:spTree>
    <p:extLst>
      <p:ext uri="{BB962C8B-B14F-4D97-AF65-F5344CB8AC3E}">
        <p14:creationId xmlns:p14="http://schemas.microsoft.com/office/powerpoint/2010/main" val="158071236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A3C9E58-964F-4312-A701-CADD444EB7D3}"/>
              </a:ext>
            </a:extLst>
          </p:cNvPr>
          <p:cNvSpPr>
            <a:spLocks noGrp="1"/>
          </p:cNvSpPr>
          <p:nvPr>
            <p:ph type="title"/>
          </p:nvPr>
        </p:nvSpPr>
        <p:spPr/>
        <p:txBody>
          <a:bodyPr/>
          <a:lstStyle/>
          <a:p>
            <a:r>
              <a:rPr lang="en-US" dirty="0"/>
              <a:t>Approaches to Employee Development </a:t>
            </a:r>
            <a:r>
              <a:rPr lang="en-US" sz="1000" b="0" dirty="0"/>
              <a:t>9</a:t>
            </a:r>
            <a:endParaRPr lang="en-IN" sz="1000" b="0" dirty="0"/>
          </a:p>
        </p:txBody>
      </p:sp>
      <p:sp>
        <p:nvSpPr>
          <p:cNvPr id="3" name="Content Placeholder 2">
            <a:extLst>
              <a:ext uri="{FF2B5EF4-FFF2-40B4-BE49-F238E27FC236}">
                <a16:creationId xmlns:a16="http://schemas.microsoft.com/office/drawing/2014/main" id="{6500ED24-30B0-4D14-902C-97DCF2365D73}"/>
              </a:ext>
            </a:extLst>
          </p:cNvPr>
          <p:cNvSpPr>
            <a:spLocks noGrp="1"/>
          </p:cNvSpPr>
          <p:nvPr>
            <p:ph idx="1"/>
          </p:nvPr>
        </p:nvSpPr>
        <p:spPr>
          <a:xfrm>
            <a:off x="609600" y="1280160"/>
            <a:ext cx="10972800" cy="4996654"/>
          </a:xfrm>
        </p:spPr>
        <p:txBody>
          <a:bodyPr/>
          <a:lstStyle/>
          <a:p>
            <a:r>
              <a:rPr lang="en-US" sz="2600" dirty="0"/>
              <a:t>Interpersonal Relationships</a:t>
            </a:r>
          </a:p>
          <a:p>
            <a:pPr marL="292608" indent="-292608">
              <a:spcBef>
                <a:spcPts val="1000"/>
              </a:spcBef>
              <a:spcAft>
                <a:spcPts val="0"/>
              </a:spcAft>
              <a:buFont typeface="Arial" panose="020B0604020202020204" pitchFamily="34" charset="0"/>
              <a:buChar char="•"/>
            </a:pPr>
            <a:r>
              <a:rPr lang="en-US" sz="2400" dirty="0"/>
              <a:t>Employees can develop skills and increase their knowledge by interacting with experienced members of organization.</a:t>
            </a:r>
          </a:p>
          <a:p>
            <a:pPr marL="292608" indent="-292608">
              <a:spcBef>
                <a:spcPts val="1000"/>
              </a:spcBef>
              <a:spcAft>
                <a:spcPts val="0"/>
              </a:spcAft>
              <a:buFont typeface="Arial" panose="020B0604020202020204" pitchFamily="34" charset="0"/>
              <a:buChar char="•"/>
            </a:pPr>
            <a:r>
              <a:rPr lang="en-US" sz="2400" b="1" dirty="0"/>
              <a:t>Mentor:</a:t>
            </a:r>
            <a:r>
              <a:rPr lang="en-US" sz="2400" dirty="0"/>
              <a:t> experienced, productive senior employee who helps develop less experienced employee.</a:t>
            </a:r>
          </a:p>
          <a:p>
            <a:pPr marL="292608" indent="-292608">
              <a:spcBef>
                <a:spcPts val="1000"/>
              </a:spcBef>
              <a:spcAft>
                <a:spcPts val="0"/>
              </a:spcAft>
              <a:buFont typeface="Arial" panose="020B0604020202020204" pitchFamily="34" charset="0"/>
              <a:buChar char="•"/>
            </a:pPr>
            <a:r>
              <a:rPr lang="en-US" sz="2400" b="1" dirty="0"/>
              <a:t>Coach:</a:t>
            </a:r>
            <a:r>
              <a:rPr lang="en-US" sz="2400" dirty="0"/>
              <a:t> peer or manager who motivates employee, helps them develop skills, and provides reinforcement/feedback.</a:t>
            </a:r>
            <a:endParaRPr lang="en-IN" sz="2400" dirty="0"/>
          </a:p>
        </p:txBody>
      </p:sp>
    </p:spTree>
    <p:extLst>
      <p:ext uri="{BB962C8B-B14F-4D97-AF65-F5344CB8AC3E}">
        <p14:creationId xmlns:p14="http://schemas.microsoft.com/office/powerpoint/2010/main" val="78329771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D9ED07-3974-4007-B9BB-1C267BD6EC98}"/>
              </a:ext>
            </a:extLst>
          </p:cNvPr>
          <p:cNvSpPr>
            <a:spLocks noGrp="1"/>
          </p:cNvSpPr>
          <p:nvPr>
            <p:ph type="title"/>
          </p:nvPr>
        </p:nvSpPr>
        <p:spPr>
          <a:xfrm rot="16200000">
            <a:off x="-2068243" y="2751720"/>
            <a:ext cx="5502564" cy="738033"/>
          </a:xfrm>
        </p:spPr>
        <p:txBody>
          <a:bodyPr/>
          <a:lstStyle/>
          <a:p>
            <a:pPr algn="ctr"/>
            <a:r>
              <a:rPr lang="en-US" sz="4400" noProof="0" dirty="0"/>
              <a:t>POLLING QUESTION </a:t>
            </a:r>
            <a:r>
              <a:rPr lang="en-US" sz="1000" b="0" noProof="0" dirty="0"/>
              <a:t>2</a:t>
            </a:r>
          </a:p>
        </p:txBody>
      </p:sp>
      <p:sp>
        <p:nvSpPr>
          <p:cNvPr id="5" name="Content Placeholder 4">
            <a:extLst>
              <a:ext uri="{FF2B5EF4-FFF2-40B4-BE49-F238E27FC236}">
                <a16:creationId xmlns:a16="http://schemas.microsoft.com/office/drawing/2014/main" id="{2FF2031C-16ED-4634-BE16-DAEDAF09630A}"/>
              </a:ext>
            </a:extLst>
          </p:cNvPr>
          <p:cNvSpPr>
            <a:spLocks noGrp="1"/>
          </p:cNvSpPr>
          <p:nvPr>
            <p:ph sz="quarter" idx="10"/>
          </p:nvPr>
        </p:nvSpPr>
        <p:spPr>
          <a:xfrm>
            <a:off x="1944688" y="369887"/>
            <a:ext cx="9575800" cy="2202832"/>
          </a:xfrm>
        </p:spPr>
        <p:txBody>
          <a:bodyPr/>
          <a:lstStyle/>
          <a:p>
            <a:r>
              <a:rPr lang="en-US" sz="2800" b="1" dirty="0"/>
              <a:t>Gerome starts out at a new company as a sales person. After a few years, he becomes known as a reliable and hard-working employee. His boss asks Gerome to be a mentor to new sales representatives. What type of employee development is Gerome experiencing?</a:t>
            </a:r>
            <a:endParaRPr lang="en-US" sz="2800" b="1" noProof="0" dirty="0"/>
          </a:p>
        </p:txBody>
      </p:sp>
      <p:sp>
        <p:nvSpPr>
          <p:cNvPr id="4" name="Content Placeholder 3">
            <a:extLst>
              <a:ext uri="{FF2B5EF4-FFF2-40B4-BE49-F238E27FC236}">
                <a16:creationId xmlns:a16="http://schemas.microsoft.com/office/drawing/2014/main" id="{0FFA7EB4-722F-4C1A-B0ED-F71A7F0D52D8}"/>
              </a:ext>
            </a:extLst>
          </p:cNvPr>
          <p:cNvSpPr>
            <a:spLocks noGrp="1"/>
          </p:cNvSpPr>
          <p:nvPr>
            <p:ph idx="1"/>
          </p:nvPr>
        </p:nvSpPr>
        <p:spPr>
          <a:xfrm>
            <a:off x="1944173" y="2681207"/>
            <a:ext cx="9933805" cy="3910093"/>
          </a:xfrm>
          <a:prstGeom prst="rect">
            <a:avLst/>
          </a:prstGeom>
        </p:spPr>
        <p:txBody>
          <a:bodyPr/>
          <a:lstStyle/>
          <a:p>
            <a:pPr marL="357188" indent="-357188">
              <a:spcBef>
                <a:spcPts val="1000"/>
              </a:spcBef>
              <a:spcAft>
                <a:spcPts val="0"/>
              </a:spcAft>
              <a:buClrTx/>
              <a:buNone/>
            </a:pPr>
            <a:r>
              <a:rPr lang="en-US" noProof="0" dirty="0"/>
              <a:t>A. </a:t>
            </a:r>
            <a:r>
              <a:rPr lang="en-US" dirty="0"/>
              <a:t>Formal education</a:t>
            </a:r>
          </a:p>
          <a:p>
            <a:pPr marL="357188" indent="-357188">
              <a:spcBef>
                <a:spcPts val="1000"/>
              </a:spcBef>
              <a:spcAft>
                <a:spcPts val="0"/>
              </a:spcAft>
              <a:buClrTx/>
              <a:buNone/>
            </a:pPr>
            <a:r>
              <a:rPr lang="en-US" noProof="0" dirty="0"/>
              <a:t>B. </a:t>
            </a:r>
            <a:r>
              <a:rPr lang="en-US" dirty="0"/>
              <a:t>Job enlargement</a:t>
            </a:r>
            <a:endParaRPr lang="en-US" noProof="0" dirty="0"/>
          </a:p>
          <a:p>
            <a:pPr marL="357188" indent="-357188">
              <a:spcBef>
                <a:spcPts val="1000"/>
              </a:spcBef>
              <a:spcAft>
                <a:spcPts val="0"/>
              </a:spcAft>
              <a:buClrTx/>
              <a:buNone/>
            </a:pPr>
            <a:r>
              <a:rPr lang="en-US" noProof="0" dirty="0"/>
              <a:t>C. </a:t>
            </a:r>
            <a:r>
              <a:rPr lang="en-US" dirty="0"/>
              <a:t>Job rotation</a:t>
            </a:r>
            <a:endParaRPr lang="en-US" noProof="0" dirty="0"/>
          </a:p>
          <a:p>
            <a:pPr marL="357188" indent="-357188">
              <a:spcBef>
                <a:spcPts val="1000"/>
              </a:spcBef>
              <a:spcAft>
                <a:spcPts val="0"/>
              </a:spcAft>
              <a:buClrTx/>
              <a:buNone/>
            </a:pPr>
            <a:r>
              <a:rPr lang="en-US" noProof="0" dirty="0"/>
              <a:t>D. </a:t>
            </a:r>
            <a:r>
              <a:rPr lang="en-US" dirty="0"/>
              <a:t>Transfer</a:t>
            </a:r>
            <a:endParaRPr lang="en-US" noProof="0" dirty="0"/>
          </a:p>
        </p:txBody>
      </p:sp>
    </p:spTree>
    <p:extLst>
      <p:ext uri="{BB962C8B-B14F-4D97-AF65-F5344CB8AC3E}">
        <p14:creationId xmlns:p14="http://schemas.microsoft.com/office/powerpoint/2010/main" val="270054500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12BCE7-1EA6-4973-87E4-E82548FFF445}"/>
              </a:ext>
            </a:extLst>
          </p:cNvPr>
          <p:cNvSpPr>
            <a:spLocks noGrp="1"/>
          </p:cNvSpPr>
          <p:nvPr>
            <p:ph type="ctrTitle"/>
          </p:nvPr>
        </p:nvSpPr>
        <p:spPr>
          <a:xfrm>
            <a:off x="304800" y="2954010"/>
            <a:ext cx="6807200" cy="686681"/>
          </a:xfrm>
          <a:effectLst/>
        </p:spPr>
        <p:txBody>
          <a:bodyPr/>
          <a:lstStyle/>
          <a:p>
            <a:r>
              <a:rPr lang="en-US" b="1" noProof="0" dirty="0">
                <a:solidFill>
                  <a:schemeClr val="tx1"/>
                </a:solidFill>
              </a:rPr>
              <a:t>Chapter 8 </a:t>
            </a:r>
            <a:endParaRPr lang="en-US" noProof="0" dirty="0">
              <a:solidFill>
                <a:schemeClr val="tx1"/>
              </a:solidFill>
            </a:endParaRPr>
          </a:p>
        </p:txBody>
      </p:sp>
      <p:sp>
        <p:nvSpPr>
          <p:cNvPr id="3" name="Text Placeholder 2">
            <a:extLst>
              <a:ext uri="{FF2B5EF4-FFF2-40B4-BE49-F238E27FC236}">
                <a16:creationId xmlns:a16="http://schemas.microsoft.com/office/drawing/2014/main" id="{937F43B8-62DC-487B-91E0-EF5232E2A22F}"/>
              </a:ext>
            </a:extLst>
          </p:cNvPr>
          <p:cNvSpPr>
            <a:spLocks noGrp="1"/>
          </p:cNvSpPr>
          <p:nvPr>
            <p:ph type="body" sz="quarter" idx="10"/>
          </p:nvPr>
        </p:nvSpPr>
        <p:spPr>
          <a:xfrm>
            <a:off x="373626" y="3842976"/>
            <a:ext cx="6807200" cy="964998"/>
          </a:xfrm>
        </p:spPr>
        <p:txBody>
          <a:bodyPr/>
          <a:lstStyle/>
          <a:p>
            <a:pPr algn="ctr"/>
            <a:r>
              <a:rPr lang="en-US" b="1" dirty="0">
                <a:solidFill>
                  <a:schemeClr val="tx1"/>
                </a:solidFill>
              </a:rPr>
              <a:t>Developing Employees for Future Success</a:t>
            </a:r>
            <a:endParaRPr lang="en-US" b="1" noProof="0" dirty="0">
              <a:solidFill>
                <a:schemeClr val="tx1"/>
              </a:solidFill>
            </a:endParaRPr>
          </a:p>
        </p:txBody>
      </p:sp>
      <p:pic>
        <p:nvPicPr>
          <p:cNvPr id="7" name="Picture 6" descr="The title and the edition details are as follows, Fundamentals of human resource management 9 e, Noe, Hollenbeck, Gerhart and Wright.">
            <a:extLst>
              <a:ext uri="{FF2B5EF4-FFF2-40B4-BE49-F238E27FC236}">
                <a16:creationId xmlns:a16="http://schemas.microsoft.com/office/drawing/2014/main" id="{778902D8-D4BC-41F2-B691-83A07849DDD1}"/>
              </a:ext>
            </a:extLst>
          </p:cNvPr>
          <p:cNvPicPr>
            <a:picLocks noChangeAspect="1"/>
          </p:cNvPicPr>
          <p:nvPr/>
        </p:nvPicPr>
        <p:blipFill>
          <a:blip r:embed="rId3"/>
          <a:stretch>
            <a:fillRect/>
          </a:stretch>
        </p:blipFill>
        <p:spPr>
          <a:xfrm>
            <a:off x="7965382" y="1214438"/>
            <a:ext cx="3723889" cy="4692006"/>
          </a:xfrm>
          <a:prstGeom prst="rect">
            <a:avLst/>
          </a:prstGeom>
        </p:spPr>
      </p:pic>
      <p:sp>
        <p:nvSpPr>
          <p:cNvPr id="6" name="Text Placeholder 3">
            <a:extLst>
              <a:ext uri="{FF2B5EF4-FFF2-40B4-BE49-F238E27FC236}">
                <a16:creationId xmlns:a16="http://schemas.microsoft.com/office/drawing/2014/main" id="{416458F3-2081-485C-98B3-4080BD69E293}"/>
              </a:ext>
            </a:extLst>
          </p:cNvPr>
          <p:cNvSpPr>
            <a:spLocks noGrp="1"/>
          </p:cNvSpPr>
          <p:nvPr>
            <p:ph type="body" sz="quarter" idx="11"/>
          </p:nvPr>
        </p:nvSpPr>
        <p:spPr>
          <a:xfrm>
            <a:off x="8636000" y="6422066"/>
            <a:ext cx="3556000" cy="152400"/>
          </a:xfrm>
        </p:spPr>
        <p:txBody>
          <a:bodyPr/>
          <a:lstStyle/>
          <a:p>
            <a:r>
              <a:rPr lang="en-US" noProof="0" dirty="0"/>
              <a:t>freesoulproduction/Shutterstock</a:t>
            </a:r>
          </a:p>
        </p:txBody>
      </p:sp>
      <p:sp>
        <p:nvSpPr>
          <p:cNvPr id="5" name="Content Placeholder 4">
            <a:extLst>
              <a:ext uri="{FF2B5EF4-FFF2-40B4-BE49-F238E27FC236}">
                <a16:creationId xmlns:a16="http://schemas.microsoft.com/office/drawing/2014/main" id="{88CB8C4C-3471-4399-A8FE-64E0EA3A07BE}"/>
              </a:ext>
            </a:extLst>
          </p:cNvPr>
          <p:cNvSpPr>
            <a:spLocks noGrp="1"/>
          </p:cNvSpPr>
          <p:nvPr>
            <p:ph sz="quarter" idx="12"/>
          </p:nvPr>
        </p:nvSpPr>
        <p:spPr>
          <a:xfrm>
            <a:off x="0" y="6705600"/>
            <a:ext cx="11585749" cy="152400"/>
          </a:xfrm>
        </p:spPr>
        <p:txBody>
          <a:bodyPr/>
          <a:lstStyle/>
          <a:p>
            <a:r>
              <a:rPr lang="en-US" noProof="0" dirty="0"/>
              <a:t>© 2022 McGraw Hill. All rights reserved. Authorized only for instructor use in the classroom. No reproduction or further distribution permitted without the prior written consent of McGraw Hill.</a:t>
            </a:r>
          </a:p>
        </p:txBody>
      </p:sp>
    </p:spTree>
    <p:extLst>
      <p:ext uri="{BB962C8B-B14F-4D97-AF65-F5344CB8AC3E}">
        <p14:creationId xmlns:p14="http://schemas.microsoft.com/office/powerpoint/2010/main" val="416227631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594A41-A002-48E1-85F1-A52361B6756B}"/>
              </a:ext>
            </a:extLst>
          </p:cNvPr>
          <p:cNvSpPr>
            <a:spLocks noGrp="1"/>
          </p:cNvSpPr>
          <p:nvPr>
            <p:ph type="title"/>
          </p:nvPr>
        </p:nvSpPr>
        <p:spPr/>
        <p:txBody>
          <a:bodyPr/>
          <a:lstStyle/>
          <a:p>
            <a:r>
              <a:rPr lang="en-US" dirty="0"/>
              <a:t>Systems for Career Management </a:t>
            </a:r>
            <a:r>
              <a:rPr lang="en-US" sz="1000" b="0" dirty="0"/>
              <a:t>1</a:t>
            </a:r>
            <a:endParaRPr lang="en-IN" sz="1000" b="0" dirty="0"/>
          </a:p>
        </p:txBody>
      </p:sp>
      <p:sp>
        <p:nvSpPr>
          <p:cNvPr id="3" name="Content Placeholder 2">
            <a:extLst>
              <a:ext uri="{FF2B5EF4-FFF2-40B4-BE49-F238E27FC236}">
                <a16:creationId xmlns:a16="http://schemas.microsoft.com/office/drawing/2014/main" id="{52745A63-7EE6-4E75-9745-59D9BDB36D22}"/>
              </a:ext>
            </a:extLst>
          </p:cNvPr>
          <p:cNvSpPr>
            <a:spLocks noGrp="1"/>
          </p:cNvSpPr>
          <p:nvPr>
            <p:ph sz="half" idx="1"/>
          </p:nvPr>
        </p:nvSpPr>
        <p:spPr>
          <a:xfrm>
            <a:off x="609600" y="1268414"/>
            <a:ext cx="10972800" cy="2621661"/>
          </a:xfrm>
        </p:spPr>
        <p:txBody>
          <a:bodyPr/>
          <a:lstStyle/>
          <a:p>
            <a:r>
              <a:rPr lang="en-US" sz="2800" dirty="0"/>
              <a:t>Career Management System</a:t>
            </a:r>
          </a:p>
          <a:p>
            <a:r>
              <a:rPr lang="en-US" sz="2600" dirty="0"/>
              <a:t>Data gathering.</a:t>
            </a:r>
          </a:p>
          <a:p>
            <a:pPr marL="292608" lvl="1" indent="-292608">
              <a:spcBef>
                <a:spcPts val="1000"/>
              </a:spcBef>
              <a:spcAft>
                <a:spcPts val="0"/>
              </a:spcAft>
            </a:pPr>
            <a:r>
              <a:rPr lang="en-US" sz="2400" dirty="0">
                <a:solidFill>
                  <a:srgbClr val="221E1F"/>
                </a:solidFill>
              </a:rPr>
              <a:t>Often aimed at providing individual employees with information about themselves.</a:t>
            </a:r>
          </a:p>
          <a:p>
            <a:pPr marL="292608" lvl="1" indent="-292608">
              <a:spcBef>
                <a:spcPts val="1000"/>
              </a:spcBef>
              <a:spcAft>
                <a:spcPts val="0"/>
              </a:spcAft>
            </a:pPr>
            <a:r>
              <a:rPr lang="en-US" sz="2400" dirty="0">
                <a:solidFill>
                  <a:srgbClr val="221E1F"/>
                </a:solidFill>
              </a:rPr>
              <a:t>Tools for </a:t>
            </a:r>
            <a:r>
              <a:rPr lang="en-US" sz="2400" b="1" dirty="0">
                <a:solidFill>
                  <a:srgbClr val="221E1F"/>
                </a:solidFill>
              </a:rPr>
              <a:t>self-assessment </a:t>
            </a:r>
            <a:r>
              <a:rPr lang="en-US" dirty="0">
                <a:solidFill>
                  <a:srgbClr val="221E1F"/>
                </a:solidFill>
              </a:rPr>
              <a:t>(Myers-Briggs Type Indicator, the Strong-Campbell Interest Inventory, the Self-Directed Search)</a:t>
            </a:r>
            <a:r>
              <a:rPr lang="en-US" sz="2400" dirty="0">
                <a:solidFill>
                  <a:srgbClr val="221E1F"/>
                </a:solidFill>
              </a:rPr>
              <a:t>.</a:t>
            </a:r>
            <a:endParaRPr lang="en-IN" sz="2400" dirty="0"/>
          </a:p>
        </p:txBody>
      </p:sp>
      <p:sp>
        <p:nvSpPr>
          <p:cNvPr id="4" name="Content Placeholder 3">
            <a:extLst>
              <a:ext uri="{FF2B5EF4-FFF2-40B4-BE49-F238E27FC236}">
                <a16:creationId xmlns:a16="http://schemas.microsoft.com/office/drawing/2014/main" id="{D068258D-16C2-408B-B80D-B55CAF6ACA74}"/>
              </a:ext>
            </a:extLst>
          </p:cNvPr>
          <p:cNvSpPr>
            <a:spLocks noGrp="1"/>
          </p:cNvSpPr>
          <p:nvPr>
            <p:ph sz="half" idx="2"/>
          </p:nvPr>
        </p:nvSpPr>
        <p:spPr>
          <a:xfrm>
            <a:off x="609600" y="3983062"/>
            <a:ext cx="10972800" cy="2479731"/>
          </a:xfrm>
        </p:spPr>
        <p:txBody>
          <a:bodyPr/>
          <a:lstStyle/>
          <a:p>
            <a:r>
              <a:rPr lang="en-US" sz="2600" b="1" dirty="0"/>
              <a:t>Feedback</a:t>
            </a:r>
            <a:r>
              <a:rPr lang="en-US" sz="2600" dirty="0"/>
              <a:t>.</a:t>
            </a:r>
          </a:p>
          <a:p>
            <a:pPr marL="292608" lvl="1" indent="-292608">
              <a:spcBef>
                <a:spcPts val="1000"/>
              </a:spcBef>
              <a:spcAft>
                <a:spcPts val="0"/>
              </a:spcAft>
            </a:pPr>
            <a:r>
              <a:rPr lang="en-US" sz="2400" dirty="0">
                <a:solidFill>
                  <a:srgbClr val="221E1F"/>
                </a:solidFill>
              </a:rPr>
              <a:t>Employee’s responsibility to identify what skills she or he could realistically develop.</a:t>
            </a:r>
          </a:p>
          <a:p>
            <a:pPr marL="292608" lvl="1" indent="-292608">
              <a:spcBef>
                <a:spcPts val="1000"/>
              </a:spcBef>
              <a:spcAft>
                <a:spcPts val="0"/>
              </a:spcAft>
            </a:pPr>
            <a:r>
              <a:rPr lang="en-US" sz="2400" dirty="0">
                <a:solidFill>
                  <a:srgbClr val="221E1F"/>
                </a:solidFill>
              </a:rPr>
              <a:t>Organization’s responsibility is to communicate the performance evaluation and the opportunities available to the employee, given the organization’s long-range plans.</a:t>
            </a:r>
            <a:endParaRPr lang="en-IN" sz="2400" dirty="0"/>
          </a:p>
        </p:txBody>
      </p:sp>
    </p:spTree>
    <p:extLst>
      <p:ext uri="{BB962C8B-B14F-4D97-AF65-F5344CB8AC3E}">
        <p14:creationId xmlns:p14="http://schemas.microsoft.com/office/powerpoint/2010/main" val="175934083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594A41-A002-48E1-85F1-A52361B6756B}"/>
              </a:ext>
            </a:extLst>
          </p:cNvPr>
          <p:cNvSpPr>
            <a:spLocks noGrp="1"/>
          </p:cNvSpPr>
          <p:nvPr>
            <p:ph type="title"/>
          </p:nvPr>
        </p:nvSpPr>
        <p:spPr/>
        <p:txBody>
          <a:bodyPr/>
          <a:lstStyle/>
          <a:p>
            <a:r>
              <a:rPr lang="en-US" dirty="0"/>
              <a:t>Systems for Career Management </a:t>
            </a:r>
            <a:r>
              <a:rPr lang="en-US" sz="1000" b="0" dirty="0"/>
              <a:t>2</a:t>
            </a:r>
            <a:endParaRPr lang="en-IN" sz="1000" b="0" dirty="0"/>
          </a:p>
        </p:txBody>
      </p:sp>
      <p:sp>
        <p:nvSpPr>
          <p:cNvPr id="3" name="Content Placeholder 2">
            <a:extLst>
              <a:ext uri="{FF2B5EF4-FFF2-40B4-BE49-F238E27FC236}">
                <a16:creationId xmlns:a16="http://schemas.microsoft.com/office/drawing/2014/main" id="{52745A63-7EE6-4E75-9745-59D9BDB36D22}"/>
              </a:ext>
            </a:extLst>
          </p:cNvPr>
          <p:cNvSpPr>
            <a:spLocks noGrp="1"/>
          </p:cNvSpPr>
          <p:nvPr>
            <p:ph sz="half" idx="1"/>
          </p:nvPr>
        </p:nvSpPr>
        <p:spPr>
          <a:xfrm>
            <a:off x="609600" y="1268414"/>
            <a:ext cx="10972800" cy="3148603"/>
          </a:xfrm>
        </p:spPr>
        <p:txBody>
          <a:bodyPr/>
          <a:lstStyle/>
          <a:p>
            <a:r>
              <a:rPr lang="en-US" sz="2800" dirty="0"/>
              <a:t>Career Management System </a:t>
            </a:r>
            <a:r>
              <a:rPr lang="en-US" sz="2000" dirty="0"/>
              <a:t>continued</a:t>
            </a:r>
            <a:endParaRPr lang="en-US" sz="2800" dirty="0"/>
          </a:p>
          <a:p>
            <a:r>
              <a:rPr lang="en-US" sz="2600" dirty="0"/>
              <a:t>Goal setting (long- and short-term).</a:t>
            </a:r>
          </a:p>
          <a:p>
            <a:pPr marL="292608" lvl="1" indent="-292608">
              <a:spcBef>
                <a:spcPts val="1000"/>
              </a:spcBef>
              <a:spcAft>
                <a:spcPts val="0"/>
              </a:spcAft>
            </a:pPr>
            <a:r>
              <a:rPr lang="en-US" sz="2400" dirty="0"/>
              <a:t>Desired positions.</a:t>
            </a:r>
          </a:p>
          <a:p>
            <a:pPr marL="292608" lvl="1" indent="-292608">
              <a:spcBef>
                <a:spcPts val="1000"/>
              </a:spcBef>
              <a:spcAft>
                <a:spcPts val="0"/>
              </a:spcAft>
            </a:pPr>
            <a:r>
              <a:rPr lang="en-US" sz="2400" dirty="0"/>
              <a:t>Level of skill to apply.</a:t>
            </a:r>
          </a:p>
          <a:p>
            <a:pPr marL="292608" lvl="1" indent="-292608">
              <a:spcBef>
                <a:spcPts val="1000"/>
              </a:spcBef>
              <a:spcAft>
                <a:spcPts val="0"/>
              </a:spcAft>
            </a:pPr>
            <a:r>
              <a:rPr lang="en-US" sz="2400" dirty="0"/>
              <a:t>Work setting.</a:t>
            </a:r>
          </a:p>
          <a:p>
            <a:pPr marL="292608" lvl="1" indent="-292608">
              <a:spcBef>
                <a:spcPts val="1000"/>
              </a:spcBef>
              <a:spcAft>
                <a:spcPts val="0"/>
              </a:spcAft>
            </a:pPr>
            <a:r>
              <a:rPr lang="en-US" sz="2400" dirty="0"/>
              <a:t>Skill acquisition.</a:t>
            </a:r>
            <a:endParaRPr lang="en-IN" sz="2400" dirty="0"/>
          </a:p>
        </p:txBody>
      </p:sp>
      <p:sp>
        <p:nvSpPr>
          <p:cNvPr id="4" name="Content Placeholder 3">
            <a:extLst>
              <a:ext uri="{FF2B5EF4-FFF2-40B4-BE49-F238E27FC236}">
                <a16:creationId xmlns:a16="http://schemas.microsoft.com/office/drawing/2014/main" id="{D068258D-16C2-408B-B80D-B55CAF6ACA74}"/>
              </a:ext>
            </a:extLst>
          </p:cNvPr>
          <p:cNvSpPr>
            <a:spLocks noGrp="1"/>
          </p:cNvSpPr>
          <p:nvPr>
            <p:ph sz="half" idx="2"/>
          </p:nvPr>
        </p:nvSpPr>
        <p:spPr>
          <a:xfrm>
            <a:off x="609600" y="4479013"/>
            <a:ext cx="10972800" cy="2092267"/>
          </a:xfrm>
        </p:spPr>
        <p:txBody>
          <a:bodyPr/>
          <a:lstStyle/>
          <a:p>
            <a:r>
              <a:rPr lang="en-US" sz="2600" dirty="0"/>
              <a:t>Action planning and follow-up.</a:t>
            </a:r>
          </a:p>
          <a:p>
            <a:pPr marL="292608" lvl="1" indent="-292608">
              <a:spcBef>
                <a:spcPts val="1000"/>
              </a:spcBef>
              <a:spcAft>
                <a:spcPts val="0"/>
              </a:spcAft>
            </a:pPr>
            <a:r>
              <a:rPr lang="en-US" sz="2400" dirty="0"/>
              <a:t>Prepared by employee.</a:t>
            </a:r>
          </a:p>
          <a:p>
            <a:pPr marL="292608" lvl="1" indent="-292608">
              <a:spcBef>
                <a:spcPts val="1000"/>
              </a:spcBef>
              <a:spcAft>
                <a:spcPts val="0"/>
              </a:spcAft>
            </a:pPr>
            <a:r>
              <a:rPr lang="en-US" sz="2400" dirty="0"/>
              <a:t>Includes steps and timetable to reach goals.</a:t>
            </a:r>
          </a:p>
          <a:p>
            <a:pPr marL="292608" lvl="1" indent="-292608">
              <a:spcBef>
                <a:spcPts val="1000"/>
              </a:spcBef>
              <a:spcAft>
                <a:spcPts val="0"/>
              </a:spcAft>
            </a:pPr>
            <a:r>
              <a:rPr lang="en-US" sz="2400" dirty="0"/>
              <a:t>May result in a career development plan.</a:t>
            </a:r>
            <a:endParaRPr lang="en-IN" sz="2400" dirty="0"/>
          </a:p>
        </p:txBody>
      </p:sp>
    </p:spTree>
    <p:extLst>
      <p:ext uri="{BB962C8B-B14F-4D97-AF65-F5344CB8AC3E}">
        <p14:creationId xmlns:p14="http://schemas.microsoft.com/office/powerpoint/2010/main" val="285643858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69F3DB5-4E6F-48AB-8989-93475427441D}"/>
              </a:ext>
            </a:extLst>
          </p:cNvPr>
          <p:cNvSpPr>
            <a:spLocks noGrp="1"/>
          </p:cNvSpPr>
          <p:nvPr>
            <p:ph type="title"/>
          </p:nvPr>
        </p:nvSpPr>
        <p:spPr/>
        <p:txBody>
          <a:bodyPr/>
          <a:lstStyle/>
          <a:p>
            <a:r>
              <a:rPr lang="en-US" dirty="0"/>
              <a:t>Figure 8.3 Steps in the Career Management Process</a:t>
            </a:r>
            <a:endParaRPr lang="en-IN" dirty="0"/>
          </a:p>
        </p:txBody>
      </p:sp>
      <p:pic>
        <p:nvPicPr>
          <p:cNvPr id="3" name="Picture 2" descr="A graphic shows criteria for success in each of the four steps in the career management process.">
            <a:extLst>
              <a:ext uri="{FF2B5EF4-FFF2-40B4-BE49-F238E27FC236}">
                <a16:creationId xmlns:a16="http://schemas.microsoft.com/office/drawing/2014/main" id="{E79712F1-F794-42AB-A7C0-49CD3E551805}"/>
              </a:ext>
            </a:extLst>
          </p:cNvPr>
          <p:cNvPicPr>
            <a:picLocks noChangeAspect="1"/>
          </p:cNvPicPr>
          <p:nvPr/>
        </p:nvPicPr>
        <p:blipFill>
          <a:blip r:embed="rId3"/>
          <a:stretch>
            <a:fillRect/>
          </a:stretch>
        </p:blipFill>
        <p:spPr>
          <a:xfrm>
            <a:off x="724958" y="1372742"/>
            <a:ext cx="10742083" cy="4639458"/>
          </a:xfrm>
          <a:prstGeom prst="rect">
            <a:avLst/>
          </a:prstGeom>
        </p:spPr>
      </p:pic>
      <p:sp>
        <p:nvSpPr>
          <p:cNvPr id="6" name="Text Placeholder 5">
            <a:extLst>
              <a:ext uri="{FF2B5EF4-FFF2-40B4-BE49-F238E27FC236}">
                <a16:creationId xmlns:a16="http://schemas.microsoft.com/office/drawing/2014/main" id="{12AC06B2-CD5F-4133-A1C6-5FC3E4088100}"/>
              </a:ext>
            </a:extLst>
          </p:cNvPr>
          <p:cNvSpPr>
            <a:spLocks noGrp="1"/>
          </p:cNvSpPr>
          <p:nvPr>
            <p:ph type="body" sz="quarter" idx="16"/>
          </p:nvPr>
        </p:nvSpPr>
        <p:spPr>
          <a:xfrm>
            <a:off x="4623350" y="6496049"/>
            <a:ext cx="2945301" cy="214253"/>
          </a:xfrm>
        </p:spPr>
        <p:txBody>
          <a:bodyPr/>
          <a:lstStyle/>
          <a:p>
            <a:r>
              <a:rPr lang="en-US" sz="1200" dirty="0">
                <a:hlinkClick r:id="rId4" action="ppaction://hlinksldjump"/>
              </a:rPr>
              <a:t>Access the text alternative for slide images.</a:t>
            </a:r>
            <a:endParaRPr lang="en-US" sz="1200" dirty="0"/>
          </a:p>
        </p:txBody>
      </p:sp>
    </p:spTree>
    <p:extLst>
      <p:ext uri="{BB962C8B-B14F-4D97-AF65-F5344CB8AC3E}">
        <p14:creationId xmlns:p14="http://schemas.microsoft.com/office/powerpoint/2010/main" val="187934982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594A41-A002-48E1-85F1-A52361B6756B}"/>
              </a:ext>
            </a:extLst>
          </p:cNvPr>
          <p:cNvSpPr>
            <a:spLocks noGrp="1"/>
          </p:cNvSpPr>
          <p:nvPr>
            <p:ph type="title"/>
          </p:nvPr>
        </p:nvSpPr>
        <p:spPr/>
        <p:txBody>
          <a:bodyPr/>
          <a:lstStyle/>
          <a:p>
            <a:r>
              <a:rPr lang="en-US" dirty="0"/>
              <a:t>Development-Related Challenges </a:t>
            </a:r>
            <a:r>
              <a:rPr lang="en-US" sz="1000" b="0" dirty="0"/>
              <a:t>1</a:t>
            </a:r>
            <a:endParaRPr lang="en-IN" sz="1000" b="0" dirty="0"/>
          </a:p>
        </p:txBody>
      </p:sp>
      <p:sp>
        <p:nvSpPr>
          <p:cNvPr id="3" name="Content Placeholder 2">
            <a:extLst>
              <a:ext uri="{FF2B5EF4-FFF2-40B4-BE49-F238E27FC236}">
                <a16:creationId xmlns:a16="http://schemas.microsoft.com/office/drawing/2014/main" id="{52745A63-7EE6-4E75-9745-59D9BDB36D22}"/>
              </a:ext>
            </a:extLst>
          </p:cNvPr>
          <p:cNvSpPr>
            <a:spLocks noGrp="1"/>
          </p:cNvSpPr>
          <p:nvPr>
            <p:ph sz="half" idx="1"/>
          </p:nvPr>
        </p:nvSpPr>
        <p:spPr>
          <a:xfrm>
            <a:off x="609600" y="1268415"/>
            <a:ext cx="10972800" cy="2435368"/>
          </a:xfrm>
        </p:spPr>
        <p:txBody>
          <a:bodyPr/>
          <a:lstStyle/>
          <a:p>
            <a:r>
              <a:rPr lang="en-US" sz="2800" dirty="0"/>
              <a:t>The </a:t>
            </a:r>
            <a:r>
              <a:rPr lang="en-US" sz="2800" b="1" dirty="0"/>
              <a:t>Glass Ceiling</a:t>
            </a:r>
          </a:p>
          <a:p>
            <a:r>
              <a:rPr lang="en-US" sz="2600" dirty="0"/>
              <a:t>Invisible barrier that keeps most women and minorities from attaining top jobs.</a:t>
            </a:r>
          </a:p>
          <a:p>
            <a:r>
              <a:rPr lang="en-US" sz="2600" dirty="0"/>
              <a:t>Caused by lack of access to:</a:t>
            </a:r>
          </a:p>
          <a:p>
            <a:pPr marL="292608" lvl="1" indent="-292608">
              <a:spcBef>
                <a:spcPts val="1000"/>
              </a:spcBef>
              <a:spcAft>
                <a:spcPts val="0"/>
              </a:spcAft>
            </a:pPr>
            <a:r>
              <a:rPr lang="en-US" sz="2400" dirty="0"/>
              <a:t>Training programs, developmental job experiences, and developmental relationships.</a:t>
            </a:r>
            <a:endParaRPr lang="en-IN" sz="2400" dirty="0"/>
          </a:p>
        </p:txBody>
      </p:sp>
      <p:sp>
        <p:nvSpPr>
          <p:cNvPr id="4" name="Content Placeholder 3">
            <a:extLst>
              <a:ext uri="{FF2B5EF4-FFF2-40B4-BE49-F238E27FC236}">
                <a16:creationId xmlns:a16="http://schemas.microsoft.com/office/drawing/2014/main" id="{D068258D-16C2-408B-B80D-B55CAF6ACA74}"/>
              </a:ext>
            </a:extLst>
          </p:cNvPr>
          <p:cNvSpPr>
            <a:spLocks noGrp="1"/>
          </p:cNvSpPr>
          <p:nvPr>
            <p:ph sz="half" idx="2"/>
          </p:nvPr>
        </p:nvSpPr>
        <p:spPr>
          <a:xfrm>
            <a:off x="609600" y="3790356"/>
            <a:ext cx="10972800" cy="2117456"/>
          </a:xfrm>
        </p:spPr>
        <p:txBody>
          <a:bodyPr/>
          <a:lstStyle/>
          <a:p>
            <a:r>
              <a:rPr lang="en-US" sz="2600" dirty="0"/>
              <a:t>Developmental systems help break the glass ceiling.</a:t>
            </a:r>
            <a:endParaRPr lang="en-IN" sz="2600" dirty="0"/>
          </a:p>
        </p:txBody>
      </p:sp>
    </p:spTree>
    <p:extLst>
      <p:ext uri="{BB962C8B-B14F-4D97-AF65-F5344CB8AC3E}">
        <p14:creationId xmlns:p14="http://schemas.microsoft.com/office/powerpoint/2010/main" val="168052808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48C1A6-A73A-44F5-A1FD-88611F49E626}"/>
              </a:ext>
            </a:extLst>
          </p:cNvPr>
          <p:cNvSpPr>
            <a:spLocks noGrp="1"/>
          </p:cNvSpPr>
          <p:nvPr>
            <p:ph type="title"/>
          </p:nvPr>
        </p:nvSpPr>
        <p:spPr/>
        <p:txBody>
          <a:bodyPr/>
          <a:lstStyle/>
          <a:p>
            <a:r>
              <a:rPr lang="en-IN" dirty="0"/>
              <a:t>Development-Related Challenges </a:t>
            </a:r>
            <a:r>
              <a:rPr lang="en-IN" sz="1000" b="0" dirty="0"/>
              <a:t>2</a:t>
            </a:r>
          </a:p>
        </p:txBody>
      </p:sp>
      <p:sp>
        <p:nvSpPr>
          <p:cNvPr id="3" name="Content Placeholder 2">
            <a:extLst>
              <a:ext uri="{FF2B5EF4-FFF2-40B4-BE49-F238E27FC236}">
                <a16:creationId xmlns:a16="http://schemas.microsoft.com/office/drawing/2014/main" id="{BE83CEC9-FCC2-4C27-88E4-0AFFC4537A2E}"/>
              </a:ext>
            </a:extLst>
          </p:cNvPr>
          <p:cNvSpPr>
            <a:spLocks noGrp="1"/>
          </p:cNvSpPr>
          <p:nvPr>
            <p:ph idx="1"/>
          </p:nvPr>
        </p:nvSpPr>
        <p:spPr>
          <a:xfrm>
            <a:off x="609600" y="1280160"/>
            <a:ext cx="10972800" cy="5027650"/>
          </a:xfrm>
        </p:spPr>
        <p:txBody>
          <a:bodyPr/>
          <a:lstStyle/>
          <a:p>
            <a:r>
              <a:rPr lang="en-US" b="1" dirty="0"/>
              <a:t>Succession Planning</a:t>
            </a:r>
          </a:p>
          <a:p>
            <a:r>
              <a:rPr lang="en-US" sz="2600" dirty="0"/>
              <a:t>Identifying and tracking high-potential employees who can fill key positions when they become vacant.</a:t>
            </a:r>
          </a:p>
          <a:p>
            <a:pPr marL="292608" lvl="1" indent="-292608">
              <a:spcBef>
                <a:spcPts val="1000"/>
              </a:spcBef>
              <a:spcAft>
                <a:spcPts val="0"/>
              </a:spcAft>
            </a:pPr>
            <a:r>
              <a:rPr lang="en-US" dirty="0"/>
              <a:t>Senior management regularly reviews leadership talent.</a:t>
            </a:r>
          </a:p>
          <a:p>
            <a:pPr marL="292608" lvl="1" indent="-292608">
              <a:spcBef>
                <a:spcPts val="1000"/>
              </a:spcBef>
              <a:spcAft>
                <a:spcPts val="0"/>
              </a:spcAft>
            </a:pPr>
            <a:r>
              <a:rPr lang="en-US" dirty="0"/>
              <a:t>Ensures critical talent is available.</a:t>
            </a:r>
          </a:p>
          <a:p>
            <a:pPr marL="292608" lvl="1" indent="-292608">
              <a:spcBef>
                <a:spcPts val="1000"/>
              </a:spcBef>
              <a:spcAft>
                <a:spcPts val="0"/>
              </a:spcAft>
            </a:pPr>
            <a:r>
              <a:rPr lang="en-US" dirty="0"/>
              <a:t>Provides development experience that managers must complete.</a:t>
            </a:r>
          </a:p>
          <a:p>
            <a:pPr marL="292608" lvl="1" indent="-292608">
              <a:spcBef>
                <a:spcPts val="1000"/>
              </a:spcBef>
              <a:spcAft>
                <a:spcPts val="0"/>
              </a:spcAft>
            </a:pPr>
            <a:r>
              <a:rPr lang="en-US" dirty="0"/>
              <a:t>Helps attract and retain managerial employees.</a:t>
            </a:r>
            <a:endParaRPr lang="en-IN" dirty="0"/>
          </a:p>
        </p:txBody>
      </p:sp>
    </p:spTree>
    <p:extLst>
      <p:ext uri="{BB962C8B-B14F-4D97-AF65-F5344CB8AC3E}">
        <p14:creationId xmlns:p14="http://schemas.microsoft.com/office/powerpoint/2010/main" val="234648704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7C1CCA-19B4-4489-BD62-229C8B64FEEF}"/>
              </a:ext>
            </a:extLst>
          </p:cNvPr>
          <p:cNvSpPr>
            <a:spLocks noGrp="1"/>
          </p:cNvSpPr>
          <p:nvPr>
            <p:ph type="title"/>
          </p:nvPr>
        </p:nvSpPr>
        <p:spPr/>
        <p:txBody>
          <a:bodyPr/>
          <a:lstStyle/>
          <a:p>
            <a:r>
              <a:rPr lang="en-US" dirty="0"/>
              <a:t>Figure 8.6 Process for Developing a Succession Plan</a:t>
            </a:r>
            <a:endParaRPr lang="en-IN" sz="1000" b="0" dirty="0"/>
          </a:p>
        </p:txBody>
      </p:sp>
      <p:pic>
        <p:nvPicPr>
          <p:cNvPr id="7" name="Picture 6" descr="A flow chart lists eight steps.">
            <a:extLst>
              <a:ext uri="{FF2B5EF4-FFF2-40B4-BE49-F238E27FC236}">
                <a16:creationId xmlns:a16="http://schemas.microsoft.com/office/drawing/2014/main" id="{24C68C93-D588-495B-9E0D-2EA0857504FB}"/>
              </a:ext>
            </a:extLst>
          </p:cNvPr>
          <p:cNvPicPr>
            <a:picLocks noChangeAspect="1"/>
          </p:cNvPicPr>
          <p:nvPr/>
        </p:nvPicPr>
        <p:blipFill>
          <a:blip r:embed="rId3"/>
          <a:stretch>
            <a:fillRect/>
          </a:stretch>
        </p:blipFill>
        <p:spPr>
          <a:xfrm>
            <a:off x="2162825" y="1139483"/>
            <a:ext cx="7866351" cy="4640678"/>
          </a:xfrm>
          <a:prstGeom prst="rect">
            <a:avLst/>
          </a:prstGeom>
        </p:spPr>
      </p:pic>
      <p:sp>
        <p:nvSpPr>
          <p:cNvPr id="5" name="Text Placeholder 4">
            <a:extLst>
              <a:ext uri="{FF2B5EF4-FFF2-40B4-BE49-F238E27FC236}">
                <a16:creationId xmlns:a16="http://schemas.microsoft.com/office/drawing/2014/main" id="{2AC25F33-917A-492F-80AE-C3BF80EC7259}"/>
              </a:ext>
            </a:extLst>
          </p:cNvPr>
          <p:cNvSpPr>
            <a:spLocks noGrp="1"/>
          </p:cNvSpPr>
          <p:nvPr>
            <p:ph type="body" sz="quarter" idx="12"/>
          </p:nvPr>
        </p:nvSpPr>
        <p:spPr>
          <a:xfrm>
            <a:off x="4617189" y="6302266"/>
            <a:ext cx="2981785" cy="250934"/>
          </a:xfrm>
        </p:spPr>
        <p:txBody>
          <a:bodyPr/>
          <a:lstStyle/>
          <a:p>
            <a:r>
              <a:rPr lang="en-US" sz="1200" dirty="0">
                <a:hlinkClick r:id="rId4" action="ppaction://hlinksldjump"/>
              </a:rPr>
              <a:t>Access the text alternative for slide images.</a:t>
            </a:r>
            <a:endParaRPr lang="en-IN" sz="1200" dirty="0"/>
          </a:p>
        </p:txBody>
      </p:sp>
      <p:sp>
        <p:nvSpPr>
          <p:cNvPr id="6" name="Text Placeholder 5">
            <a:extLst>
              <a:ext uri="{FF2B5EF4-FFF2-40B4-BE49-F238E27FC236}">
                <a16:creationId xmlns:a16="http://schemas.microsoft.com/office/drawing/2014/main" id="{509971FD-A900-44F0-8B15-22BE9497B840}"/>
              </a:ext>
            </a:extLst>
          </p:cNvPr>
          <p:cNvSpPr>
            <a:spLocks noGrp="1"/>
          </p:cNvSpPr>
          <p:nvPr>
            <p:ph type="body" sz="quarter" idx="11"/>
          </p:nvPr>
        </p:nvSpPr>
        <p:spPr>
          <a:xfrm>
            <a:off x="7598974" y="5928444"/>
            <a:ext cx="4041228" cy="867564"/>
          </a:xfrm>
        </p:spPr>
        <p:txBody>
          <a:bodyPr/>
          <a:lstStyle/>
          <a:p>
            <a:r>
              <a:rPr lang="en-US" i="1" dirty="0">
                <a:solidFill>
                  <a:schemeClr val="tx1"/>
                </a:solidFill>
                <a:ea typeface="ＭＳ Ｐゴシック" pitchFamily="-65" charset="-128"/>
                <a:cs typeface="ＭＳ Ｐゴシック" pitchFamily="-65" charset="-128"/>
              </a:rPr>
              <a:t>Sources: </a:t>
            </a:r>
            <a:r>
              <a:rPr lang="en-US" dirty="0">
                <a:solidFill>
                  <a:schemeClr val="tx1"/>
                </a:solidFill>
                <a:ea typeface="ＭＳ Ｐゴシック" pitchFamily="-65" charset="-128"/>
                <a:cs typeface="ＭＳ Ｐゴシック" pitchFamily="-65" charset="-128"/>
              </a:rPr>
              <a:t>Based on B. Dowell,</a:t>
            </a:r>
            <a:br>
              <a:rPr lang="en-US" dirty="0">
                <a:solidFill>
                  <a:schemeClr val="tx1"/>
                </a:solidFill>
                <a:ea typeface="ＭＳ Ｐゴシック" pitchFamily="-65" charset="-128"/>
                <a:cs typeface="ＭＳ Ｐゴシック" pitchFamily="-65" charset="-128"/>
              </a:rPr>
            </a:br>
            <a:r>
              <a:rPr lang="en-US" dirty="0">
                <a:solidFill>
                  <a:schemeClr val="tx1"/>
                </a:solidFill>
                <a:ea typeface="ＭＳ Ｐゴシック" pitchFamily="-65" charset="-128"/>
                <a:cs typeface="ＭＳ Ｐゴシック" pitchFamily="-65" charset="-128"/>
              </a:rPr>
              <a:t> “Succession Planning,” in </a:t>
            </a:r>
            <a:r>
              <a:rPr lang="en-US" i="1" dirty="0">
                <a:solidFill>
                  <a:schemeClr val="tx1"/>
                </a:solidFill>
                <a:ea typeface="ＭＳ Ｐゴシック" pitchFamily="-65" charset="-128"/>
                <a:cs typeface="ＭＳ Ｐゴシック" pitchFamily="-65" charset="-128"/>
              </a:rPr>
              <a:t>Implementing Organizational Interventions, </a:t>
            </a:r>
            <a:r>
              <a:rPr lang="en-US" dirty="0">
                <a:solidFill>
                  <a:schemeClr val="tx1"/>
                </a:solidFill>
                <a:ea typeface="ＭＳ Ｐゴシック" pitchFamily="-65" charset="-128"/>
                <a:cs typeface="ＭＳ Ｐゴシック" pitchFamily="-65" charset="-128"/>
              </a:rPr>
              <a:t>ed.</a:t>
            </a:r>
            <a:br>
              <a:rPr lang="en-US" dirty="0">
                <a:solidFill>
                  <a:schemeClr val="tx1"/>
                </a:solidFill>
                <a:ea typeface="ＭＳ Ｐゴシック" pitchFamily="-65" charset="-128"/>
                <a:cs typeface="ＭＳ Ｐゴシック" pitchFamily="-65" charset="-128"/>
              </a:rPr>
            </a:br>
            <a:r>
              <a:rPr lang="en-US" dirty="0">
                <a:solidFill>
                  <a:schemeClr val="tx1"/>
                </a:solidFill>
                <a:ea typeface="ＭＳ Ｐゴシック" pitchFamily="-65" charset="-128"/>
                <a:cs typeface="ＭＳ Ｐゴシック" pitchFamily="-65" charset="-128"/>
              </a:rPr>
              <a:t> J. Hedge and E. </a:t>
            </a:r>
            <a:r>
              <a:rPr lang="en-US" dirty="0" err="1">
                <a:solidFill>
                  <a:schemeClr val="tx1"/>
                </a:solidFill>
                <a:ea typeface="ＭＳ Ｐゴシック" pitchFamily="-65" charset="-128"/>
                <a:cs typeface="ＭＳ Ｐゴシック" pitchFamily="-65" charset="-128"/>
              </a:rPr>
              <a:t>Pulakos</a:t>
            </a:r>
            <a:r>
              <a:rPr lang="en-US" dirty="0">
                <a:solidFill>
                  <a:schemeClr val="tx1"/>
                </a:solidFill>
                <a:ea typeface="ＭＳ Ｐゴシック" pitchFamily="-65" charset="-128"/>
                <a:cs typeface="ＭＳ Ｐゴシック" pitchFamily="-65" charset="-128"/>
              </a:rPr>
              <a:t> (San Francisco: Jossey- Bass, 2002), pp. 78–109;</a:t>
            </a:r>
            <a:br>
              <a:rPr lang="en-US" dirty="0">
                <a:solidFill>
                  <a:schemeClr val="tx1"/>
                </a:solidFill>
                <a:ea typeface="ＭＳ Ｐゴシック" pitchFamily="-65" charset="-128"/>
                <a:cs typeface="ＭＳ Ｐゴシック" pitchFamily="-65" charset="-128"/>
              </a:rPr>
            </a:br>
            <a:r>
              <a:rPr lang="en-US" dirty="0">
                <a:solidFill>
                  <a:schemeClr val="tx1"/>
                </a:solidFill>
                <a:ea typeface="ＭＳ Ｐゴシック" pitchFamily="-65" charset="-128"/>
                <a:cs typeface="ＭＳ Ｐゴシック" pitchFamily="-65" charset="-128"/>
              </a:rPr>
              <a:t> R. Barnett and S. Davis, “Creating Greater Success in Succession Planning,</a:t>
            </a:r>
            <a:br>
              <a:rPr lang="en-US" dirty="0">
                <a:solidFill>
                  <a:schemeClr val="tx1"/>
                </a:solidFill>
                <a:ea typeface="ＭＳ Ｐゴシック" pitchFamily="-65" charset="-128"/>
                <a:cs typeface="ＭＳ Ｐゴシック" pitchFamily="-65" charset="-128"/>
              </a:rPr>
            </a:br>
            <a:r>
              <a:rPr lang="en-US" dirty="0">
                <a:solidFill>
                  <a:schemeClr val="tx1"/>
                </a:solidFill>
                <a:ea typeface="ＭＳ Ｐゴシック" pitchFamily="-65" charset="-128"/>
                <a:cs typeface="ＭＳ Ｐゴシック" pitchFamily="-65" charset="-128"/>
              </a:rPr>
              <a:t>” </a:t>
            </a:r>
            <a:r>
              <a:rPr lang="en-US" i="1" dirty="0">
                <a:solidFill>
                  <a:schemeClr val="tx1"/>
                </a:solidFill>
                <a:ea typeface="ＭＳ Ｐゴシック" pitchFamily="-65" charset="-128"/>
                <a:cs typeface="ＭＳ Ｐゴシック" pitchFamily="-65" charset="-128"/>
              </a:rPr>
              <a:t>Advances in Developing Human Resources </a:t>
            </a:r>
            <a:r>
              <a:rPr lang="en-US" dirty="0">
                <a:solidFill>
                  <a:schemeClr val="tx1"/>
                </a:solidFill>
                <a:ea typeface="ＭＳ Ｐゴシック" pitchFamily="-65" charset="-128"/>
                <a:cs typeface="ＭＳ Ｐゴシック" pitchFamily="-65" charset="-128"/>
              </a:rPr>
              <a:t>10 (2008), pp. 721–739.</a:t>
            </a:r>
            <a:endParaRPr lang="en-IN" dirty="0">
              <a:solidFill>
                <a:schemeClr val="tx1"/>
              </a:solidFill>
            </a:endParaRPr>
          </a:p>
        </p:txBody>
      </p:sp>
    </p:spTree>
    <p:extLst>
      <p:ext uri="{BB962C8B-B14F-4D97-AF65-F5344CB8AC3E}">
        <p14:creationId xmlns:p14="http://schemas.microsoft.com/office/powerpoint/2010/main" val="400821351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C2BF0F-932A-4464-AAE9-C14D0C1F4DBB}"/>
              </a:ext>
            </a:extLst>
          </p:cNvPr>
          <p:cNvSpPr>
            <a:spLocks noGrp="1"/>
          </p:cNvSpPr>
          <p:nvPr>
            <p:ph type="title"/>
          </p:nvPr>
        </p:nvSpPr>
        <p:spPr/>
        <p:txBody>
          <a:bodyPr/>
          <a:lstStyle/>
          <a:p>
            <a:r>
              <a:rPr lang="en-IN" dirty="0"/>
              <a:t>Development-Related Challenges </a:t>
            </a:r>
            <a:r>
              <a:rPr lang="en-IN" sz="1000" b="0" dirty="0"/>
              <a:t>3</a:t>
            </a:r>
          </a:p>
        </p:txBody>
      </p:sp>
      <p:sp>
        <p:nvSpPr>
          <p:cNvPr id="3" name="Content Placeholder 2">
            <a:extLst>
              <a:ext uri="{FF2B5EF4-FFF2-40B4-BE49-F238E27FC236}">
                <a16:creationId xmlns:a16="http://schemas.microsoft.com/office/drawing/2014/main" id="{FE9DA7C2-AECC-48DB-BBFE-269658E7D9FC}"/>
              </a:ext>
            </a:extLst>
          </p:cNvPr>
          <p:cNvSpPr>
            <a:spLocks noGrp="1"/>
          </p:cNvSpPr>
          <p:nvPr>
            <p:ph idx="1"/>
          </p:nvPr>
        </p:nvSpPr>
        <p:spPr>
          <a:xfrm>
            <a:off x="609600" y="1280160"/>
            <a:ext cx="10972800" cy="5006340"/>
          </a:xfrm>
        </p:spPr>
        <p:txBody>
          <a:bodyPr/>
          <a:lstStyle/>
          <a:p>
            <a:r>
              <a:rPr lang="en-US" dirty="0"/>
              <a:t>Dysfunctional Managers</a:t>
            </a:r>
          </a:p>
          <a:p>
            <a:r>
              <a:rPr lang="en-US" sz="2600" dirty="0"/>
              <a:t>May engage in behaviors that make them ineffective or “toxic.”</a:t>
            </a:r>
          </a:p>
          <a:p>
            <a:pPr marL="292608" lvl="1" indent="-292608">
              <a:spcBef>
                <a:spcPts val="1000"/>
              </a:spcBef>
              <a:spcAft>
                <a:spcPts val="0"/>
              </a:spcAft>
            </a:pPr>
            <a:r>
              <a:rPr lang="en-US" dirty="0"/>
              <a:t>Insensitivity to others.</a:t>
            </a:r>
          </a:p>
          <a:p>
            <a:pPr marL="292608" lvl="1" indent="-292608">
              <a:spcBef>
                <a:spcPts val="1000"/>
              </a:spcBef>
              <a:spcAft>
                <a:spcPts val="0"/>
              </a:spcAft>
            </a:pPr>
            <a:r>
              <a:rPr lang="en-US" dirty="0"/>
              <a:t>Inability to be a team player.</a:t>
            </a:r>
          </a:p>
          <a:p>
            <a:pPr marL="292608" lvl="1" indent="-292608">
              <a:spcBef>
                <a:spcPts val="1000"/>
              </a:spcBef>
              <a:spcAft>
                <a:spcPts val="0"/>
              </a:spcAft>
            </a:pPr>
            <a:r>
              <a:rPr lang="en-US" dirty="0"/>
              <a:t>Arrogance.</a:t>
            </a:r>
          </a:p>
          <a:p>
            <a:pPr marL="292608" lvl="1" indent="-292608">
              <a:spcBef>
                <a:spcPts val="1000"/>
              </a:spcBef>
              <a:spcAft>
                <a:spcPts val="0"/>
              </a:spcAft>
            </a:pPr>
            <a:r>
              <a:rPr lang="en-US" dirty="0"/>
              <a:t>Poor conflict-management skills.</a:t>
            </a:r>
          </a:p>
          <a:p>
            <a:pPr marL="292608" lvl="1" indent="-292608">
              <a:spcBef>
                <a:spcPts val="1000"/>
              </a:spcBef>
              <a:spcAft>
                <a:spcPts val="0"/>
              </a:spcAft>
            </a:pPr>
            <a:r>
              <a:rPr lang="en-US" dirty="0"/>
              <a:t>Inability to meet business objectives.</a:t>
            </a:r>
          </a:p>
          <a:p>
            <a:pPr marL="292608" lvl="1" indent="-292608">
              <a:spcBef>
                <a:spcPts val="1000"/>
              </a:spcBef>
              <a:spcAft>
                <a:spcPts val="0"/>
              </a:spcAft>
            </a:pPr>
            <a:r>
              <a:rPr lang="en-US" dirty="0"/>
              <a:t>Inability to adapt to change.</a:t>
            </a:r>
            <a:endParaRPr lang="en-IN" dirty="0"/>
          </a:p>
        </p:txBody>
      </p:sp>
    </p:spTree>
    <p:extLst>
      <p:ext uri="{BB962C8B-B14F-4D97-AF65-F5344CB8AC3E}">
        <p14:creationId xmlns:p14="http://schemas.microsoft.com/office/powerpoint/2010/main" val="133890053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A3FD25-9C94-4336-A4C8-B54AC715C4D1}"/>
              </a:ext>
            </a:extLst>
          </p:cNvPr>
          <p:cNvSpPr>
            <a:spLocks noGrp="1"/>
          </p:cNvSpPr>
          <p:nvPr>
            <p:ph type="ctrTitle"/>
          </p:nvPr>
        </p:nvSpPr>
        <p:spPr>
          <a:xfrm>
            <a:off x="294968" y="3342968"/>
            <a:ext cx="6807200" cy="785004"/>
          </a:xfrm>
          <a:effectLst/>
        </p:spPr>
        <p:txBody>
          <a:bodyPr/>
          <a:lstStyle/>
          <a:p>
            <a:r>
              <a:rPr lang="en-US" b="1" noProof="0" dirty="0">
                <a:solidFill>
                  <a:schemeClr val="tx1"/>
                </a:solidFill>
              </a:rPr>
              <a:t>End of Chapter 8</a:t>
            </a:r>
          </a:p>
        </p:txBody>
      </p:sp>
      <p:sp>
        <p:nvSpPr>
          <p:cNvPr id="7" name="Content Placeholder 6">
            <a:extLst>
              <a:ext uri="{FF2B5EF4-FFF2-40B4-BE49-F238E27FC236}">
                <a16:creationId xmlns:a16="http://schemas.microsoft.com/office/drawing/2014/main" id="{89534162-EF0E-4E6A-81F0-E7342A58B340}"/>
              </a:ext>
            </a:extLst>
          </p:cNvPr>
          <p:cNvSpPr>
            <a:spLocks noGrp="1"/>
          </p:cNvSpPr>
          <p:nvPr>
            <p:ph sz="quarter" idx="12"/>
          </p:nvPr>
        </p:nvSpPr>
        <p:spPr>
          <a:xfrm>
            <a:off x="0" y="6705600"/>
            <a:ext cx="11720052" cy="152400"/>
          </a:xfrm>
        </p:spPr>
        <p:txBody>
          <a:bodyPr/>
          <a:lstStyle/>
          <a:p>
            <a:r>
              <a:rPr lang="en-US" noProof="0" dirty="0"/>
              <a:t>© 2022 McGraw Hill. All rights reserved. Authorized only for instructor use in the classroom. No reproduction or further distribution permitted without the prior written consent of McGraw Hill.</a:t>
            </a:r>
          </a:p>
        </p:txBody>
      </p:sp>
    </p:spTree>
    <p:extLst>
      <p:ext uri="{BB962C8B-B14F-4D97-AF65-F5344CB8AC3E}">
        <p14:creationId xmlns:p14="http://schemas.microsoft.com/office/powerpoint/2010/main" val="389126825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3" name="Title 12">
            <a:extLst>
              <a:ext uri="{FF2B5EF4-FFF2-40B4-BE49-F238E27FC236}">
                <a16:creationId xmlns:a16="http://schemas.microsoft.com/office/drawing/2014/main" id="{8A27FB58-2C04-4772-9F37-0EEF22965478}"/>
              </a:ext>
            </a:extLst>
          </p:cNvPr>
          <p:cNvSpPr>
            <a:spLocks noGrp="1"/>
          </p:cNvSpPr>
          <p:nvPr>
            <p:ph type="ctrTitle"/>
          </p:nvPr>
        </p:nvSpPr>
        <p:spPr>
          <a:xfrm>
            <a:off x="963561" y="2130427"/>
            <a:ext cx="10569678" cy="1470025"/>
          </a:xfrm>
        </p:spPr>
        <p:txBody>
          <a:bodyPr/>
          <a:lstStyle/>
          <a:p>
            <a:r>
              <a:rPr lang="en-US" noProof="0" dirty="0">
                <a:solidFill>
                  <a:srgbClr val="AC0000"/>
                </a:solidFill>
              </a:rPr>
              <a:t>Accessibility Content: Text Alternatives for Images</a:t>
            </a:r>
          </a:p>
        </p:txBody>
      </p:sp>
    </p:spTree>
    <p:extLst>
      <p:ext uri="{BB962C8B-B14F-4D97-AF65-F5344CB8AC3E}">
        <p14:creationId xmlns:p14="http://schemas.microsoft.com/office/powerpoint/2010/main" val="286624493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077FA2-E623-4B4A-9918-8805A7241D3A}"/>
              </a:ext>
            </a:extLst>
          </p:cNvPr>
          <p:cNvSpPr>
            <a:spLocks noGrp="1"/>
          </p:cNvSpPr>
          <p:nvPr>
            <p:ph type="title"/>
          </p:nvPr>
        </p:nvSpPr>
        <p:spPr>
          <a:xfrm>
            <a:off x="0" y="61670"/>
            <a:ext cx="12192000" cy="943460"/>
          </a:xfrm>
        </p:spPr>
        <p:txBody>
          <a:bodyPr/>
          <a:lstStyle/>
          <a:p>
            <a:r>
              <a:rPr lang="en-US" sz="3000" dirty="0"/>
              <a:t>Figure 8.2 How Job Experiences Are Used for Employee Development</a:t>
            </a:r>
            <a:r>
              <a:rPr lang="en-US" altLang="en-US" sz="3000" dirty="0"/>
              <a:t> – Text Alternative</a:t>
            </a:r>
            <a:endParaRPr lang="en-US" sz="3000" dirty="0"/>
          </a:p>
        </p:txBody>
      </p:sp>
      <p:sp>
        <p:nvSpPr>
          <p:cNvPr id="5" name="Text Placeholder 4">
            <a:extLst>
              <a:ext uri="{FF2B5EF4-FFF2-40B4-BE49-F238E27FC236}">
                <a16:creationId xmlns:a16="http://schemas.microsoft.com/office/drawing/2014/main" id="{E6139012-A4BC-462A-A37B-85554D04C441}"/>
              </a:ext>
            </a:extLst>
          </p:cNvPr>
          <p:cNvSpPr>
            <a:spLocks noGrp="1"/>
          </p:cNvSpPr>
          <p:nvPr>
            <p:ph type="body" sz="quarter" idx="17"/>
          </p:nvPr>
        </p:nvSpPr>
        <p:spPr>
          <a:xfrm>
            <a:off x="4428593" y="1097972"/>
            <a:ext cx="4174835" cy="250537"/>
          </a:xfrm>
        </p:spPr>
        <p:txBody>
          <a:bodyPr/>
          <a:lstStyle/>
          <a:p>
            <a:r>
              <a:rPr lang="en-US" dirty="0">
                <a:hlinkClick r:id="rId2" action="ppaction://hlinksldjump"/>
              </a:rPr>
              <a:t>Return to parent-slide containing images.</a:t>
            </a:r>
            <a:endParaRPr lang="en-US" dirty="0"/>
          </a:p>
        </p:txBody>
      </p:sp>
      <p:sp>
        <p:nvSpPr>
          <p:cNvPr id="3" name="Content Placeholder 2">
            <a:extLst>
              <a:ext uri="{FF2B5EF4-FFF2-40B4-BE49-F238E27FC236}">
                <a16:creationId xmlns:a16="http://schemas.microsoft.com/office/drawing/2014/main" id="{452EE64B-AE3D-4EB1-AEDC-AB23CCFD9AF1}"/>
              </a:ext>
            </a:extLst>
          </p:cNvPr>
          <p:cNvSpPr>
            <a:spLocks noGrp="1"/>
          </p:cNvSpPr>
          <p:nvPr>
            <p:ph idx="1"/>
          </p:nvPr>
        </p:nvSpPr>
        <p:spPr/>
        <p:txBody>
          <a:bodyPr/>
          <a:lstStyle/>
          <a:p>
            <a:r>
              <a:rPr lang="en-US" dirty="0"/>
              <a:t>Enlargement of the current job can lead to:</a:t>
            </a:r>
          </a:p>
          <a:p>
            <a:pPr marL="291600" indent="-291600">
              <a:buFont typeface="Arial" panose="020B0604020202020204" pitchFamily="34" charset="0"/>
              <a:buChar char="•"/>
            </a:pPr>
            <a:r>
              <a:rPr lang="en-US" dirty="0"/>
              <a:t>Promotion.</a:t>
            </a:r>
          </a:p>
          <a:p>
            <a:pPr marL="291600" indent="-291600">
              <a:buFont typeface="Arial" panose="020B0604020202020204" pitchFamily="34" charset="0"/>
              <a:buChar char="•"/>
            </a:pPr>
            <a:r>
              <a:rPr lang="en-US" dirty="0"/>
              <a:t>Job rotation.</a:t>
            </a:r>
          </a:p>
          <a:p>
            <a:pPr marL="291600" indent="-291600">
              <a:buFont typeface="Arial" panose="020B0604020202020204" pitchFamily="34" charset="0"/>
              <a:buChar char="•"/>
            </a:pPr>
            <a:r>
              <a:rPr lang="en-US" dirty="0"/>
              <a:t>Downward move.</a:t>
            </a:r>
          </a:p>
          <a:p>
            <a:pPr marL="291600" indent="-291600">
              <a:buFont typeface="Arial" panose="020B0604020202020204" pitchFamily="34" charset="0"/>
              <a:buChar char="•"/>
            </a:pPr>
            <a:r>
              <a:rPr lang="en-US" dirty="0"/>
              <a:t>Transfer.</a:t>
            </a:r>
          </a:p>
          <a:p>
            <a:pPr marL="291600" indent="-291600">
              <a:buFont typeface="Arial" panose="020B0604020202020204" pitchFamily="34" charset="0"/>
              <a:buChar char="•"/>
            </a:pPr>
            <a:r>
              <a:rPr lang="en-US" dirty="0"/>
              <a:t>Temporary assignment to another organization.</a:t>
            </a:r>
          </a:p>
        </p:txBody>
      </p:sp>
      <p:sp>
        <p:nvSpPr>
          <p:cNvPr id="4" name="Text Placeholder 3">
            <a:extLst>
              <a:ext uri="{FF2B5EF4-FFF2-40B4-BE49-F238E27FC236}">
                <a16:creationId xmlns:a16="http://schemas.microsoft.com/office/drawing/2014/main" id="{9F33846D-92C3-4C62-8865-B5FA5B3800C3}"/>
              </a:ext>
            </a:extLst>
          </p:cNvPr>
          <p:cNvSpPr>
            <a:spLocks noGrp="1"/>
          </p:cNvSpPr>
          <p:nvPr>
            <p:ph type="body" sz="quarter" idx="16"/>
          </p:nvPr>
        </p:nvSpPr>
        <p:spPr/>
        <p:txBody>
          <a:bodyPr/>
          <a:lstStyle/>
          <a:p>
            <a:r>
              <a:rPr lang="en-US" dirty="0">
                <a:hlinkClick r:id="rId2" action="ppaction://hlinksldjump"/>
              </a:rPr>
              <a:t>Return to parent-slide containing images.</a:t>
            </a:r>
            <a:endParaRPr lang="en-US" dirty="0"/>
          </a:p>
        </p:txBody>
      </p:sp>
    </p:spTree>
    <p:extLst>
      <p:ext uri="{BB962C8B-B14F-4D97-AF65-F5344CB8AC3E}">
        <p14:creationId xmlns:p14="http://schemas.microsoft.com/office/powerpoint/2010/main" val="314641240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C44F4C-12BB-4E30-AC4B-F6B06549DE57}"/>
              </a:ext>
            </a:extLst>
          </p:cNvPr>
          <p:cNvSpPr>
            <a:spLocks noGrp="1"/>
          </p:cNvSpPr>
          <p:nvPr>
            <p:ph type="title"/>
          </p:nvPr>
        </p:nvSpPr>
        <p:spPr/>
        <p:txBody>
          <a:bodyPr/>
          <a:lstStyle/>
          <a:p>
            <a:r>
              <a:rPr lang="en-US" noProof="0" dirty="0"/>
              <a:t>What Do I Need to Know?</a:t>
            </a:r>
          </a:p>
        </p:txBody>
      </p:sp>
      <p:sp>
        <p:nvSpPr>
          <p:cNvPr id="3" name="Content Placeholder 2">
            <a:extLst>
              <a:ext uri="{FF2B5EF4-FFF2-40B4-BE49-F238E27FC236}">
                <a16:creationId xmlns:a16="http://schemas.microsoft.com/office/drawing/2014/main" id="{70FBCE7B-BC9E-4350-BF90-1BB29939B96C}"/>
              </a:ext>
            </a:extLst>
          </p:cNvPr>
          <p:cNvSpPr>
            <a:spLocks noGrp="1"/>
          </p:cNvSpPr>
          <p:nvPr>
            <p:ph idx="1"/>
          </p:nvPr>
        </p:nvSpPr>
        <p:spPr>
          <a:xfrm>
            <a:off x="609600" y="1280160"/>
            <a:ext cx="10972800" cy="5006340"/>
          </a:xfrm>
        </p:spPr>
        <p:txBody>
          <a:bodyPr/>
          <a:lstStyle/>
          <a:p>
            <a:pPr marL="914400" indent="-914400">
              <a:tabLst>
                <a:tab pos="914400" algn="l"/>
              </a:tabLst>
            </a:pPr>
            <a:r>
              <a:rPr lang="en-US" sz="2200" b="1" noProof="0" dirty="0">
                <a:solidFill>
                  <a:srgbClr val="007000"/>
                </a:solidFill>
              </a:rPr>
              <a:t>L</a:t>
            </a:r>
            <a:r>
              <a:rPr lang="en-US" sz="100" b="1" noProof="0" dirty="0">
                <a:solidFill>
                  <a:srgbClr val="007000"/>
                </a:solidFill>
              </a:rPr>
              <a:t> </a:t>
            </a:r>
            <a:r>
              <a:rPr lang="en-US" sz="2200" b="1" noProof="0" dirty="0">
                <a:solidFill>
                  <a:srgbClr val="007000"/>
                </a:solidFill>
              </a:rPr>
              <a:t>O 8-1</a:t>
            </a:r>
            <a:r>
              <a:rPr lang="en-US" sz="2200" b="1" noProof="0" dirty="0">
                <a:solidFill>
                  <a:srgbClr val="008200"/>
                </a:solidFill>
              </a:rPr>
              <a:t>  </a:t>
            </a:r>
            <a:r>
              <a:rPr lang="en-US" sz="2200" dirty="0"/>
              <a:t>Discuss how development is related to training and careers.</a:t>
            </a:r>
            <a:endParaRPr lang="en-US" sz="2200" noProof="0" dirty="0"/>
          </a:p>
          <a:p>
            <a:pPr marL="1139825" indent="-1139825">
              <a:tabLst>
                <a:tab pos="1139825" algn="l"/>
              </a:tabLst>
            </a:pPr>
            <a:r>
              <a:rPr lang="en-US" sz="2200" b="1" noProof="0" dirty="0">
                <a:solidFill>
                  <a:srgbClr val="007000"/>
                </a:solidFill>
              </a:rPr>
              <a:t>L</a:t>
            </a:r>
            <a:r>
              <a:rPr lang="en-US" sz="100" b="1" noProof="0" dirty="0">
                <a:solidFill>
                  <a:srgbClr val="007000"/>
                </a:solidFill>
              </a:rPr>
              <a:t> </a:t>
            </a:r>
            <a:r>
              <a:rPr lang="en-US" sz="2200" b="1" noProof="0" dirty="0">
                <a:solidFill>
                  <a:srgbClr val="007000"/>
                </a:solidFill>
              </a:rPr>
              <a:t>O 8-2</a:t>
            </a:r>
            <a:r>
              <a:rPr lang="en-US" sz="2200" b="1" noProof="0" dirty="0">
                <a:solidFill>
                  <a:srgbClr val="008200"/>
                </a:solidFill>
              </a:rPr>
              <a:t>  </a:t>
            </a:r>
            <a:r>
              <a:rPr lang="en-US" sz="2200" dirty="0"/>
              <a:t>Identify the methods organizations use for employee development.</a:t>
            </a:r>
            <a:endParaRPr lang="en-US" sz="2200" noProof="0" dirty="0"/>
          </a:p>
          <a:p>
            <a:pPr marL="895350" indent="-895350">
              <a:tabLst>
                <a:tab pos="1139825" algn="l"/>
              </a:tabLst>
            </a:pPr>
            <a:r>
              <a:rPr lang="en-US" sz="2200" b="1" noProof="0" dirty="0">
                <a:solidFill>
                  <a:srgbClr val="007000"/>
                </a:solidFill>
              </a:rPr>
              <a:t>L</a:t>
            </a:r>
            <a:r>
              <a:rPr lang="en-US" sz="100" b="1" noProof="0" dirty="0">
                <a:solidFill>
                  <a:srgbClr val="007000"/>
                </a:solidFill>
              </a:rPr>
              <a:t> </a:t>
            </a:r>
            <a:r>
              <a:rPr lang="en-US" sz="2200" b="1" noProof="0" dirty="0">
                <a:solidFill>
                  <a:srgbClr val="007000"/>
                </a:solidFill>
              </a:rPr>
              <a:t>O 8-3</a:t>
            </a:r>
            <a:r>
              <a:rPr lang="en-US" sz="2200" b="1" noProof="0" dirty="0">
                <a:solidFill>
                  <a:srgbClr val="008200"/>
                </a:solidFill>
              </a:rPr>
              <a:t>  </a:t>
            </a:r>
            <a:r>
              <a:rPr lang="en-US" sz="2200" dirty="0"/>
              <a:t>Describe how organizations use assessment of personality type, work behaviors, and job performance to plan employee development.</a:t>
            </a:r>
            <a:endParaRPr lang="en-US" sz="2200" noProof="0" dirty="0"/>
          </a:p>
          <a:p>
            <a:pPr marL="895350" indent="-895350">
              <a:tabLst>
                <a:tab pos="1139825" algn="l"/>
              </a:tabLst>
            </a:pPr>
            <a:r>
              <a:rPr lang="en-US" sz="2200" b="1" noProof="0" dirty="0">
                <a:solidFill>
                  <a:srgbClr val="007000"/>
                </a:solidFill>
              </a:rPr>
              <a:t>L</a:t>
            </a:r>
            <a:r>
              <a:rPr lang="en-US" sz="100" b="1" noProof="0" dirty="0">
                <a:solidFill>
                  <a:srgbClr val="007000"/>
                </a:solidFill>
              </a:rPr>
              <a:t> </a:t>
            </a:r>
            <a:r>
              <a:rPr lang="en-US" sz="2200" b="1" noProof="0" dirty="0">
                <a:solidFill>
                  <a:srgbClr val="007000"/>
                </a:solidFill>
              </a:rPr>
              <a:t>O 8-4</a:t>
            </a:r>
            <a:r>
              <a:rPr lang="en-US" sz="2200" b="1" noProof="0" dirty="0">
                <a:solidFill>
                  <a:srgbClr val="008200"/>
                </a:solidFill>
              </a:rPr>
              <a:t>  </a:t>
            </a:r>
            <a:r>
              <a:rPr lang="en-US" sz="2200" dirty="0"/>
              <a:t>Explain how job experiences can be used for developing skills.</a:t>
            </a:r>
            <a:endParaRPr lang="en-US" sz="2200" noProof="0" dirty="0"/>
          </a:p>
          <a:p>
            <a:pPr marL="1139825" indent="-1139825">
              <a:tabLst>
                <a:tab pos="1139825" algn="l"/>
              </a:tabLst>
            </a:pPr>
            <a:r>
              <a:rPr lang="en-US" sz="2200" b="1" noProof="0" dirty="0">
                <a:solidFill>
                  <a:srgbClr val="007000"/>
                </a:solidFill>
              </a:rPr>
              <a:t>L</a:t>
            </a:r>
            <a:r>
              <a:rPr lang="en-US" sz="100" b="1" noProof="0" dirty="0">
                <a:solidFill>
                  <a:srgbClr val="007000"/>
                </a:solidFill>
              </a:rPr>
              <a:t> </a:t>
            </a:r>
            <a:r>
              <a:rPr lang="en-US" sz="2200" b="1" noProof="0" dirty="0">
                <a:solidFill>
                  <a:srgbClr val="007000"/>
                </a:solidFill>
              </a:rPr>
              <a:t>O 8-5</a:t>
            </a:r>
            <a:r>
              <a:rPr lang="en-US" sz="2200" b="1" noProof="0" dirty="0">
                <a:solidFill>
                  <a:srgbClr val="008200"/>
                </a:solidFill>
              </a:rPr>
              <a:t>  </a:t>
            </a:r>
            <a:r>
              <a:rPr lang="en-US" sz="2200" dirty="0"/>
              <a:t>Summarize principles of successful mentoring programs.</a:t>
            </a:r>
            <a:endParaRPr lang="en-US" sz="2200" noProof="0" dirty="0"/>
          </a:p>
          <a:p>
            <a:pPr marL="852488" indent="-852488">
              <a:tabLst>
                <a:tab pos="914400" algn="l"/>
              </a:tabLst>
            </a:pPr>
            <a:r>
              <a:rPr lang="en-US" sz="2200" b="1" noProof="0" dirty="0">
                <a:solidFill>
                  <a:srgbClr val="007000"/>
                </a:solidFill>
              </a:rPr>
              <a:t>L</a:t>
            </a:r>
            <a:r>
              <a:rPr lang="en-US" sz="100" b="1" noProof="0" dirty="0">
                <a:solidFill>
                  <a:srgbClr val="007000"/>
                </a:solidFill>
              </a:rPr>
              <a:t> </a:t>
            </a:r>
            <a:r>
              <a:rPr lang="en-US" sz="2200" b="1" noProof="0" dirty="0">
                <a:solidFill>
                  <a:srgbClr val="007000"/>
                </a:solidFill>
              </a:rPr>
              <a:t>O 8-6</a:t>
            </a:r>
            <a:r>
              <a:rPr lang="en-US" sz="2200" b="1" noProof="0" dirty="0">
                <a:solidFill>
                  <a:srgbClr val="008200"/>
                </a:solidFill>
              </a:rPr>
              <a:t>  </a:t>
            </a:r>
            <a:r>
              <a:rPr lang="en-US" sz="2200" dirty="0"/>
              <a:t>Tell how managers and peers develop employees through coaching.</a:t>
            </a:r>
          </a:p>
          <a:p>
            <a:pPr marL="852488" indent="-852488">
              <a:tabLst>
                <a:tab pos="914400" algn="l"/>
              </a:tabLst>
            </a:pPr>
            <a:r>
              <a:rPr lang="en-US" sz="2200" b="1" dirty="0">
                <a:solidFill>
                  <a:srgbClr val="007000"/>
                </a:solidFill>
              </a:rPr>
              <a:t>L</a:t>
            </a:r>
            <a:r>
              <a:rPr lang="en-US" sz="100" b="1" dirty="0">
                <a:solidFill>
                  <a:srgbClr val="007000"/>
                </a:solidFill>
              </a:rPr>
              <a:t> </a:t>
            </a:r>
            <a:r>
              <a:rPr lang="en-US" sz="2200" b="1" dirty="0">
                <a:solidFill>
                  <a:srgbClr val="007000"/>
                </a:solidFill>
              </a:rPr>
              <a:t>O 8-7</a:t>
            </a:r>
            <a:r>
              <a:rPr lang="en-US" sz="2200" b="1" dirty="0">
                <a:solidFill>
                  <a:srgbClr val="008200"/>
                </a:solidFill>
              </a:rPr>
              <a:t>  </a:t>
            </a:r>
            <a:r>
              <a:rPr lang="en-US" sz="2200" dirty="0"/>
              <a:t>Identify the steps in the process of career management.</a:t>
            </a:r>
          </a:p>
          <a:p>
            <a:pPr marL="852488" indent="-852488">
              <a:tabLst>
                <a:tab pos="914400" algn="l"/>
              </a:tabLst>
            </a:pPr>
            <a:r>
              <a:rPr lang="en-US" sz="2200" b="1" dirty="0">
                <a:solidFill>
                  <a:srgbClr val="007000"/>
                </a:solidFill>
              </a:rPr>
              <a:t>L</a:t>
            </a:r>
            <a:r>
              <a:rPr lang="en-US" sz="100" b="1" dirty="0">
                <a:solidFill>
                  <a:srgbClr val="007000"/>
                </a:solidFill>
              </a:rPr>
              <a:t> </a:t>
            </a:r>
            <a:r>
              <a:rPr lang="en-US" sz="2200" b="1" dirty="0">
                <a:solidFill>
                  <a:srgbClr val="007000"/>
                </a:solidFill>
              </a:rPr>
              <a:t>O 8-8</a:t>
            </a:r>
            <a:r>
              <a:rPr lang="en-US" sz="2200" b="1" dirty="0">
                <a:solidFill>
                  <a:srgbClr val="008200"/>
                </a:solidFill>
              </a:rPr>
              <a:t>  </a:t>
            </a:r>
            <a:r>
              <a:rPr lang="en-US" sz="2200" dirty="0"/>
              <a:t>Discuss how organizations are meeting the challenges of the “glass ceiling,” succession planning, and dysfunctional managers.</a:t>
            </a:r>
          </a:p>
        </p:txBody>
      </p:sp>
    </p:spTree>
    <p:extLst>
      <p:ext uri="{BB962C8B-B14F-4D97-AF65-F5344CB8AC3E}">
        <p14:creationId xmlns:p14="http://schemas.microsoft.com/office/powerpoint/2010/main" val="288893424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077FA2-E623-4B4A-9918-8805A7241D3A}"/>
              </a:ext>
            </a:extLst>
          </p:cNvPr>
          <p:cNvSpPr>
            <a:spLocks noGrp="1"/>
          </p:cNvSpPr>
          <p:nvPr>
            <p:ph type="title"/>
          </p:nvPr>
        </p:nvSpPr>
        <p:spPr/>
        <p:txBody>
          <a:bodyPr/>
          <a:lstStyle/>
          <a:p>
            <a:r>
              <a:rPr lang="en-US" sz="3200" dirty="0"/>
              <a:t>Figure 8.3 Steps in the Career Management Process</a:t>
            </a:r>
            <a:r>
              <a:rPr lang="en-US" altLang="en-US" sz="3200" dirty="0"/>
              <a:t> – Text Alternative</a:t>
            </a:r>
            <a:endParaRPr lang="en-US" sz="3200" dirty="0"/>
          </a:p>
        </p:txBody>
      </p:sp>
      <p:sp>
        <p:nvSpPr>
          <p:cNvPr id="5" name="Text Placeholder 4">
            <a:extLst>
              <a:ext uri="{FF2B5EF4-FFF2-40B4-BE49-F238E27FC236}">
                <a16:creationId xmlns:a16="http://schemas.microsoft.com/office/drawing/2014/main" id="{E6139012-A4BC-462A-A37B-85554D04C441}"/>
              </a:ext>
            </a:extLst>
          </p:cNvPr>
          <p:cNvSpPr>
            <a:spLocks noGrp="1"/>
          </p:cNvSpPr>
          <p:nvPr>
            <p:ph type="body" sz="quarter" idx="17"/>
          </p:nvPr>
        </p:nvSpPr>
        <p:spPr/>
        <p:txBody>
          <a:bodyPr/>
          <a:lstStyle/>
          <a:p>
            <a:r>
              <a:rPr lang="en-US" dirty="0">
                <a:hlinkClick r:id="rId2" action="ppaction://hlinksldjump"/>
              </a:rPr>
              <a:t>Return to parent-slide containing images.</a:t>
            </a:r>
            <a:endParaRPr lang="en-US" dirty="0"/>
          </a:p>
        </p:txBody>
      </p:sp>
      <p:sp>
        <p:nvSpPr>
          <p:cNvPr id="3" name="Content Placeholder 2">
            <a:extLst>
              <a:ext uri="{FF2B5EF4-FFF2-40B4-BE49-F238E27FC236}">
                <a16:creationId xmlns:a16="http://schemas.microsoft.com/office/drawing/2014/main" id="{452EE64B-AE3D-4EB1-AEDC-AB23CCFD9AF1}"/>
              </a:ext>
            </a:extLst>
          </p:cNvPr>
          <p:cNvSpPr>
            <a:spLocks noGrp="1"/>
          </p:cNvSpPr>
          <p:nvPr>
            <p:ph idx="1"/>
          </p:nvPr>
        </p:nvSpPr>
        <p:spPr/>
        <p:txBody>
          <a:bodyPr/>
          <a:lstStyle/>
          <a:p>
            <a:r>
              <a:rPr lang="en-US" sz="2000" dirty="0"/>
              <a:t>Step 1: Data Gathering</a:t>
            </a:r>
          </a:p>
          <a:p>
            <a:r>
              <a:rPr lang="en-US" sz="2000" dirty="0"/>
              <a:t>Criteria for success: focus on competences need for career success. Include a variety of measures.</a:t>
            </a:r>
          </a:p>
          <a:p>
            <a:r>
              <a:rPr lang="en-US" sz="2000" dirty="0"/>
              <a:t>Step 2: Feedback</a:t>
            </a:r>
          </a:p>
          <a:p>
            <a:r>
              <a:rPr lang="en-US" sz="2000" dirty="0"/>
              <a:t>Criteria for success: maintain confidentiality. Focus on specific success factors, strengths, and improvement areas.</a:t>
            </a:r>
          </a:p>
          <a:p>
            <a:r>
              <a:rPr lang="en-US" sz="2000" dirty="0"/>
              <a:t>Step 3: Goal Setting</a:t>
            </a:r>
          </a:p>
          <a:p>
            <a:r>
              <a:rPr lang="en-US" sz="2000" dirty="0"/>
              <a:t>Criteria for success: involve management and coaches or mentors. Specify competencies and knowledge to be developed. Specify developmental methods.</a:t>
            </a:r>
          </a:p>
          <a:p>
            <a:r>
              <a:rPr lang="en-US" sz="2000" dirty="0"/>
              <a:t>Step 4: Action Planning and Follow-Up</a:t>
            </a:r>
          </a:p>
          <a:p>
            <a:r>
              <a:rPr lang="en-US" sz="2000" dirty="0"/>
              <a:t>Criteria for success: involve management and coaches or mentors. Measure success and adjust plans as needed. Verify that pace of development is realistic.</a:t>
            </a:r>
          </a:p>
        </p:txBody>
      </p:sp>
      <p:sp>
        <p:nvSpPr>
          <p:cNvPr id="4" name="Text Placeholder 3">
            <a:extLst>
              <a:ext uri="{FF2B5EF4-FFF2-40B4-BE49-F238E27FC236}">
                <a16:creationId xmlns:a16="http://schemas.microsoft.com/office/drawing/2014/main" id="{9F33846D-92C3-4C62-8865-B5FA5B3800C3}"/>
              </a:ext>
            </a:extLst>
          </p:cNvPr>
          <p:cNvSpPr>
            <a:spLocks noGrp="1"/>
          </p:cNvSpPr>
          <p:nvPr>
            <p:ph type="body" sz="quarter" idx="16"/>
          </p:nvPr>
        </p:nvSpPr>
        <p:spPr/>
        <p:txBody>
          <a:bodyPr/>
          <a:lstStyle/>
          <a:p>
            <a:r>
              <a:rPr lang="en-US" dirty="0">
                <a:hlinkClick r:id="rId2" action="ppaction://hlinksldjump"/>
              </a:rPr>
              <a:t>Return to parent-slide containing images.</a:t>
            </a:r>
            <a:endParaRPr lang="en-US" dirty="0"/>
          </a:p>
        </p:txBody>
      </p:sp>
    </p:spTree>
    <p:extLst>
      <p:ext uri="{BB962C8B-B14F-4D97-AF65-F5344CB8AC3E}">
        <p14:creationId xmlns:p14="http://schemas.microsoft.com/office/powerpoint/2010/main" val="335447956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077FA2-E623-4B4A-9918-8805A7241D3A}"/>
              </a:ext>
            </a:extLst>
          </p:cNvPr>
          <p:cNvSpPr>
            <a:spLocks noGrp="1"/>
          </p:cNvSpPr>
          <p:nvPr>
            <p:ph type="title"/>
          </p:nvPr>
        </p:nvSpPr>
        <p:spPr/>
        <p:txBody>
          <a:bodyPr/>
          <a:lstStyle/>
          <a:p>
            <a:r>
              <a:rPr lang="en-US" sz="3200" dirty="0"/>
              <a:t>Figure 8.6 Process for Developing a Succession Plan</a:t>
            </a:r>
            <a:r>
              <a:rPr lang="en-US" altLang="en-US" sz="3200" dirty="0"/>
              <a:t> – Text Alternative</a:t>
            </a:r>
            <a:endParaRPr lang="en-US" sz="3200" dirty="0"/>
          </a:p>
        </p:txBody>
      </p:sp>
      <p:sp>
        <p:nvSpPr>
          <p:cNvPr id="5" name="Text Placeholder 4">
            <a:extLst>
              <a:ext uri="{FF2B5EF4-FFF2-40B4-BE49-F238E27FC236}">
                <a16:creationId xmlns:a16="http://schemas.microsoft.com/office/drawing/2014/main" id="{E6139012-A4BC-462A-A37B-85554D04C441}"/>
              </a:ext>
            </a:extLst>
          </p:cNvPr>
          <p:cNvSpPr>
            <a:spLocks noGrp="1"/>
          </p:cNvSpPr>
          <p:nvPr>
            <p:ph type="body" sz="quarter" idx="17"/>
          </p:nvPr>
        </p:nvSpPr>
        <p:spPr/>
        <p:txBody>
          <a:bodyPr/>
          <a:lstStyle/>
          <a:p>
            <a:r>
              <a:rPr lang="en-US" dirty="0">
                <a:hlinkClick r:id="rId2" action="ppaction://hlinksldjump"/>
              </a:rPr>
              <a:t>Return to parent-slide containing images.</a:t>
            </a:r>
            <a:endParaRPr lang="en-US" dirty="0"/>
          </a:p>
        </p:txBody>
      </p:sp>
      <p:sp>
        <p:nvSpPr>
          <p:cNvPr id="3" name="Content Placeholder 2">
            <a:extLst>
              <a:ext uri="{FF2B5EF4-FFF2-40B4-BE49-F238E27FC236}">
                <a16:creationId xmlns:a16="http://schemas.microsoft.com/office/drawing/2014/main" id="{452EE64B-AE3D-4EB1-AEDC-AB23CCFD9AF1}"/>
              </a:ext>
            </a:extLst>
          </p:cNvPr>
          <p:cNvSpPr>
            <a:spLocks noGrp="1"/>
          </p:cNvSpPr>
          <p:nvPr>
            <p:ph idx="1"/>
          </p:nvPr>
        </p:nvSpPr>
        <p:spPr/>
        <p:txBody>
          <a:bodyPr/>
          <a:lstStyle/>
          <a:p>
            <a:r>
              <a:rPr lang="en-US" dirty="0"/>
              <a:t>1 Identity positions to plan for, 2 Identify employees to include, 3 Define job requirements, 4 Measure employee potential, 5 Review and plan to meet development needs, 6 Link succession planning with other H R systems, 7 Provide feedback to employees, and 8 Measure the plan's effectiveness.</a:t>
            </a:r>
          </a:p>
        </p:txBody>
      </p:sp>
      <p:sp>
        <p:nvSpPr>
          <p:cNvPr id="4" name="Text Placeholder 3">
            <a:extLst>
              <a:ext uri="{FF2B5EF4-FFF2-40B4-BE49-F238E27FC236}">
                <a16:creationId xmlns:a16="http://schemas.microsoft.com/office/drawing/2014/main" id="{9F33846D-92C3-4C62-8865-B5FA5B3800C3}"/>
              </a:ext>
            </a:extLst>
          </p:cNvPr>
          <p:cNvSpPr>
            <a:spLocks noGrp="1"/>
          </p:cNvSpPr>
          <p:nvPr>
            <p:ph type="body" sz="quarter" idx="16"/>
          </p:nvPr>
        </p:nvSpPr>
        <p:spPr/>
        <p:txBody>
          <a:bodyPr/>
          <a:lstStyle/>
          <a:p>
            <a:r>
              <a:rPr lang="en-US" dirty="0">
                <a:hlinkClick r:id="rId2" action="ppaction://hlinksldjump"/>
              </a:rPr>
              <a:t>Return to parent-slide containing images.</a:t>
            </a:r>
            <a:endParaRPr lang="en-US" dirty="0"/>
          </a:p>
        </p:txBody>
      </p:sp>
    </p:spTree>
    <p:extLst>
      <p:ext uri="{BB962C8B-B14F-4D97-AF65-F5344CB8AC3E}">
        <p14:creationId xmlns:p14="http://schemas.microsoft.com/office/powerpoint/2010/main" val="161182001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DABD5D-0F56-4B4B-A12F-D3B0CC0B5EE3}"/>
              </a:ext>
            </a:extLst>
          </p:cNvPr>
          <p:cNvSpPr>
            <a:spLocks noGrp="1"/>
          </p:cNvSpPr>
          <p:nvPr>
            <p:ph type="title"/>
          </p:nvPr>
        </p:nvSpPr>
        <p:spPr/>
        <p:txBody>
          <a:bodyPr/>
          <a:lstStyle/>
          <a:p>
            <a:r>
              <a:rPr lang="en-US" dirty="0"/>
              <a:t>Training, Development, and Career Management </a:t>
            </a:r>
            <a:r>
              <a:rPr lang="en-US" sz="1000" b="0" dirty="0"/>
              <a:t>1</a:t>
            </a:r>
            <a:endParaRPr lang="en-IN" sz="1000" b="0" dirty="0"/>
          </a:p>
        </p:txBody>
      </p:sp>
      <p:sp>
        <p:nvSpPr>
          <p:cNvPr id="3" name="Content Placeholder 2">
            <a:extLst>
              <a:ext uri="{FF2B5EF4-FFF2-40B4-BE49-F238E27FC236}">
                <a16:creationId xmlns:a16="http://schemas.microsoft.com/office/drawing/2014/main" id="{87EAE241-09C3-417E-B102-FDA8EB30C9BF}"/>
              </a:ext>
            </a:extLst>
          </p:cNvPr>
          <p:cNvSpPr>
            <a:spLocks noGrp="1"/>
          </p:cNvSpPr>
          <p:nvPr>
            <p:ph idx="1"/>
          </p:nvPr>
        </p:nvSpPr>
        <p:spPr/>
        <p:txBody>
          <a:bodyPr/>
          <a:lstStyle/>
          <a:p>
            <a:r>
              <a:rPr lang="en-US" dirty="0"/>
              <a:t>Development and Training</a:t>
            </a:r>
          </a:p>
          <a:p>
            <a:r>
              <a:rPr lang="en-US" sz="2600" b="1" dirty="0"/>
              <a:t>Employee development.</a:t>
            </a:r>
          </a:p>
          <a:p>
            <a:pPr marL="292608" lvl="1" indent="-292608">
              <a:spcBef>
                <a:spcPts val="1000"/>
              </a:spcBef>
              <a:spcAft>
                <a:spcPts val="0"/>
              </a:spcAft>
            </a:pPr>
            <a:r>
              <a:rPr lang="en-US" dirty="0"/>
              <a:t>Combination of formal education, job experience, relationships, and assessment of personality and abilities to help employees prepare for future careers.</a:t>
            </a:r>
          </a:p>
          <a:p>
            <a:pPr marL="292608" lvl="1" indent="-292608">
              <a:spcBef>
                <a:spcPts val="1000"/>
              </a:spcBef>
              <a:spcAft>
                <a:spcPts val="0"/>
              </a:spcAft>
            </a:pPr>
            <a:r>
              <a:rPr lang="en-US" dirty="0"/>
              <a:t>Prepares employees for change in new jobs and responsibilities.</a:t>
            </a:r>
          </a:p>
          <a:p>
            <a:pPr marL="292608" lvl="1" indent="-292608">
              <a:spcBef>
                <a:spcPts val="1000"/>
              </a:spcBef>
              <a:spcAft>
                <a:spcPts val="0"/>
              </a:spcAft>
            </a:pPr>
            <a:r>
              <a:rPr lang="en-US" dirty="0"/>
              <a:t>Prepares employees for changes in their current jobs.</a:t>
            </a:r>
            <a:endParaRPr lang="en-IN" dirty="0"/>
          </a:p>
        </p:txBody>
      </p:sp>
    </p:spTree>
    <p:extLst>
      <p:ext uri="{BB962C8B-B14F-4D97-AF65-F5344CB8AC3E}">
        <p14:creationId xmlns:p14="http://schemas.microsoft.com/office/powerpoint/2010/main" val="291451517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81CEFC-19B5-47B7-A6A4-CEC3F92018DD}"/>
              </a:ext>
            </a:extLst>
          </p:cNvPr>
          <p:cNvSpPr>
            <a:spLocks noGrp="1"/>
          </p:cNvSpPr>
          <p:nvPr>
            <p:ph type="title"/>
          </p:nvPr>
        </p:nvSpPr>
        <p:spPr/>
        <p:txBody>
          <a:bodyPr/>
          <a:lstStyle/>
          <a:p>
            <a:r>
              <a:rPr lang="en-US" dirty="0"/>
              <a:t>Table 8.1 Training versus Development</a:t>
            </a:r>
            <a:endParaRPr lang="en-IN" dirty="0"/>
          </a:p>
        </p:txBody>
      </p:sp>
      <p:graphicFrame>
        <p:nvGraphicFramePr>
          <p:cNvPr id="7" name="Table 6">
            <a:extLst>
              <a:ext uri="{FF2B5EF4-FFF2-40B4-BE49-F238E27FC236}">
                <a16:creationId xmlns:a16="http://schemas.microsoft.com/office/drawing/2014/main" id="{CF13A9C7-EA3F-41F4-A060-59ABACE51F3E}"/>
              </a:ext>
            </a:extLst>
          </p:cNvPr>
          <p:cNvGraphicFramePr>
            <a:graphicFrameLocks/>
          </p:cNvGraphicFramePr>
          <p:nvPr>
            <p:extLst>
              <p:ext uri="{D42A27DB-BD31-4B8C-83A1-F6EECF244321}">
                <p14:modId xmlns:p14="http://schemas.microsoft.com/office/powerpoint/2010/main" val="2939611120"/>
              </p:ext>
            </p:extLst>
          </p:nvPr>
        </p:nvGraphicFramePr>
        <p:xfrm>
          <a:off x="743919" y="1287335"/>
          <a:ext cx="10838482" cy="2286000"/>
        </p:xfrm>
        <a:graphic>
          <a:graphicData uri="http://schemas.openxmlformats.org/drawingml/2006/table">
            <a:tbl>
              <a:tblPr firstRow="1" bandRow="1">
                <a:tableStyleId>{F2DE63D5-997A-4646-A377-4702673A728D}</a:tableStyleId>
              </a:tblPr>
              <a:tblGrid>
                <a:gridCol w="3580539">
                  <a:extLst>
                    <a:ext uri="{9D8B030D-6E8A-4147-A177-3AD203B41FA5}">
                      <a16:colId xmlns:a16="http://schemas.microsoft.com/office/drawing/2014/main" val="1816720884"/>
                    </a:ext>
                  </a:extLst>
                </a:gridCol>
                <a:gridCol w="3580539">
                  <a:extLst>
                    <a:ext uri="{9D8B030D-6E8A-4147-A177-3AD203B41FA5}">
                      <a16:colId xmlns:a16="http://schemas.microsoft.com/office/drawing/2014/main" val="1631552559"/>
                    </a:ext>
                  </a:extLst>
                </a:gridCol>
                <a:gridCol w="3677404">
                  <a:extLst>
                    <a:ext uri="{9D8B030D-6E8A-4147-A177-3AD203B41FA5}">
                      <a16:colId xmlns:a16="http://schemas.microsoft.com/office/drawing/2014/main" val="3341867326"/>
                    </a:ext>
                  </a:extLst>
                </a:gridCol>
              </a:tblGrid>
              <a:tr h="370840">
                <a:tc>
                  <a:txBody>
                    <a:bodyPr/>
                    <a:lstStyle/>
                    <a:p>
                      <a:r>
                        <a:rPr lang="en-US" sz="2400" dirty="0">
                          <a:solidFill>
                            <a:schemeClr val="bg1"/>
                          </a:solidFill>
                        </a:rPr>
                        <a:t>Category</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5400"/>
                    </a:solidFill>
                  </a:tcPr>
                </a:tc>
                <a:tc>
                  <a:txBody>
                    <a:bodyPr/>
                    <a:lstStyle/>
                    <a:p>
                      <a:r>
                        <a:rPr lang="en-US" sz="2400" dirty="0"/>
                        <a:t>Training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5400"/>
                    </a:solidFill>
                  </a:tcPr>
                </a:tc>
                <a:tc>
                  <a:txBody>
                    <a:bodyPr/>
                    <a:lstStyle/>
                    <a:p>
                      <a:r>
                        <a:rPr lang="en-US" sz="2400" dirty="0"/>
                        <a:t>Development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5400"/>
                    </a:solidFill>
                  </a:tcPr>
                </a:tc>
                <a:extLst>
                  <a:ext uri="{0D108BD9-81ED-4DB2-BD59-A6C34878D82A}">
                    <a16:rowId xmlns:a16="http://schemas.microsoft.com/office/drawing/2014/main" val="537952755"/>
                  </a:ext>
                </a:extLst>
              </a:tr>
              <a:tr h="370840">
                <a:tc>
                  <a:txBody>
                    <a:bodyPr/>
                    <a:lstStyle/>
                    <a:p>
                      <a:r>
                        <a:rPr lang="en-US" sz="2400" dirty="0"/>
                        <a:t>Focus</a:t>
                      </a:r>
                      <a:endParaRPr lang="en-US" sz="2400"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2400" dirty="0"/>
                        <a:t>Current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2400" dirty="0"/>
                        <a:t>Future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114636100"/>
                  </a:ext>
                </a:extLst>
              </a:tr>
              <a:tr h="370840">
                <a:tc>
                  <a:txBody>
                    <a:bodyPr/>
                    <a:lstStyle/>
                    <a:p>
                      <a:r>
                        <a:rPr lang="en-US" sz="2400" dirty="0"/>
                        <a:t>Use of work experiences</a:t>
                      </a:r>
                      <a:endParaRPr lang="en-US" sz="2400"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2400" dirty="0"/>
                        <a:t>Low</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2400" dirty="0"/>
                        <a:t>High</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986752023"/>
                  </a:ext>
                </a:extLst>
              </a:tr>
              <a:tr h="370840">
                <a:tc>
                  <a:txBody>
                    <a:bodyPr/>
                    <a:lstStyle/>
                    <a:p>
                      <a:r>
                        <a:rPr lang="en-US" sz="2400" dirty="0"/>
                        <a:t>Goal</a:t>
                      </a:r>
                      <a:endParaRPr lang="en-US" sz="2400"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2400" dirty="0"/>
                        <a:t>Preparation for current job</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2400" dirty="0"/>
                        <a:t>Preparation for changes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739133643"/>
                  </a:ext>
                </a:extLst>
              </a:tr>
              <a:tr h="370840">
                <a:tc>
                  <a:txBody>
                    <a:bodyPr/>
                    <a:lstStyle/>
                    <a:p>
                      <a:r>
                        <a:rPr lang="en-US" sz="2400" dirty="0"/>
                        <a:t>Participation</a:t>
                      </a:r>
                      <a:endParaRPr lang="en-US" sz="2400"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2400" dirty="0"/>
                        <a:t>Required</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2400" dirty="0"/>
                        <a:t>Voluntary</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280986457"/>
                  </a:ext>
                </a:extLst>
              </a:tr>
            </a:tbl>
          </a:graphicData>
        </a:graphic>
      </p:graphicFrame>
    </p:spTree>
    <p:extLst>
      <p:ext uri="{BB962C8B-B14F-4D97-AF65-F5344CB8AC3E}">
        <p14:creationId xmlns:p14="http://schemas.microsoft.com/office/powerpoint/2010/main" val="76873926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594A41-A002-48E1-85F1-A52361B6756B}"/>
              </a:ext>
            </a:extLst>
          </p:cNvPr>
          <p:cNvSpPr>
            <a:spLocks noGrp="1"/>
          </p:cNvSpPr>
          <p:nvPr>
            <p:ph type="title"/>
          </p:nvPr>
        </p:nvSpPr>
        <p:spPr/>
        <p:txBody>
          <a:bodyPr/>
          <a:lstStyle/>
          <a:p>
            <a:r>
              <a:rPr lang="en-US" dirty="0"/>
              <a:t>Training, Development, and Career Management </a:t>
            </a:r>
            <a:r>
              <a:rPr lang="en-US" sz="1000" b="0" dirty="0"/>
              <a:t>2</a:t>
            </a:r>
            <a:endParaRPr lang="en-IN" sz="1000" b="0" dirty="0"/>
          </a:p>
        </p:txBody>
      </p:sp>
      <p:sp>
        <p:nvSpPr>
          <p:cNvPr id="3" name="Content Placeholder 2">
            <a:extLst>
              <a:ext uri="{FF2B5EF4-FFF2-40B4-BE49-F238E27FC236}">
                <a16:creationId xmlns:a16="http://schemas.microsoft.com/office/drawing/2014/main" id="{52745A63-7EE6-4E75-9745-59D9BDB36D22}"/>
              </a:ext>
            </a:extLst>
          </p:cNvPr>
          <p:cNvSpPr>
            <a:spLocks noGrp="1"/>
          </p:cNvSpPr>
          <p:nvPr>
            <p:ph sz="half" idx="1"/>
          </p:nvPr>
        </p:nvSpPr>
        <p:spPr>
          <a:xfrm>
            <a:off x="609600" y="1268414"/>
            <a:ext cx="10972800" cy="2265200"/>
          </a:xfrm>
        </p:spPr>
        <p:txBody>
          <a:bodyPr/>
          <a:lstStyle/>
          <a:p>
            <a:r>
              <a:rPr lang="en-US" sz="2800" dirty="0"/>
              <a:t>Development for Careers</a:t>
            </a:r>
          </a:p>
          <a:p>
            <a:r>
              <a:rPr lang="en-US" sz="2600" b="1" dirty="0"/>
              <a:t>Protean career.</a:t>
            </a:r>
          </a:p>
          <a:p>
            <a:pPr marL="292608" lvl="1" indent="-292608">
              <a:spcBef>
                <a:spcPts val="1000"/>
              </a:spcBef>
              <a:spcAft>
                <a:spcPts val="0"/>
              </a:spcAft>
            </a:pPr>
            <a:r>
              <a:rPr lang="en-US" sz="2400" dirty="0"/>
              <a:t>Employees take responsibility for managing their careers.</a:t>
            </a:r>
          </a:p>
          <a:p>
            <a:pPr marL="292608" lvl="1" indent="-292608">
              <a:spcBef>
                <a:spcPts val="1000"/>
              </a:spcBef>
              <a:spcAft>
                <a:spcPts val="0"/>
              </a:spcAft>
            </a:pPr>
            <a:r>
              <a:rPr lang="en-US" sz="2400" dirty="0"/>
              <a:t>Employees are continually developing marketable skills.</a:t>
            </a:r>
            <a:endParaRPr lang="en-IN" sz="2400" dirty="0"/>
          </a:p>
        </p:txBody>
      </p:sp>
      <p:sp>
        <p:nvSpPr>
          <p:cNvPr id="4" name="Content Placeholder 3">
            <a:extLst>
              <a:ext uri="{FF2B5EF4-FFF2-40B4-BE49-F238E27FC236}">
                <a16:creationId xmlns:a16="http://schemas.microsoft.com/office/drawing/2014/main" id="{D068258D-16C2-408B-B80D-B55CAF6ACA74}"/>
              </a:ext>
            </a:extLst>
          </p:cNvPr>
          <p:cNvSpPr>
            <a:spLocks noGrp="1"/>
          </p:cNvSpPr>
          <p:nvPr>
            <p:ph sz="half" idx="2"/>
          </p:nvPr>
        </p:nvSpPr>
        <p:spPr>
          <a:xfrm>
            <a:off x="609600" y="3642099"/>
            <a:ext cx="10972800" cy="2448735"/>
          </a:xfrm>
        </p:spPr>
        <p:txBody>
          <a:bodyPr/>
          <a:lstStyle/>
          <a:p>
            <a:r>
              <a:rPr lang="en-US" sz="2600" dirty="0"/>
              <a:t>Employers and employees need to find matches between:</a:t>
            </a:r>
          </a:p>
          <a:p>
            <a:pPr marL="292608" lvl="1" indent="-292608">
              <a:spcBef>
                <a:spcPts val="1000"/>
              </a:spcBef>
              <a:spcAft>
                <a:spcPts val="0"/>
              </a:spcAft>
            </a:pPr>
            <a:r>
              <a:rPr lang="en-US" sz="2400" dirty="0"/>
              <a:t>Employees’ interests, skills, and weaknesses.</a:t>
            </a:r>
          </a:p>
          <a:p>
            <a:pPr marL="292608" lvl="1" indent="-292608">
              <a:spcBef>
                <a:spcPts val="1000"/>
              </a:spcBef>
              <a:spcAft>
                <a:spcPts val="0"/>
              </a:spcAft>
            </a:pPr>
            <a:r>
              <a:rPr lang="en-US" sz="2400" dirty="0"/>
              <a:t>Development experiences involving jobs, relationships, and formal courses.</a:t>
            </a:r>
          </a:p>
          <a:p>
            <a:pPr marL="292608" lvl="1" indent="-292608">
              <a:spcBef>
                <a:spcPts val="1000"/>
              </a:spcBef>
              <a:spcAft>
                <a:spcPts val="0"/>
              </a:spcAft>
            </a:pPr>
            <a:r>
              <a:rPr lang="en-US" sz="2400" dirty="0"/>
              <a:t>Career management (development planning).</a:t>
            </a:r>
            <a:endParaRPr lang="en-IN" sz="2400" dirty="0"/>
          </a:p>
        </p:txBody>
      </p:sp>
    </p:spTree>
    <p:extLst>
      <p:ext uri="{BB962C8B-B14F-4D97-AF65-F5344CB8AC3E}">
        <p14:creationId xmlns:p14="http://schemas.microsoft.com/office/powerpoint/2010/main" val="73741019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69F3DB5-4E6F-48AB-8989-93475427441D}"/>
              </a:ext>
            </a:extLst>
          </p:cNvPr>
          <p:cNvSpPr>
            <a:spLocks noGrp="1"/>
          </p:cNvSpPr>
          <p:nvPr>
            <p:ph type="title"/>
          </p:nvPr>
        </p:nvSpPr>
        <p:spPr/>
        <p:txBody>
          <a:bodyPr/>
          <a:lstStyle/>
          <a:p>
            <a:r>
              <a:rPr lang="en-US" dirty="0"/>
              <a:t>Figure 8.1 Four Approaches to Employee Development</a:t>
            </a:r>
            <a:endParaRPr lang="en-IN" dirty="0"/>
          </a:p>
        </p:txBody>
      </p:sp>
      <p:pic>
        <p:nvPicPr>
          <p:cNvPr id="3" name="Picture 2" descr="A graphic shows the four approaches as formal education, assessment, job experiences, and interpersonal relationships.">
            <a:extLst>
              <a:ext uri="{FF2B5EF4-FFF2-40B4-BE49-F238E27FC236}">
                <a16:creationId xmlns:a16="http://schemas.microsoft.com/office/drawing/2014/main" id="{E24519E2-4791-4938-B5E4-B66872CCFDA5}"/>
              </a:ext>
            </a:extLst>
          </p:cNvPr>
          <p:cNvPicPr>
            <a:picLocks noChangeAspect="1"/>
          </p:cNvPicPr>
          <p:nvPr/>
        </p:nvPicPr>
        <p:blipFill>
          <a:blip r:embed="rId3"/>
          <a:stretch>
            <a:fillRect/>
          </a:stretch>
        </p:blipFill>
        <p:spPr>
          <a:xfrm>
            <a:off x="3884334" y="1398597"/>
            <a:ext cx="4423331" cy="4587746"/>
          </a:xfrm>
          <a:prstGeom prst="rect">
            <a:avLst/>
          </a:prstGeom>
        </p:spPr>
      </p:pic>
    </p:spTree>
    <p:extLst>
      <p:ext uri="{BB962C8B-B14F-4D97-AF65-F5344CB8AC3E}">
        <p14:creationId xmlns:p14="http://schemas.microsoft.com/office/powerpoint/2010/main" val="246265264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4825E2-BDB5-4691-9736-7AFCFBF836B5}"/>
              </a:ext>
            </a:extLst>
          </p:cNvPr>
          <p:cNvSpPr>
            <a:spLocks noGrp="1"/>
          </p:cNvSpPr>
          <p:nvPr>
            <p:ph type="title"/>
          </p:nvPr>
        </p:nvSpPr>
        <p:spPr/>
        <p:txBody>
          <a:bodyPr/>
          <a:lstStyle/>
          <a:p>
            <a:r>
              <a:rPr lang="en-US" dirty="0"/>
              <a:t>Approaches to Employee Development </a:t>
            </a:r>
            <a:r>
              <a:rPr lang="en-US" sz="1000" b="0" dirty="0"/>
              <a:t>1</a:t>
            </a:r>
            <a:endParaRPr lang="en-IN" sz="1000" b="0" dirty="0"/>
          </a:p>
        </p:txBody>
      </p:sp>
      <p:sp>
        <p:nvSpPr>
          <p:cNvPr id="3" name="Content Placeholder 2">
            <a:extLst>
              <a:ext uri="{FF2B5EF4-FFF2-40B4-BE49-F238E27FC236}">
                <a16:creationId xmlns:a16="http://schemas.microsoft.com/office/drawing/2014/main" id="{E47504D4-9EBC-45DA-8F4E-E7A820E5D2DB}"/>
              </a:ext>
            </a:extLst>
          </p:cNvPr>
          <p:cNvSpPr>
            <a:spLocks noGrp="1"/>
          </p:cNvSpPr>
          <p:nvPr>
            <p:ph idx="1"/>
          </p:nvPr>
        </p:nvSpPr>
        <p:spPr/>
        <p:txBody>
          <a:bodyPr/>
          <a:lstStyle/>
          <a:p>
            <a:r>
              <a:rPr lang="en-US" sz="2600" dirty="0"/>
              <a:t>Formal Education</a:t>
            </a:r>
          </a:p>
          <a:p>
            <a:pPr marL="292608" indent="-292608">
              <a:spcBef>
                <a:spcPts val="1000"/>
              </a:spcBef>
              <a:spcAft>
                <a:spcPts val="0"/>
              </a:spcAft>
              <a:buFont typeface="Arial" panose="020B0604020202020204" pitchFamily="34" charset="0"/>
              <a:buChar char="•"/>
            </a:pPr>
            <a:r>
              <a:rPr lang="en-US" sz="2400" dirty="0"/>
              <a:t>Includes workshops, short courses, lectures, simulation, business games, experiential programs, and meetings.</a:t>
            </a:r>
          </a:p>
          <a:p>
            <a:pPr marL="292608" indent="-292608">
              <a:spcBef>
                <a:spcPts val="1000"/>
              </a:spcBef>
              <a:spcAft>
                <a:spcPts val="0"/>
              </a:spcAft>
              <a:buFont typeface="Arial" panose="020B0604020202020204" pitchFamily="34" charset="0"/>
              <a:buChar char="•"/>
            </a:pPr>
            <a:r>
              <a:rPr lang="en-US" sz="2400" dirty="0"/>
              <a:t>Many companies have training and development centers.</a:t>
            </a:r>
          </a:p>
          <a:p>
            <a:pPr marL="292608" indent="-292608">
              <a:spcBef>
                <a:spcPts val="1000"/>
              </a:spcBef>
              <a:spcAft>
                <a:spcPts val="0"/>
              </a:spcAft>
              <a:buFont typeface="Arial" panose="020B0604020202020204" pitchFamily="34" charset="0"/>
              <a:buChar char="•"/>
            </a:pPr>
            <a:r>
              <a:rPr lang="en-US" sz="2400" dirty="0"/>
              <a:t>Can occur off-site or through the Internet.</a:t>
            </a:r>
            <a:endParaRPr lang="en-IN" sz="2400" dirty="0"/>
          </a:p>
        </p:txBody>
      </p:sp>
    </p:spTree>
    <p:extLst>
      <p:ext uri="{BB962C8B-B14F-4D97-AF65-F5344CB8AC3E}">
        <p14:creationId xmlns:p14="http://schemas.microsoft.com/office/powerpoint/2010/main" val="321453430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4825E2-BDB5-4691-9736-7AFCFBF836B5}"/>
              </a:ext>
            </a:extLst>
          </p:cNvPr>
          <p:cNvSpPr>
            <a:spLocks noGrp="1"/>
          </p:cNvSpPr>
          <p:nvPr>
            <p:ph type="title"/>
          </p:nvPr>
        </p:nvSpPr>
        <p:spPr/>
        <p:txBody>
          <a:bodyPr/>
          <a:lstStyle/>
          <a:p>
            <a:r>
              <a:rPr lang="en-US" dirty="0"/>
              <a:t>Approaches to Employee Development </a:t>
            </a:r>
            <a:r>
              <a:rPr lang="en-US" sz="1000" b="0" dirty="0"/>
              <a:t>2</a:t>
            </a:r>
            <a:endParaRPr lang="en-IN" sz="1000" b="0" dirty="0"/>
          </a:p>
        </p:txBody>
      </p:sp>
      <p:sp>
        <p:nvSpPr>
          <p:cNvPr id="3" name="Content Placeholder 2">
            <a:extLst>
              <a:ext uri="{FF2B5EF4-FFF2-40B4-BE49-F238E27FC236}">
                <a16:creationId xmlns:a16="http://schemas.microsoft.com/office/drawing/2014/main" id="{E47504D4-9EBC-45DA-8F4E-E7A820E5D2DB}"/>
              </a:ext>
            </a:extLst>
          </p:cNvPr>
          <p:cNvSpPr>
            <a:spLocks noGrp="1"/>
          </p:cNvSpPr>
          <p:nvPr>
            <p:ph idx="1"/>
          </p:nvPr>
        </p:nvSpPr>
        <p:spPr/>
        <p:txBody>
          <a:bodyPr/>
          <a:lstStyle/>
          <a:p>
            <a:r>
              <a:rPr lang="en-US" b="1" dirty="0"/>
              <a:t>Assessment</a:t>
            </a:r>
          </a:p>
          <a:p>
            <a:r>
              <a:rPr lang="en-US" sz="2600" dirty="0"/>
              <a:t>Collecting information and providing feedback to employees about behavior, communication, or skills.</a:t>
            </a:r>
          </a:p>
          <a:p>
            <a:r>
              <a:rPr lang="en-US" sz="2600" dirty="0"/>
              <a:t>Most frequently used to assess managerial potential.</a:t>
            </a:r>
          </a:p>
          <a:p>
            <a:r>
              <a:rPr lang="en-US" sz="2600" dirty="0"/>
              <a:t>Comes from employees, peers, managers, or customers.</a:t>
            </a:r>
          </a:p>
          <a:p>
            <a:r>
              <a:rPr lang="en-US" sz="2600" dirty="0"/>
              <a:t>Methods of assessment vary:</a:t>
            </a:r>
          </a:p>
          <a:p>
            <a:pPr marL="292608" lvl="1" indent="-292608">
              <a:spcBef>
                <a:spcPts val="1000"/>
              </a:spcBef>
              <a:spcAft>
                <a:spcPts val="0"/>
              </a:spcAft>
            </a:pPr>
            <a:r>
              <a:rPr lang="en-US" dirty="0"/>
              <a:t>Psychological tests.</a:t>
            </a:r>
          </a:p>
          <a:p>
            <a:pPr marL="292608" lvl="1" indent="-292608">
              <a:spcBef>
                <a:spcPts val="1000"/>
              </a:spcBef>
              <a:spcAft>
                <a:spcPts val="0"/>
              </a:spcAft>
            </a:pPr>
            <a:r>
              <a:rPr lang="en-US" dirty="0"/>
              <a:t>Self, peer, and management ratings.</a:t>
            </a:r>
          </a:p>
          <a:p>
            <a:pPr marL="292608" lvl="1" indent="-292608">
              <a:spcBef>
                <a:spcPts val="1000"/>
              </a:spcBef>
              <a:spcAft>
                <a:spcPts val="0"/>
              </a:spcAft>
            </a:pPr>
            <a:r>
              <a:rPr lang="en-US" dirty="0"/>
              <a:t>Assessment centers.</a:t>
            </a:r>
            <a:endParaRPr lang="en-IN" dirty="0"/>
          </a:p>
        </p:txBody>
      </p:sp>
    </p:spTree>
    <p:extLst>
      <p:ext uri="{BB962C8B-B14F-4D97-AF65-F5344CB8AC3E}">
        <p14:creationId xmlns:p14="http://schemas.microsoft.com/office/powerpoint/2010/main" val="2316891125"/>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MMPROD_NEXTUNIQUEID" val="10022"/>
  <p:tag name="MMPROD_UIDATA" val="&lt;database version=&quot;6.0&quot;&gt;&lt;object type=&quot;1&quot; unique_id=&quot;10001&quot;&gt;&lt;object type=&quot;8&quot; unique_id=&quot;20353&quot;&gt;&lt;/object&gt;&lt;object type=&quot;2&quot; unique_id=&quot;20354&quot;&gt;&lt;object type=&quot;3&quot; unique_id=&quot;20355&quot;&gt;&lt;property id=&quot;20148&quot; value=&quot;5&quot;/&gt;&lt;property id=&quot;20300&quot; value=&quot;Slide 1&quot;/&gt;&lt;property id=&quot;20307&quot; value=&quot;266&quot;/&gt;&lt;/object&gt;&lt;object type=&quot;3&quot; unique_id=&quot;20356&quot;&gt;&lt;property id=&quot;20148&quot; value=&quot;5&quot;/&gt;&lt;property id=&quot;20300&quot; value=&quot;Slide 2 - &amp;quot; Need To Know &amp;quot;&quot;/&gt;&lt;property id=&quot;20307&quot; value=&quot;267&quot;/&gt;&lt;/object&gt;&lt;object type=&quot;3&quot; unique_id=&quot;20357&quot;&gt;&lt;property id=&quot;20148&quot; value=&quot;5&quot;/&gt;&lt;property id=&quot;20300&quot; value=&quot;Slide 3 - &amp;quot;Human Resource Management (HRM)&amp;quot;&quot;/&gt;&lt;property id=&quot;20307&quot; value=&quot;269&quot;/&gt;&lt;/object&gt;&lt;object type=&quot;3&quot; unique_id=&quot;20358&quot;&gt;&lt;property id=&quot;20148&quot; value=&quot;5&quot;/&gt;&lt;property id=&quot;20300&quot; value=&quot;Slide 4 - &amp;quot;               Figure 1.1 &amp;#x0D;&amp;#x0A;HRM Practices&amp;quot;&quot;/&gt;&lt;property id=&quot;20307&quot; value=&quot;270&quot;/&gt;&lt;/object&gt;&lt;object type=&quot;3&quot; unique_id=&quot;20359&quot;&gt;&lt;property id=&quot;20148&quot; value=&quot;5&quot;/&gt;&lt;property id=&quot;20300&quot; value=&quot;Slide 5 - &amp;quot;Companies With Effective HRM:&amp;quot;&quot;/&gt;&lt;property id=&quot;20307&quot; value=&quot;271&quot;/&gt;&lt;/object&gt;&lt;object type=&quot;3&quot; unique_id=&quot;20360&quot;&gt;&lt;property id=&quot;20148&quot; value=&quot;5&quot;/&gt;&lt;property id=&quot;20300&quot; value=&quot;Slide 6 - &amp;quot;Human Capital&amp;quot;&quot;/&gt;&lt;property id=&quot;20307&quot; value=&quot;272&quot;/&gt;&lt;/object&gt;&lt;object type=&quot;3&quot; unique_id=&quot;20361&quot;&gt;&lt;property id=&quot;20148&quot; value=&quot;5&quot;/&gt;&lt;property id=&quot;20300&quot; value=&quot;Slide 7 - &amp;quot;               Figure 1.2 &amp;#x0D;&amp;#x0A;Impact of HRM&amp;quot;&quot;/&gt;&lt;property id=&quot;20307&quot; value=&quot;273&quot;/&gt;&lt;/object&gt;&lt;object type=&quot;3&quot; unique_id=&quot;20362&quot;&gt;&lt;property id=&quot;20148&quot; value=&quot;5&quot;/&gt;&lt;property id=&quot;20300&quot; value=&quot;Slide 8 - &amp;quot;HRM and Sustainable&amp;#x0D;&amp;#x0A; Competitive Advantage&amp;quot;&quot;/&gt;&lt;property id=&quot;20307&quot; value=&quot;274&quot;/&gt;&lt;/object&gt;&lt;object type=&quot;3&quot; unique_id=&quot;20363&quot;&gt;&lt;property id=&quot;20148&quot; value=&quot;5&quot;/&gt;&lt;property id=&quot;20300&quot; value=&quot;Slide 9 - &amp;quot;&amp;#x0D;&amp;#x0A;High-Performance Work System&amp;quot;&quot;/&gt;&lt;property id=&quot;20307&quot; value=&quot;276&quot;/&gt;&lt;/object&gt;&lt;object type=&quot;3&quot; unique_id=&quot;20364&quot;&gt;&lt;property id=&quot;20148&quot; value=&quot;5&quot;/&gt;&lt;property id=&quot;20300&quot; value=&quot;Slide 10 - &amp;quot;HR  Product Lines&amp;quot;&quot;/&gt;&lt;property id=&quot;20307&quot; value=&quot;308&quot;/&gt;&lt;/object&gt;&lt;object type=&quot;3&quot; unique_id=&quot;20365&quot;&gt;&lt;property id=&quot;20148&quot; value=&quot;5&quot;/&gt;&lt;property id=&quot;20300&quot; value=&quot;Slide 11 - &amp;quot;Table 1.1&amp;#x0D;&amp;#x0A;Responsibilities of HR Departments&amp;quot;&quot;/&gt;&lt;property id=&quot;20307&quot; value=&quot;277&quot;/&gt;&lt;/object&gt;&lt;object type=&quot;3&quot; unique_id=&quot;20366&quot;&gt;&lt;property id=&quot;20148&quot; value=&quot;5&quot;/&gt;&lt;property id=&quot;20300&quot; value=&quot;Slide 12 - &amp;quot;Analyzing and Designing Jobs&amp;quot;&quot;/&gt;&lt;property id=&quot;20307&quot; value=&quot;279&quot;/&gt;&lt;/object&gt;&lt;object type=&quot;3&quot; unique_id=&quot;20367&quot;&gt;&lt;property id=&quot;20148&quot; value=&quot;5&quot;/&gt;&lt;property id=&quot;20300&quot; value=&quot;Slide 13 - &amp;quot;Recruiting and Hiring Employees&amp;quot;&quot;/&gt;&lt;property id=&quot;20307&quot; value=&quot;281&quot;/&gt;&lt;/object&gt;&lt;object type=&quot;3&quot; unique_id=&quot;20368&quot;&gt;&lt;property id=&quot;20148&quot; value=&quot;5&quot;/&gt;&lt;property id=&quot;20300&quot; value=&quot;Slide 14 - &amp;quot;Top Qualities Employers &amp;#x0D;&amp;#x0A;Look For in Employees&amp;quot;&quot;/&gt;&lt;property id=&quot;20307&quot; value=&quot;282&quot;/&gt;&lt;/object&gt;&lt;object type=&quot;3&quot; unique_id=&quot;20369&quot;&gt;&lt;property id=&quot;20148&quot; value=&quot;5&quot;/&gt;&lt;property id=&quot;20300&quot; value=&quot;Slide 15 - &amp;quot;Training and Developing Employees&amp;quot;&quot;/&gt;&lt;property id=&quot;20307&quot; value=&quot;284&quot;/&gt;&lt;/object&gt;&lt;object type=&quot;3&quot; unique_id=&quot;20370&quot;&gt;&lt;property id=&quot;20148&quot; value=&quot;5&quot;/&gt;&lt;property id=&quot;20300&quot; value=&quot;Slide 16 - &amp;quot;Managing Performance&amp;quot;&quot;/&gt;&lt;property id=&quot;20307&quot; value=&quot;285&quot;/&gt;&lt;/object&gt;&lt;object type=&quot;3&quot; unique_id=&quot;20371&quot;&gt;&lt;property id=&quot;20148&quot; value=&quot;5&quot;/&gt;&lt;property id=&quot;20300&quot; value=&quot;Slide 17 - &amp;quot;Planning &amp;amp; Administering Pay &amp;amp;  Benefits&amp;quot;&quot;/&gt;&lt;property id=&quot;20307&quot; value=&quot;286&quot;/&gt;&lt;/object&gt;&lt;object type=&quot;3&quot; unique_id=&quot;20372&quot;&gt;&lt;property id=&quot;20148&quot; value=&quot;5&quot;/&gt;&lt;property id=&quot;20300&quot; value=&quot;Slide 18 - &amp;quot;Maintaining Positive Employee Relations&amp;quot;&quot;/&gt;&lt;property id=&quot;20307&quot; value=&quot;287&quot;/&gt;&lt;/object&gt;&lt;object type=&quot;3&quot; unique_id=&quot;20373&quot;&gt;&lt;property id=&quot;20148&quot; value=&quot;5&quot;/&gt;&lt;property id=&quot;20300&quot; value=&quot;Slide 19 - &amp;quot;Establishing and Administering&amp;#x0D;&amp;#x0A;Personnel Policies&amp;quot;&quot;/&gt;&lt;property id=&quot;20307&quot; value=&quot;288&quot;/&gt;&lt;/object&gt;&lt;object type=&quot;3&quot; unique_id=&quot;20374&quot;&gt;&lt;property id=&quot;20148&quot; value=&quot;5&quot;/&gt;&lt;property id=&quot;20300&quot; value=&quot;Slide 20 - &amp;quot;Workforce Analytics&amp;quot;&quot;/&gt;&lt;property id=&quot;20307&quot; value=&quot;309&quot;/&gt;&lt;/object&gt;&lt;object type=&quot;3&quot; unique_id=&quot;20375&quot;&gt;&lt;property id=&quot;20148&quot; value=&quot;5&quot;/&gt;&lt;property id=&quot;20300&quot; value=&quot;Slide 21 - &amp;quot;Ensuring Compliance with Labor Laws&amp;quot;&quot;/&gt;&lt;property id=&quot;20307&quot; value=&quot;289&quot;/&gt;&lt;/object&gt;&lt;object type=&quot;3&quot; unique_id=&quot;20376&quot;&gt;&lt;property id=&quot;20148&quot; value=&quot;5&quot;/&gt;&lt;property id=&quot;20300&quot; value=&quot;Slide 22&quot;/&gt;&lt;property id=&quot;20307&quot; value=&quot;290&quot;/&gt;&lt;/object&gt;&lt;object type=&quot;3&quot; unique_id=&quot;20377&quot;&gt;&lt;property id=&quot;20148&quot; value=&quot;5&quot;/&gt;&lt;property id=&quot;20300&quot; value=&quot;Slide 23 - &amp;quot;Supporting the Organization’s Strategy&amp;quot;&quot;/&gt;&lt;property id=&quot;20307&quot; value=&quot;291&quot;/&gt;&lt;/object&gt;&lt;object type=&quot;3&quot; unique_id=&quot;20378&quot;&gt;&lt;property id=&quot;20148&quot; value=&quot;5&quot;/&gt;&lt;property id=&quot;20300&quot; value=&quot;Slide 24&quot;/&gt;&lt;property id=&quot;20307&quot; value=&quot;310&quot;/&gt;&lt;/object&gt;&lt;object type=&quot;3&quot; unique_id=&quot;20379&quot;&gt;&lt;property id=&quot;20148&quot; value=&quot;5&quot;/&gt;&lt;property id=&quot;20300&quot; value=&quot;Slide 25 - &amp;quot;Figure 1.3&amp;#x0D;&amp;#x0A;Competencies and Behaviors for&amp;#x0D;&amp;#x0A; HR Professionals&amp;quot;&quot;/&gt;&lt;property id=&quot;20307&quot; value=&quot;292&quot;/&gt;&lt;/object&gt;&lt;object type=&quot;3&quot; unique_id=&quot;20380&quot;&gt;&lt;property id=&quot;20148&quot; value=&quot;5&quot;/&gt;&lt;property id=&quot;20300&quot; value=&quot;Slide 26 - &amp;quot;Who is Responsible for HR?&amp;quot;&quot;/&gt;&lt;property id=&quot;20307&quot; value=&quot;293&quot;/&gt;&lt;/object&gt;&lt;object type=&quot;3&quot; unique_id=&quot;20381&quot;&gt;&lt;property id=&quot;20148&quot; value=&quot;5&quot;/&gt;&lt;property id=&quot;20300&quot; value=&quot;Slide 27 - &amp;quot;Figure 1.4&amp;#x0D;&amp;#x0A;Supervisors’ Involvement In HRM&amp;quot;&quot;/&gt;&lt;property id=&quot;20307&quot; value=&quot;294&quot;/&gt;&lt;/object&gt;&lt;object type=&quot;3&quot; unique_id=&quot;20382&quot;&gt;&lt;property id=&quot;20148&quot; value=&quot;5&quot;/&gt;&lt;property id=&quot;20300&quot; value=&quot;Slide 28 - &amp;quot;Ethics In HRM&amp;quot;&quot;/&gt;&lt;property id=&quot;20307&quot; value=&quot;295&quot;/&gt;&lt;/object&gt;&lt;object type=&quot;3&quot; unique_id=&quot;20383&quot;&gt;&lt;property id=&quot;20148&quot; value=&quot;5&quot;/&gt;&lt;property id=&quot;20300&quot; value=&quot;Slide 29 - &amp;quot;Employee Rights&amp;quot;&quot;/&gt;&lt;property id=&quot;20307&quot; value=&quot;296&quot;/&gt;&lt;/object&gt;&lt;object type=&quot;3&quot; unique_id=&quot;20384&quot;&gt;&lt;property id=&quot;20148&quot; value=&quot;5&quot;/&gt;&lt;property id=&quot;20300&quot; value=&quot;Slide 30 - &amp;quot;Ethical companies act according to &amp;#x0D;&amp;#x0A;four principles:&amp;quot;&quot;/&gt;&lt;property id=&quot;20307&quot; value=&quot;297&quot;/&gt;&lt;/object&gt;&lt;object type=&quot;3&quot; unique_id=&quot;20385&quot;&gt;&lt;property id=&quot;20148&quot; value=&quot;5&quot;/&gt;&lt;property id=&quot;20300&quot; value=&quot;Slide 31 - &amp;quot;Figure 1.5  &amp;#x0D;&amp;#x0A;Standards for Identifying Ethical Practices&amp;quot;&quot;/&gt;&lt;property id=&quot;20307&quot; value=&quot;298&quot;/&gt;&lt;/object&gt;&lt;object type=&quot;3&quot; unique_id=&quot;20386&quot;&gt;&lt;property id=&quot;20148&quot; value=&quot;5&quot;/&gt;&lt;property id=&quot;20300&quot; value=&quot;Slide 32 - &amp;quot;Figure 1.6&amp;#x0D;&amp;#x0A;Median Salaries for HRM Positions&amp;quot;&quot;/&gt;&lt;property id=&quot;20307&quot; value=&quot;300&quot;/&gt;&lt;/object&gt;&lt;object type=&quot;3&quot; unique_id=&quot;20387&quot;&gt;&lt;property id=&quot;20148&quot; value=&quot;5&quot;/&gt;&lt;property id=&quot;20300&quot; value=&quot;Slide 33 - &amp;quot;Test Your Knowledge&amp;quot;&quot;/&gt;&lt;property id=&quot;20307&quot; value=&quot;301&quot;/&gt;&lt;/object&gt;&lt;object type=&quot;3&quot; unique_id=&quot;20388&quot;&gt;&lt;property id=&quot;20148&quot; value=&quot;5&quot;/&gt;&lt;property id=&quot;20300&quot; value=&quot;Slide 34 - &amp;quot;Summary&amp;quot;&quot;/&gt;&lt;property id=&quot;20307&quot; value=&quot;302&quot;/&gt;&lt;/object&gt;&lt;object type=&quot;3&quot; unique_id=&quot;20389&quot;&gt;&lt;property id=&quot;20148&quot; value=&quot;5&quot;/&gt;&lt;property id=&quot;20300&quot; value=&quot;Slide 35 - &amp;quot;Summary (continued)&amp;quot;&quot;/&gt;&lt;property id=&quot;20307&quot; value=&quot;303&quot;/&gt;&lt;/object&gt;&lt;object type=&quot;3&quot; unique_id=&quot;20390&quot;&gt;&lt;property id=&quot;20148&quot; value=&quot;5&quot;/&gt;&lt;property id=&quot;20300&quot; value=&quot;Slide 36 - &amp;quot;Summary (continued)&amp;quot;&quot;/&gt;&lt;property id=&quot;20307&quot; value=&quot;304&quot;/&gt;&lt;/object&gt;&lt;object type=&quot;3&quot; unique_id=&quot;20391&quot;&gt;&lt;property id=&quot;20148&quot; value=&quot;5&quot;/&gt;&lt;property id=&quot;20300&quot; value=&quot;Slide 37 - &amp;quot;Summary (continued)&amp;quot;&quot;/&gt;&lt;property id=&quot;20307&quot; value=&quot;305&quot;/&gt;&lt;/object&gt;&lt;/object&gt;&lt;/object&gt;&lt;/database&gt;"/>
</p:tagLst>
</file>

<file path=ppt/theme/theme1.xml><?xml version="1.0" encoding="utf-8"?>
<a:theme xmlns:a="http://schemas.openxmlformats.org/drawingml/2006/main" name="1_FIRST, BREAK, LAST slides ">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2_FIRST, BREAK, LAST slides ">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Plain BODY/MAIN CONTENT">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1_Plain BODY/MAIN CONTENT">
  <a:themeElements>
    <a:clrScheme name="Custom 246">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002060"/>
      </a:hlink>
      <a:folHlink>
        <a:srgbClr val="00206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4902</TotalTime>
  <Words>4456</Words>
  <Application>Microsoft Office PowerPoint</Application>
  <PresentationFormat>Widescreen</PresentationFormat>
  <Paragraphs>322</Paragraphs>
  <Slides>31</Slides>
  <Notes>28</Notes>
  <HiddenSlides>5</HiddenSlides>
  <MMClips>0</MMClips>
  <ScaleCrop>false</ScaleCrop>
  <HeadingPairs>
    <vt:vector size="6" baseType="variant">
      <vt:variant>
        <vt:lpstr>Fonts Used</vt:lpstr>
      </vt:variant>
      <vt:variant>
        <vt:i4>5</vt:i4>
      </vt:variant>
      <vt:variant>
        <vt:lpstr>Theme</vt:lpstr>
      </vt:variant>
      <vt:variant>
        <vt:i4>4</vt:i4>
      </vt:variant>
      <vt:variant>
        <vt:lpstr>Slide Titles</vt:lpstr>
      </vt:variant>
      <vt:variant>
        <vt:i4>31</vt:i4>
      </vt:variant>
    </vt:vector>
  </HeadingPairs>
  <TitlesOfParts>
    <vt:vector size="40" baseType="lpstr">
      <vt:lpstr>Arial</vt:lpstr>
      <vt:lpstr>ArumSans Bold</vt:lpstr>
      <vt:lpstr>ArumSans Regular</vt:lpstr>
      <vt:lpstr>Calibri</vt:lpstr>
      <vt:lpstr>Helvetica</vt:lpstr>
      <vt:lpstr>1_FIRST, BREAK, LAST slides </vt:lpstr>
      <vt:lpstr>2_FIRST, BREAK, LAST slides </vt:lpstr>
      <vt:lpstr>Plain BODY/MAIN CONTENT</vt:lpstr>
      <vt:lpstr>1_Plain BODY/MAIN CONTENT</vt:lpstr>
      <vt:lpstr>Create an interactive class with Poll Everywhere</vt:lpstr>
      <vt:lpstr>Chapter 8 </vt:lpstr>
      <vt:lpstr>What Do I Need to Know?</vt:lpstr>
      <vt:lpstr>Training, Development, and Career Management 1</vt:lpstr>
      <vt:lpstr>Table 8.1 Training versus Development</vt:lpstr>
      <vt:lpstr>Training, Development, and Career Management 2</vt:lpstr>
      <vt:lpstr>Figure 8.1 Four Approaches to Employee Development</vt:lpstr>
      <vt:lpstr>Approaches to Employee Development 1</vt:lpstr>
      <vt:lpstr>Approaches to Employee Development 2</vt:lpstr>
      <vt:lpstr>Approaches to Employee Development 3</vt:lpstr>
      <vt:lpstr>Approaches to Employee Development 4</vt:lpstr>
      <vt:lpstr>Approaches to Employee Development 5</vt:lpstr>
      <vt:lpstr>Approaches to Employee Development 6</vt:lpstr>
      <vt:lpstr>POLLING QUESTION 1</vt:lpstr>
      <vt:lpstr>Approaches to Employee Development 7</vt:lpstr>
      <vt:lpstr>Approaches to Employee Development 8</vt:lpstr>
      <vt:lpstr>Figure 8.2 How Job Experiences Are Used for Employee Development</vt:lpstr>
      <vt:lpstr>Approaches to Employee Development 9</vt:lpstr>
      <vt:lpstr>POLLING QUESTION 2</vt:lpstr>
      <vt:lpstr>Systems for Career Management 1</vt:lpstr>
      <vt:lpstr>Systems for Career Management 2</vt:lpstr>
      <vt:lpstr>Figure 8.3 Steps in the Career Management Process</vt:lpstr>
      <vt:lpstr>Development-Related Challenges 1</vt:lpstr>
      <vt:lpstr>Development-Related Challenges 2</vt:lpstr>
      <vt:lpstr>Figure 8.6 Process for Developing a Succession Plan</vt:lpstr>
      <vt:lpstr>Development-Related Challenges 3</vt:lpstr>
      <vt:lpstr>End of Chapter 8</vt:lpstr>
      <vt:lpstr>Accessibility Content: Text Alternatives for Images</vt:lpstr>
      <vt:lpstr>Figure 8.2 How Job Experiences Are Used for Employee Development – Text Alternative</vt:lpstr>
      <vt:lpstr>Figure 8.3 Steps in the Career Management Process – Text Alternative</vt:lpstr>
      <vt:lpstr>Figure 8.6 Process for Developing a Succession Plan – Text Alternative</vt:lpstr>
    </vt:vector>
  </TitlesOfParts>
  <Manager/>
  <Company>McGraw Hill</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08</dc:title>
  <dc:subject/>
  <dc:creator/>
  <dc:description/>
  <cp:lastModifiedBy>R, Nithiyanandhan</cp:lastModifiedBy>
  <cp:revision>1478</cp:revision>
  <dcterms:created xsi:type="dcterms:W3CDTF">2012-05-14T19:04:18Z</dcterms:created>
  <dcterms:modified xsi:type="dcterms:W3CDTF">2021-02-03T15:03:32Z</dcterms:modified>
</cp:coreProperties>
</file>