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1732B3E-25CB-4169-848E-53B050D938A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4F84393-92DE-42DD-912C-38ECB89C522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4BD85211-1D6B-43DF-B560-A89A456FEC75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F3888C2E-B751-4DF3-B7AA-24F1AA99CFE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8C756D58-9B97-46D6-8B6C-DFC24B08660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481F1F2B-6C2E-4E51-894B-D35524B23F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5682D63-B938-4257-B978-3E1A68CAF2D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4B4EC742-DA99-4E76-8760-6DBFD6BF65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DF7366-D2AF-4E35-8352-A92C21510E64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66B4D851-6429-4A2D-8C70-F078F16898E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D9C3A7DC-0E10-4E0B-A4FE-6368EB29A4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F84DF02A-BBEB-4944-B277-0C5680B84A3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5A7904FA-754F-41B1-8986-CE105688A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3002EA14-0A68-4C80-A212-66E3F592E1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93E13A3-5938-44ED-9494-DD39E04B74D9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973B42D1-3247-4CD9-AA2A-247BAEE400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7DFDAF8E-EFDD-4A4F-A200-C73D9569F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D142F26A-003F-4DEC-9ED5-BC80015271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8C551A9-78EA-44F5-8F79-3A9F56829B5D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85A0939-B05E-4A54-A64E-F67D9DB9F5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9DF7C6E-C7BA-404D-9FE5-588F5A1CE5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8E6DCB8-2003-4089-9BE7-36B6BE9134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3A15CF-C58C-41F5-B812-21479CCD16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982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3692956-F312-47A9-8A2A-92AF9E4290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8A5190B-2402-4DA0-A19A-A8AC91FDFA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62AE89E-4BFD-4802-A1FD-C2F379CE2D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604D02-FC80-4117-9B9F-BA42B3DD8B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4782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1500034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1316481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267442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968636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798818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8745227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70674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586869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565649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CE215C7-2B97-4F66-AC6D-7EDC0E3A85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A025239-BA8B-420D-A154-1A2EB2965B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1203043-629E-458F-AD5F-A7E9CE6710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801DD3-08EE-4A15-9835-1231CF133D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3833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516085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429741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DF3CAFC-201E-4992-B714-252E2D9D05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292D1F5-3297-4367-943F-A6B75BA931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90F79D0-4E1B-48B0-85D1-283267935E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FE6BFF-609F-4A72-B7B7-21E2F9951B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794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D4E4B3-7DA4-4A14-BBCB-6F26903E67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7268B6-195C-46C5-83E8-C11EE7DF09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0C8603-B25D-4DE7-98E7-80B0B5DF3A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E1D4B8-EB88-426B-A649-8409227F5F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0354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0E38380-CF1E-48D9-9823-591E29B22C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1E054B32-D929-4D3D-A75A-73F7C395CB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3B92C78-E5EA-46F9-AD7F-FD34EBB562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344A20-CB22-46BC-AFE3-6A84C101FA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986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E3ECBF2-6532-4DEF-AACF-3928651FAF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3F5630FD-DD60-4003-8329-B2FBDFCCF6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F0AD773-C07F-49E7-9097-6A534461F8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F319F5-2FCF-42FB-B0F6-C61F35D76A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8257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996A3E3-2AD9-4A0C-A557-BEB3CFF1D9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EE036EC-05B7-41DE-8618-58FF74B871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4A261E5-6439-4143-BF0D-A39AAB345E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9057DA-7269-4727-932E-F44FCD3C8F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5638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64B7D75-9650-42BB-B6C9-BCB5083BAF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2FC3508-9E07-40EF-AC7B-D22D0CE12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DC11D7-E96C-45A9-840A-13D693A024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C80FE7-CEF3-42BA-B6CF-54093C2FC5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0503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0D4D5B8-10D8-4EDD-B418-FF6B5DC2F2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38E15A8-ABA6-42E9-8FCC-4236E05E56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3D5F10D-7666-4778-9FDA-8C0CC5D0D4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7B1699-1EE5-4228-A07E-570CEB8D9F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77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E47203F-8F2C-4BF4-9FDB-26BF770BB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51F2D37-CB78-40A4-8C30-AFD4D690B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B2CDF22-61E7-4BAB-8A25-8E64C8D6FB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0360182-945E-40C1-BE84-906ECC5AAE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AAED556-41FA-4175-B7CA-E3D424B7C93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66AFA6E-E909-4850-943F-6FED3415EA8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7EC300E9-0F49-4BB2-899A-29AB17B25D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C8838EED-27D4-42D1-BB32-6B34641A2EB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73137286-43B2-4C49-945B-6A665CF42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275524A4-B8BB-4254-9942-64AB4BC6A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35">
            <a:extLst>
              <a:ext uri="{FF2B5EF4-FFF2-40B4-BE49-F238E27FC236}">
                <a16:creationId xmlns:a16="http://schemas.microsoft.com/office/drawing/2014/main" id="{E8981FD0-285F-4333-BAE6-83C664B3DCF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72D5DDBC-800B-479B-9DFB-F9F8940D4EE1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2FBF613E-92D1-46B4-90AD-36FDE090D9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52C2C1-8A16-4915-A825-B5ADEC6A39D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496A95-A8F5-4DF9-9038-BE9948B4B7F3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1AB33F99-54EA-4CEF-9ADF-7677E13C6F8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4">
            <a:extLst>
              <a:ext uri="{FF2B5EF4-FFF2-40B4-BE49-F238E27FC236}">
                <a16:creationId xmlns:a16="http://schemas.microsoft.com/office/drawing/2014/main" id="{2D7CD71B-CC29-45A4-9467-0137F742FA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6112CE11-EAFC-4BE6-9AE3-057450868E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2">
            <a:extLst>
              <a:ext uri="{FF2B5EF4-FFF2-40B4-BE49-F238E27FC236}">
                <a16:creationId xmlns:a16="http://schemas.microsoft.com/office/drawing/2014/main" id="{645445F1-6070-47D0-BCE3-B0D166772BEC}"/>
              </a:ext>
            </a:extLst>
          </p:cNvPr>
          <p:cNvSpPr>
            <a:spLocks/>
          </p:cNvSpPr>
          <p:nvPr/>
        </p:nvSpPr>
        <p:spPr bwMode="auto">
          <a:xfrm>
            <a:off x="0" y="2130425"/>
            <a:ext cx="9144000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/>
              <a:t>CONCEPT MAP</a:t>
            </a:r>
            <a:br>
              <a:rPr lang="en-US" altLang="en-US" sz="3600" b="1"/>
            </a:br>
            <a:br>
              <a:rPr lang="en-US" altLang="en-US" sz="3600" b="1"/>
            </a:br>
            <a:r>
              <a:rPr lang="en-US" altLang="en-US" sz="3600" b="1"/>
              <a:t>Tree of Life</a:t>
            </a:r>
          </a:p>
        </p:txBody>
      </p:sp>
      <p:sp>
        <p:nvSpPr>
          <p:cNvPr id="3075" name="Text Box 4">
            <a:extLst>
              <a:ext uri="{FF2B5EF4-FFF2-40B4-BE49-F238E27FC236}">
                <a16:creationId xmlns:a16="http://schemas.microsoft.com/office/drawing/2014/main" id="{1DB23645-CA50-481E-A8F6-9039B560C2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600825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BF41E6C6-2AB4-4A85-A0B8-B5A944E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62607778-2A47-4156-8387-5BFD917B7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A5843001-1504-47FC-9C36-F76223550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F03C0B10-CA23-4290-8E52-556174A84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68D96C2-9A18-4EA6-87DF-292E1046782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Tree of Life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A74C94D6-B156-4EBF-8BA5-DEF575A62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4267200"/>
            <a:ext cx="386080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Nucleoid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Protista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Bacteria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Plantae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No multicellularity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Achaea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Nucleus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Animalia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No membrane-bound organelles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Fungi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Binary fission</a:t>
            </a:r>
          </a:p>
        </p:txBody>
      </p:sp>
      <p:grpSp>
        <p:nvGrpSpPr>
          <p:cNvPr id="6148" name="Group 44">
            <a:extLst>
              <a:ext uri="{FF2B5EF4-FFF2-40B4-BE49-F238E27FC236}">
                <a16:creationId xmlns:a16="http://schemas.microsoft.com/office/drawing/2014/main" id="{4C30D9FA-69DE-4341-9777-C7529582FE53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609600"/>
            <a:ext cx="8737600" cy="4103688"/>
            <a:chOff x="96" y="1488"/>
            <a:chExt cx="4128" cy="2496"/>
          </a:xfrm>
        </p:grpSpPr>
        <p:sp>
          <p:nvSpPr>
            <p:cNvPr id="6150" name="Oval 672">
              <a:extLst>
                <a:ext uri="{FF2B5EF4-FFF2-40B4-BE49-F238E27FC236}">
                  <a16:creationId xmlns:a16="http://schemas.microsoft.com/office/drawing/2014/main" id="{A1C36DFF-7F7B-486F-B293-A6E50DDC2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1488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1" name="Oval 489">
              <a:extLst>
                <a:ext uri="{FF2B5EF4-FFF2-40B4-BE49-F238E27FC236}">
                  <a16:creationId xmlns:a16="http://schemas.microsoft.com/office/drawing/2014/main" id="{DEE6EF84-1E20-46CD-9136-27F760AF60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2016"/>
              <a:ext cx="43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2" name="TextBox 504">
              <a:extLst>
                <a:ext uri="{FF2B5EF4-FFF2-40B4-BE49-F238E27FC236}">
                  <a16:creationId xmlns:a16="http://schemas.microsoft.com/office/drawing/2014/main" id="{76340654-EBE2-49B2-88AD-447F7D361D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1584"/>
              <a:ext cx="960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Eukaryotic</a:t>
              </a:r>
            </a:p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  <a:p>
              <a:pPr algn="ctr"/>
              <a:endPara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3" name="Oval 630">
              <a:extLst>
                <a:ext uri="{FF2B5EF4-FFF2-40B4-BE49-F238E27FC236}">
                  <a16:creationId xmlns:a16="http://schemas.microsoft.com/office/drawing/2014/main" id="{D224F088-9784-499D-9E00-0CA450883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400"/>
              <a:ext cx="91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4" name="TextBox 504">
              <a:extLst>
                <a:ext uri="{FF2B5EF4-FFF2-40B4-BE49-F238E27FC236}">
                  <a16:creationId xmlns:a16="http://schemas.microsoft.com/office/drawing/2014/main" id="{B4EC0736-8369-40E3-81FB-7B9730995C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208"/>
              <a:ext cx="48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55" name="Straight Connector 676">
              <a:extLst>
                <a:ext uri="{FF2B5EF4-FFF2-40B4-BE49-F238E27FC236}">
                  <a16:creationId xmlns:a16="http://schemas.microsoft.com/office/drawing/2014/main" id="{712E4CDE-4AAF-4063-90EB-C76CC474A356}"/>
                </a:ext>
              </a:extLst>
            </p:cNvPr>
            <p:cNvCxnSpPr>
              <a:cxnSpLocks noChangeShapeType="1"/>
              <a:stCxn id="6153" idx="0"/>
              <a:endCxn id="6150" idx="4"/>
            </p:cNvCxnSpPr>
            <p:nvPr/>
          </p:nvCxnSpPr>
          <p:spPr bwMode="auto">
            <a:xfrm rot="5400000" flipH="1" flipV="1">
              <a:off x="672" y="1896"/>
              <a:ext cx="432" cy="5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6" name="Oval 630">
              <a:extLst>
                <a:ext uri="{FF2B5EF4-FFF2-40B4-BE49-F238E27FC236}">
                  <a16:creationId xmlns:a16="http://schemas.microsoft.com/office/drawing/2014/main" id="{D8EFA22A-64EA-48D6-B48A-697043B5A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976"/>
              <a:ext cx="86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7" name="Oval 630">
              <a:extLst>
                <a:ext uri="{FF2B5EF4-FFF2-40B4-BE49-F238E27FC236}">
                  <a16:creationId xmlns:a16="http://schemas.microsoft.com/office/drawing/2014/main" id="{E088ADAD-FC9B-47D6-9CAB-CB5D00D9D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3264"/>
              <a:ext cx="1056" cy="72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58" name="Straight Connector 676">
              <a:extLst>
                <a:ext uri="{FF2B5EF4-FFF2-40B4-BE49-F238E27FC236}">
                  <a16:creationId xmlns:a16="http://schemas.microsoft.com/office/drawing/2014/main" id="{8608957B-04F8-42C3-821D-423DF00D601A}"/>
                </a:ext>
              </a:extLst>
            </p:cNvPr>
            <p:cNvCxnSpPr>
              <a:cxnSpLocks noChangeShapeType="1"/>
              <a:stCxn id="6157" idx="0"/>
              <a:endCxn id="6153" idx="4"/>
            </p:cNvCxnSpPr>
            <p:nvPr/>
          </p:nvCxnSpPr>
          <p:spPr bwMode="auto">
            <a:xfrm rot="16200000" flipV="1">
              <a:off x="684" y="2844"/>
              <a:ext cx="336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9" name="Straight Connector 676">
              <a:extLst>
                <a:ext uri="{FF2B5EF4-FFF2-40B4-BE49-F238E27FC236}">
                  <a16:creationId xmlns:a16="http://schemas.microsoft.com/office/drawing/2014/main" id="{48F4A9AB-A24A-4743-94BF-E4C865611A1A}"/>
                </a:ext>
              </a:extLst>
            </p:cNvPr>
            <p:cNvCxnSpPr>
              <a:cxnSpLocks noChangeShapeType="1"/>
              <a:endCxn id="6150" idx="6"/>
            </p:cNvCxnSpPr>
            <p:nvPr/>
          </p:nvCxnSpPr>
          <p:spPr bwMode="auto">
            <a:xfrm rot="10800000">
              <a:off x="1728" y="1728"/>
              <a:ext cx="1104" cy="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0" name="TextBox 504">
              <a:extLst>
                <a:ext uri="{FF2B5EF4-FFF2-40B4-BE49-F238E27FC236}">
                  <a16:creationId xmlns:a16="http://schemas.microsoft.com/office/drawing/2014/main" id="{25712250-05F7-499D-B979-D2E94CB19F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408"/>
              <a:ext cx="48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Cellulose</a:t>
              </a:r>
            </a:p>
          </p:txBody>
        </p:sp>
        <p:sp>
          <p:nvSpPr>
            <p:cNvPr id="6161" name="Oval 630">
              <a:extLst>
                <a:ext uri="{FF2B5EF4-FFF2-40B4-BE49-F238E27FC236}">
                  <a16:creationId xmlns:a16="http://schemas.microsoft.com/office/drawing/2014/main" id="{8B0D8757-7F1B-4929-A2E4-8CC991923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400"/>
              <a:ext cx="81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62" name="Straight Connector 676">
              <a:extLst>
                <a:ext uri="{FF2B5EF4-FFF2-40B4-BE49-F238E27FC236}">
                  <a16:creationId xmlns:a16="http://schemas.microsoft.com/office/drawing/2014/main" id="{8A994FDE-BAE2-40C0-A4E5-5B72AAB455F5}"/>
                </a:ext>
              </a:extLst>
            </p:cNvPr>
            <p:cNvCxnSpPr>
              <a:cxnSpLocks noChangeShapeType="1"/>
              <a:stCxn id="6161" idx="0"/>
              <a:endCxn id="6150" idx="4"/>
            </p:cNvCxnSpPr>
            <p:nvPr/>
          </p:nvCxnSpPr>
          <p:spPr bwMode="auto">
            <a:xfrm rot="16200000" flipV="1">
              <a:off x="1224" y="1920"/>
              <a:ext cx="432" cy="5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3" name="TextBox 504">
              <a:extLst>
                <a:ext uri="{FF2B5EF4-FFF2-40B4-BE49-F238E27FC236}">
                  <a16:creationId xmlns:a16="http://schemas.microsoft.com/office/drawing/2014/main" id="{95037987-9412-40DF-9C82-77F787A31F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3408"/>
              <a:ext cx="960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Features in common</a:t>
              </a:r>
            </a:p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</a:t>
              </a:r>
            </a:p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</a:t>
              </a:r>
            </a:p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</a:t>
              </a:r>
            </a:p>
          </p:txBody>
        </p: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1AB839EF-5543-4B33-B2FD-10E7D02104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543"/>
              <a:ext cx="960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Peptidoglycans</a:t>
              </a:r>
            </a:p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5" name="TextBox 504">
              <a:extLst>
                <a:ext uri="{FF2B5EF4-FFF2-40B4-BE49-F238E27FC236}">
                  <a16:creationId xmlns:a16="http://schemas.microsoft.com/office/drawing/2014/main" id="{2AEE589E-5A05-4758-8C9B-07D31BB2A8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2543"/>
              <a:ext cx="960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 peptidoglycans</a:t>
              </a:r>
            </a:p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6" name="Oval 672">
              <a:extLst>
                <a:ext uri="{FF2B5EF4-FFF2-40B4-BE49-F238E27FC236}">
                  <a16:creationId xmlns:a16="http://schemas.microsoft.com/office/drawing/2014/main" id="{87A55590-145A-4E39-A46B-8EDBDF5E7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1488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7" name="TextBox 504">
              <a:extLst>
                <a:ext uri="{FF2B5EF4-FFF2-40B4-BE49-F238E27FC236}">
                  <a16:creationId xmlns:a16="http://schemas.microsoft.com/office/drawing/2014/main" id="{6A047528-4324-41F4-8AB0-4D713100EC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584"/>
              <a:ext cx="960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Prokaryotic</a:t>
              </a:r>
            </a:p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  <a:p>
              <a:pPr algn="ctr"/>
              <a:endPara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68" name="Straight Connector 676">
              <a:extLst>
                <a:ext uri="{FF2B5EF4-FFF2-40B4-BE49-F238E27FC236}">
                  <a16:creationId xmlns:a16="http://schemas.microsoft.com/office/drawing/2014/main" id="{C097F153-DE71-4859-9B9D-2DE1718AF5EF}"/>
                </a:ext>
              </a:extLst>
            </p:cNvPr>
            <p:cNvCxnSpPr>
              <a:cxnSpLocks noChangeShapeType="1"/>
              <a:stCxn id="6157" idx="0"/>
              <a:endCxn id="6161" idx="4"/>
            </p:cNvCxnSpPr>
            <p:nvPr/>
          </p:nvCxnSpPr>
          <p:spPr bwMode="auto">
            <a:xfrm rot="5400000" flipH="1" flipV="1">
              <a:off x="1236" y="2796"/>
              <a:ext cx="336" cy="60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9" name="Oval 489">
              <a:extLst>
                <a:ext uri="{FF2B5EF4-FFF2-40B4-BE49-F238E27FC236}">
                  <a16:creationId xmlns:a16="http://schemas.microsoft.com/office/drawing/2014/main" id="{6E74E724-A3BB-427C-93AF-E1A70E742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304"/>
              <a:ext cx="43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0" name="Oval 489">
              <a:extLst>
                <a:ext uri="{FF2B5EF4-FFF2-40B4-BE49-F238E27FC236}">
                  <a16:creationId xmlns:a16="http://schemas.microsoft.com/office/drawing/2014/main" id="{740D5330-D1B6-4330-8EC4-2509BF3CC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2016"/>
              <a:ext cx="43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1" name="Oval 489">
              <a:extLst>
                <a:ext uri="{FF2B5EF4-FFF2-40B4-BE49-F238E27FC236}">
                  <a16:creationId xmlns:a16="http://schemas.microsoft.com/office/drawing/2014/main" id="{CC9C9654-A2AC-495F-A971-FF417ECCC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2304"/>
              <a:ext cx="43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72" name="Straight Connector 676">
              <a:extLst>
                <a:ext uri="{FF2B5EF4-FFF2-40B4-BE49-F238E27FC236}">
                  <a16:creationId xmlns:a16="http://schemas.microsoft.com/office/drawing/2014/main" id="{47C5031D-3971-4131-BF46-0B1A501FE0B0}"/>
                </a:ext>
              </a:extLst>
            </p:cNvPr>
            <p:cNvCxnSpPr>
              <a:cxnSpLocks noChangeShapeType="1"/>
              <a:stCxn id="6166" idx="4"/>
              <a:endCxn id="6151" idx="6"/>
            </p:cNvCxnSpPr>
            <p:nvPr/>
          </p:nvCxnSpPr>
          <p:spPr bwMode="auto">
            <a:xfrm rot="5400000">
              <a:off x="2988" y="1860"/>
              <a:ext cx="288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3" name="Straight Connector 676">
              <a:extLst>
                <a:ext uri="{FF2B5EF4-FFF2-40B4-BE49-F238E27FC236}">
                  <a16:creationId xmlns:a16="http://schemas.microsoft.com/office/drawing/2014/main" id="{152D9F4B-6431-4BEE-8E49-86A1374CD9C5}"/>
                </a:ext>
              </a:extLst>
            </p:cNvPr>
            <p:cNvCxnSpPr>
              <a:cxnSpLocks noChangeShapeType="1"/>
              <a:stCxn id="6166" idx="4"/>
              <a:endCxn id="6169" idx="0"/>
            </p:cNvCxnSpPr>
            <p:nvPr/>
          </p:nvCxnSpPr>
          <p:spPr bwMode="auto">
            <a:xfrm rot="5400000">
              <a:off x="3072" y="1992"/>
              <a:ext cx="336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4" name="Straight Connector 676">
              <a:extLst>
                <a:ext uri="{FF2B5EF4-FFF2-40B4-BE49-F238E27FC236}">
                  <a16:creationId xmlns:a16="http://schemas.microsoft.com/office/drawing/2014/main" id="{60A14C2B-6B9B-453D-83F2-006C8A791B77}"/>
                </a:ext>
              </a:extLst>
            </p:cNvPr>
            <p:cNvCxnSpPr>
              <a:cxnSpLocks noChangeShapeType="1"/>
              <a:stCxn id="6166" idx="4"/>
              <a:endCxn id="6171" idx="0"/>
            </p:cNvCxnSpPr>
            <p:nvPr/>
          </p:nvCxnSpPr>
          <p:spPr bwMode="auto">
            <a:xfrm rot="16200000" flipH="1">
              <a:off x="3336" y="2016"/>
              <a:ext cx="336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5" name="Straight Connector 676">
              <a:extLst>
                <a:ext uri="{FF2B5EF4-FFF2-40B4-BE49-F238E27FC236}">
                  <a16:creationId xmlns:a16="http://schemas.microsoft.com/office/drawing/2014/main" id="{C8BBC5B5-3F60-4D58-825D-DE059C759B34}"/>
                </a:ext>
              </a:extLst>
            </p:cNvPr>
            <p:cNvCxnSpPr>
              <a:cxnSpLocks noChangeShapeType="1"/>
              <a:stCxn id="6166" idx="4"/>
              <a:endCxn id="6170" idx="2"/>
            </p:cNvCxnSpPr>
            <p:nvPr/>
          </p:nvCxnSpPr>
          <p:spPr bwMode="auto">
            <a:xfrm rot="16200000" flipH="1">
              <a:off x="3444" y="1908"/>
              <a:ext cx="288" cy="40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6" name="TextBox 504">
              <a:extLst>
                <a:ext uri="{FF2B5EF4-FFF2-40B4-BE49-F238E27FC236}">
                  <a16:creationId xmlns:a16="http://schemas.microsoft.com/office/drawing/2014/main" id="{0162BD97-04D5-48DF-8609-7F18C4E2FE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2448"/>
              <a:ext cx="480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77" name="TextBox 504">
              <a:extLst>
                <a:ext uri="{FF2B5EF4-FFF2-40B4-BE49-F238E27FC236}">
                  <a16:creationId xmlns:a16="http://schemas.microsoft.com/office/drawing/2014/main" id="{10404EEF-9497-4F7B-A28E-0C128181C9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2448"/>
              <a:ext cx="480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78" name="TextBox 504">
              <a:extLst>
                <a:ext uri="{FF2B5EF4-FFF2-40B4-BE49-F238E27FC236}">
                  <a16:creationId xmlns:a16="http://schemas.microsoft.com/office/drawing/2014/main" id="{8AC06124-B2BE-42E5-82A5-EC5DE80B01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4" y="2160"/>
              <a:ext cx="480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79" name="TextBox 504">
              <a:extLst>
                <a:ext uri="{FF2B5EF4-FFF2-40B4-BE49-F238E27FC236}">
                  <a16:creationId xmlns:a16="http://schemas.microsoft.com/office/drawing/2014/main" id="{B35BF4A7-EBCC-4098-B775-3E179F300E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072"/>
              <a:ext cx="96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Not valid kingdom</a:t>
              </a:r>
            </a:p>
          </p:txBody>
        </p:sp>
        <p:sp>
          <p:nvSpPr>
            <p:cNvPr id="6180" name="TextBox 504">
              <a:extLst>
                <a:ext uri="{FF2B5EF4-FFF2-40B4-BE49-F238E27FC236}">
                  <a16:creationId xmlns:a16="http://schemas.microsoft.com/office/drawing/2014/main" id="{6D2D5DA6-E51A-4324-ABA8-0444235EB5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2976"/>
              <a:ext cx="624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 cell wall</a:t>
              </a:r>
            </a:p>
          </p:txBody>
        </p:sp>
        <p:sp>
          <p:nvSpPr>
            <p:cNvPr id="6181" name="TextBox 504">
              <a:extLst>
                <a:ext uri="{FF2B5EF4-FFF2-40B4-BE49-F238E27FC236}">
                  <a16:creationId xmlns:a16="http://schemas.microsoft.com/office/drawing/2014/main" id="{0903657C-35F2-4B67-918A-1FE3FB1F06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8" y="3072"/>
              <a:ext cx="48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Chitin</a:t>
              </a:r>
            </a:p>
          </p:txBody>
        </p:sp>
        <p:sp>
          <p:nvSpPr>
            <p:cNvPr id="6182" name="Oval 630">
              <a:extLst>
                <a:ext uri="{FF2B5EF4-FFF2-40B4-BE49-F238E27FC236}">
                  <a16:creationId xmlns:a16="http://schemas.microsoft.com/office/drawing/2014/main" id="{6DC9C6D7-B406-4568-BBDC-992CC0C0F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83" name="Straight Connector 676">
              <a:extLst>
                <a:ext uri="{FF2B5EF4-FFF2-40B4-BE49-F238E27FC236}">
                  <a16:creationId xmlns:a16="http://schemas.microsoft.com/office/drawing/2014/main" id="{04CE796A-16FD-4558-9BE0-8BB87B1331C5}"/>
                </a:ext>
              </a:extLst>
            </p:cNvPr>
            <p:cNvCxnSpPr>
              <a:cxnSpLocks noChangeShapeType="1"/>
              <a:stCxn id="6156" idx="0"/>
              <a:endCxn id="6151" idx="4"/>
            </p:cNvCxnSpPr>
            <p:nvPr/>
          </p:nvCxnSpPr>
          <p:spPr bwMode="auto">
            <a:xfrm rot="5400000" flipH="1" flipV="1">
              <a:off x="2148" y="2460"/>
              <a:ext cx="480" cy="55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4" name="Oval 630">
              <a:extLst>
                <a:ext uri="{FF2B5EF4-FFF2-40B4-BE49-F238E27FC236}">
                  <a16:creationId xmlns:a16="http://schemas.microsoft.com/office/drawing/2014/main" id="{94A632EC-BCDC-4B11-8F0F-73248B7F2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312"/>
              <a:ext cx="576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85" name="Oval 630">
              <a:extLst>
                <a:ext uri="{FF2B5EF4-FFF2-40B4-BE49-F238E27FC236}">
                  <a16:creationId xmlns:a16="http://schemas.microsoft.com/office/drawing/2014/main" id="{8E465087-213F-4FF1-890A-175F64ACB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880"/>
              <a:ext cx="576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86" name="Straight Connector 676">
              <a:extLst>
                <a:ext uri="{FF2B5EF4-FFF2-40B4-BE49-F238E27FC236}">
                  <a16:creationId xmlns:a16="http://schemas.microsoft.com/office/drawing/2014/main" id="{D4C91B58-16FA-463E-B298-7B79CB6D5A2D}"/>
                </a:ext>
              </a:extLst>
            </p:cNvPr>
            <p:cNvCxnSpPr>
              <a:cxnSpLocks noChangeShapeType="1"/>
              <a:stCxn id="6182" idx="0"/>
              <a:endCxn id="6169" idx="4"/>
            </p:cNvCxnSpPr>
            <p:nvPr/>
          </p:nvCxnSpPr>
          <p:spPr bwMode="auto">
            <a:xfrm rot="5400000" flipH="1" flipV="1">
              <a:off x="2916" y="2796"/>
              <a:ext cx="192" cy="16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7" name="Straight Connector 676">
              <a:extLst>
                <a:ext uri="{FF2B5EF4-FFF2-40B4-BE49-F238E27FC236}">
                  <a16:creationId xmlns:a16="http://schemas.microsoft.com/office/drawing/2014/main" id="{C7546F33-9F42-4EAF-9DBA-5C6FD69023E5}"/>
                </a:ext>
              </a:extLst>
            </p:cNvPr>
            <p:cNvCxnSpPr>
              <a:cxnSpLocks noChangeShapeType="1"/>
              <a:stCxn id="6184" idx="0"/>
              <a:endCxn id="6171" idx="4"/>
            </p:cNvCxnSpPr>
            <p:nvPr/>
          </p:nvCxnSpPr>
          <p:spPr bwMode="auto">
            <a:xfrm rot="5400000" flipH="1" flipV="1">
              <a:off x="3300" y="2988"/>
              <a:ext cx="528" cy="1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8" name="Straight Connector 676">
              <a:extLst>
                <a:ext uri="{FF2B5EF4-FFF2-40B4-BE49-F238E27FC236}">
                  <a16:creationId xmlns:a16="http://schemas.microsoft.com/office/drawing/2014/main" id="{1CDD4244-BA84-4EEF-9401-CEB86F211EDB}"/>
                </a:ext>
              </a:extLst>
            </p:cNvPr>
            <p:cNvCxnSpPr>
              <a:cxnSpLocks noChangeShapeType="1"/>
              <a:stCxn id="6185" idx="0"/>
              <a:endCxn id="6170" idx="4"/>
            </p:cNvCxnSpPr>
            <p:nvPr/>
          </p:nvCxnSpPr>
          <p:spPr bwMode="auto">
            <a:xfrm rot="5400000" flipH="1" flipV="1">
              <a:off x="3780" y="2652"/>
              <a:ext cx="384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49" name="Text Box 35">
            <a:extLst>
              <a:ext uri="{FF2B5EF4-FFF2-40B4-BE49-F238E27FC236}">
                <a16:creationId xmlns:a16="http://schemas.microsoft.com/office/drawing/2014/main" id="{D10178BD-C74B-4994-949A-59FB0B3B5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0AA847F-39DE-49C7-91C7-2F6C46D88C3E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4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3091F4-E1D2-4919-948F-0AACA5DAC1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Tree of Life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2E466598-39E7-44DB-B6DD-DD20187302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4343400"/>
            <a:ext cx="386080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Nucleoid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Protista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Bacteria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Plantae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No multicellularity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Achaea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Nucleus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Animalia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No membrane-bound organelles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Fungi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Binary fission</a:t>
            </a:r>
          </a:p>
        </p:txBody>
      </p:sp>
      <p:grpSp>
        <p:nvGrpSpPr>
          <p:cNvPr id="7172" name="Group 44">
            <a:extLst>
              <a:ext uri="{FF2B5EF4-FFF2-40B4-BE49-F238E27FC236}">
                <a16:creationId xmlns:a16="http://schemas.microsoft.com/office/drawing/2014/main" id="{0B425B72-C3C5-4DDF-B021-90359F4230D7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609600"/>
            <a:ext cx="8737600" cy="4103688"/>
            <a:chOff x="96" y="1488"/>
            <a:chExt cx="4128" cy="2496"/>
          </a:xfrm>
        </p:grpSpPr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9FB5EDE1-BE44-4C22-B531-AFD554503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1488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Oval 489">
              <a:extLst>
                <a:ext uri="{FF2B5EF4-FFF2-40B4-BE49-F238E27FC236}">
                  <a16:creationId xmlns:a16="http://schemas.microsoft.com/office/drawing/2014/main" id="{0DC02A46-EF22-4D0A-BDDC-CD61D4040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2016"/>
              <a:ext cx="43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6" name="TextBox 504">
              <a:extLst>
                <a:ext uri="{FF2B5EF4-FFF2-40B4-BE49-F238E27FC236}">
                  <a16:creationId xmlns:a16="http://schemas.microsoft.com/office/drawing/2014/main" id="{AC86AF0B-9F5F-4B35-8670-A54BC421B4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1584"/>
              <a:ext cx="960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Eukaryotic</a:t>
              </a:r>
            </a:p>
            <a:p>
              <a:pPr algn="ctr"/>
              <a:r>
                <a:rPr lang="en-US" altLang="en-US" sz="16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  <a:p>
              <a:pPr algn="ctr"/>
              <a:endPara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77" name="Oval 630">
              <a:extLst>
                <a:ext uri="{FF2B5EF4-FFF2-40B4-BE49-F238E27FC236}">
                  <a16:creationId xmlns:a16="http://schemas.microsoft.com/office/drawing/2014/main" id="{8E05625C-606C-4EFC-924F-C7E5CAC88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400"/>
              <a:ext cx="91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4BF3585B-8DDB-4B2F-A003-222B37E3CC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208"/>
              <a:ext cx="480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79" name="Straight Connector 676">
              <a:extLst>
                <a:ext uri="{FF2B5EF4-FFF2-40B4-BE49-F238E27FC236}">
                  <a16:creationId xmlns:a16="http://schemas.microsoft.com/office/drawing/2014/main" id="{58D45E1C-327A-4ECB-8060-55453E19CA21}"/>
                </a:ext>
              </a:extLst>
            </p:cNvPr>
            <p:cNvCxnSpPr>
              <a:cxnSpLocks noChangeShapeType="1"/>
              <a:stCxn id="7177" idx="0"/>
              <a:endCxn id="7174" idx="4"/>
            </p:cNvCxnSpPr>
            <p:nvPr/>
          </p:nvCxnSpPr>
          <p:spPr bwMode="auto">
            <a:xfrm rot="5400000" flipH="1" flipV="1">
              <a:off x="672" y="1896"/>
              <a:ext cx="432" cy="5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0" name="Oval 630">
              <a:extLst>
                <a:ext uri="{FF2B5EF4-FFF2-40B4-BE49-F238E27FC236}">
                  <a16:creationId xmlns:a16="http://schemas.microsoft.com/office/drawing/2014/main" id="{BB20E068-DDF3-46C5-9684-CB853FC15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976"/>
              <a:ext cx="86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1" name="Oval 630">
              <a:extLst>
                <a:ext uri="{FF2B5EF4-FFF2-40B4-BE49-F238E27FC236}">
                  <a16:creationId xmlns:a16="http://schemas.microsoft.com/office/drawing/2014/main" id="{8245BF1E-E1AD-4614-9654-2B6341EFA9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3264"/>
              <a:ext cx="1056" cy="72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2" name="Straight Connector 676">
              <a:extLst>
                <a:ext uri="{FF2B5EF4-FFF2-40B4-BE49-F238E27FC236}">
                  <a16:creationId xmlns:a16="http://schemas.microsoft.com/office/drawing/2014/main" id="{D0B699CC-F4D4-49E9-AC4D-CD1706BD94A4}"/>
                </a:ext>
              </a:extLst>
            </p:cNvPr>
            <p:cNvCxnSpPr>
              <a:cxnSpLocks noChangeShapeType="1"/>
              <a:stCxn id="7181" idx="0"/>
              <a:endCxn id="7177" idx="4"/>
            </p:cNvCxnSpPr>
            <p:nvPr/>
          </p:nvCxnSpPr>
          <p:spPr bwMode="auto">
            <a:xfrm rot="16200000" flipV="1">
              <a:off x="684" y="2844"/>
              <a:ext cx="336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DF2DCAF1-B0C1-442B-AFE5-34B1D74787B6}"/>
                </a:ext>
              </a:extLst>
            </p:cNvPr>
            <p:cNvCxnSpPr>
              <a:cxnSpLocks noChangeShapeType="1"/>
              <a:endCxn id="7174" idx="6"/>
            </p:cNvCxnSpPr>
            <p:nvPr/>
          </p:nvCxnSpPr>
          <p:spPr bwMode="auto">
            <a:xfrm rot="10800000">
              <a:off x="1728" y="1728"/>
              <a:ext cx="1104" cy="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4" name="TextBox 504">
              <a:extLst>
                <a:ext uri="{FF2B5EF4-FFF2-40B4-BE49-F238E27FC236}">
                  <a16:creationId xmlns:a16="http://schemas.microsoft.com/office/drawing/2014/main" id="{EF87DCD4-9BBA-4454-8F5B-602EAD7F2A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408"/>
              <a:ext cx="48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Cellulose</a:t>
              </a:r>
            </a:p>
          </p:txBody>
        </p:sp>
        <p:sp>
          <p:nvSpPr>
            <p:cNvPr id="7185" name="Oval 630">
              <a:extLst>
                <a:ext uri="{FF2B5EF4-FFF2-40B4-BE49-F238E27FC236}">
                  <a16:creationId xmlns:a16="http://schemas.microsoft.com/office/drawing/2014/main" id="{BB6047FB-C8A6-4CB5-B592-6710C1FBC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2400"/>
              <a:ext cx="81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6" name="Straight Connector 676">
              <a:extLst>
                <a:ext uri="{FF2B5EF4-FFF2-40B4-BE49-F238E27FC236}">
                  <a16:creationId xmlns:a16="http://schemas.microsoft.com/office/drawing/2014/main" id="{034018EA-B168-491A-B25F-B815435C8FD8}"/>
                </a:ext>
              </a:extLst>
            </p:cNvPr>
            <p:cNvCxnSpPr>
              <a:cxnSpLocks noChangeShapeType="1"/>
              <a:stCxn id="7185" idx="0"/>
              <a:endCxn id="7174" idx="4"/>
            </p:cNvCxnSpPr>
            <p:nvPr/>
          </p:nvCxnSpPr>
          <p:spPr bwMode="auto">
            <a:xfrm rot="16200000" flipV="1">
              <a:off x="1224" y="1920"/>
              <a:ext cx="432" cy="5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EDD64429-380B-430D-A55F-3CB0A13BAE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3408"/>
              <a:ext cx="960" cy="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Features in common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54B6E65E-CFA9-4AE5-AEFD-E83F8F2E6F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543"/>
              <a:ext cx="960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Peptidoglycans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89" name="TextBox 504">
              <a:extLst>
                <a:ext uri="{FF2B5EF4-FFF2-40B4-BE49-F238E27FC236}">
                  <a16:creationId xmlns:a16="http://schemas.microsoft.com/office/drawing/2014/main" id="{F01D313B-D0CF-4767-936A-FE831DD6D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2543"/>
              <a:ext cx="960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 peptidoglycans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FA053CC2-81C1-48EB-AC4A-FD1A89A02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1488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1" name="TextBox 504">
              <a:extLst>
                <a:ext uri="{FF2B5EF4-FFF2-40B4-BE49-F238E27FC236}">
                  <a16:creationId xmlns:a16="http://schemas.microsoft.com/office/drawing/2014/main" id="{73782024-46A2-484C-A778-427B9A3BF4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584"/>
              <a:ext cx="960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Prokaryotic</a:t>
              </a:r>
            </a:p>
            <a:p>
              <a:pPr algn="ctr"/>
              <a:r>
                <a:rPr lang="en-US" altLang="en-US" sz="16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  <a:p>
              <a:pPr algn="ctr"/>
              <a:endPara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92" name="Straight Connector 676">
              <a:extLst>
                <a:ext uri="{FF2B5EF4-FFF2-40B4-BE49-F238E27FC236}">
                  <a16:creationId xmlns:a16="http://schemas.microsoft.com/office/drawing/2014/main" id="{673C41EE-4BE6-426E-A6D0-18D317174CC9}"/>
                </a:ext>
              </a:extLst>
            </p:cNvPr>
            <p:cNvCxnSpPr>
              <a:cxnSpLocks noChangeShapeType="1"/>
              <a:stCxn id="7181" idx="0"/>
              <a:endCxn id="7185" idx="4"/>
            </p:cNvCxnSpPr>
            <p:nvPr/>
          </p:nvCxnSpPr>
          <p:spPr bwMode="auto">
            <a:xfrm rot="5400000" flipH="1" flipV="1">
              <a:off x="1236" y="2796"/>
              <a:ext cx="336" cy="60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3" name="Oval 489">
              <a:extLst>
                <a:ext uri="{FF2B5EF4-FFF2-40B4-BE49-F238E27FC236}">
                  <a16:creationId xmlns:a16="http://schemas.microsoft.com/office/drawing/2014/main" id="{5079C3B0-BF69-4578-8D64-B6484F3DD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304"/>
              <a:ext cx="43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4" name="Oval 489">
              <a:extLst>
                <a:ext uri="{FF2B5EF4-FFF2-40B4-BE49-F238E27FC236}">
                  <a16:creationId xmlns:a16="http://schemas.microsoft.com/office/drawing/2014/main" id="{9D302B94-407B-47D4-85E7-5611477E8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2016"/>
              <a:ext cx="43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5" name="Oval 489">
              <a:extLst>
                <a:ext uri="{FF2B5EF4-FFF2-40B4-BE49-F238E27FC236}">
                  <a16:creationId xmlns:a16="http://schemas.microsoft.com/office/drawing/2014/main" id="{F19041C7-9E82-49D7-8D17-815AC3DD1B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2304"/>
              <a:ext cx="43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6" name="Straight Connector 676">
              <a:extLst>
                <a:ext uri="{FF2B5EF4-FFF2-40B4-BE49-F238E27FC236}">
                  <a16:creationId xmlns:a16="http://schemas.microsoft.com/office/drawing/2014/main" id="{5513180F-38A9-4E2B-9172-9358AAD34687}"/>
                </a:ext>
              </a:extLst>
            </p:cNvPr>
            <p:cNvCxnSpPr>
              <a:cxnSpLocks noChangeShapeType="1"/>
              <a:stCxn id="7190" idx="4"/>
              <a:endCxn id="7175" idx="6"/>
            </p:cNvCxnSpPr>
            <p:nvPr/>
          </p:nvCxnSpPr>
          <p:spPr bwMode="auto">
            <a:xfrm rot="5400000">
              <a:off x="2988" y="1860"/>
              <a:ext cx="288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7" name="Straight Connector 676">
              <a:extLst>
                <a:ext uri="{FF2B5EF4-FFF2-40B4-BE49-F238E27FC236}">
                  <a16:creationId xmlns:a16="http://schemas.microsoft.com/office/drawing/2014/main" id="{0EF89846-CDC5-44B8-9081-B20574F7B428}"/>
                </a:ext>
              </a:extLst>
            </p:cNvPr>
            <p:cNvCxnSpPr>
              <a:cxnSpLocks noChangeShapeType="1"/>
              <a:stCxn id="7190" idx="4"/>
              <a:endCxn id="7193" idx="0"/>
            </p:cNvCxnSpPr>
            <p:nvPr/>
          </p:nvCxnSpPr>
          <p:spPr bwMode="auto">
            <a:xfrm rot="5400000">
              <a:off x="3072" y="1992"/>
              <a:ext cx="336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8" name="Straight Connector 676">
              <a:extLst>
                <a:ext uri="{FF2B5EF4-FFF2-40B4-BE49-F238E27FC236}">
                  <a16:creationId xmlns:a16="http://schemas.microsoft.com/office/drawing/2014/main" id="{8CE37F8D-EF09-48A7-9E87-D2A023B66384}"/>
                </a:ext>
              </a:extLst>
            </p:cNvPr>
            <p:cNvCxnSpPr>
              <a:cxnSpLocks noChangeShapeType="1"/>
              <a:stCxn id="7190" idx="4"/>
              <a:endCxn id="7195" idx="0"/>
            </p:cNvCxnSpPr>
            <p:nvPr/>
          </p:nvCxnSpPr>
          <p:spPr bwMode="auto">
            <a:xfrm rot="16200000" flipH="1">
              <a:off x="3336" y="2016"/>
              <a:ext cx="336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9" name="Straight Connector 676">
              <a:extLst>
                <a:ext uri="{FF2B5EF4-FFF2-40B4-BE49-F238E27FC236}">
                  <a16:creationId xmlns:a16="http://schemas.microsoft.com/office/drawing/2014/main" id="{323414E7-14E5-42CD-BA79-068AC9167691}"/>
                </a:ext>
              </a:extLst>
            </p:cNvPr>
            <p:cNvCxnSpPr>
              <a:cxnSpLocks noChangeShapeType="1"/>
              <a:stCxn id="7190" idx="4"/>
              <a:endCxn id="7194" idx="2"/>
            </p:cNvCxnSpPr>
            <p:nvPr/>
          </p:nvCxnSpPr>
          <p:spPr bwMode="auto">
            <a:xfrm rot="16200000" flipH="1">
              <a:off x="3444" y="1908"/>
              <a:ext cx="288" cy="40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0" name="TextBox 504">
              <a:extLst>
                <a:ext uri="{FF2B5EF4-FFF2-40B4-BE49-F238E27FC236}">
                  <a16:creationId xmlns:a16="http://schemas.microsoft.com/office/drawing/2014/main" id="{DC61FC46-8FBC-41F9-8300-2FC113EF29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2448"/>
              <a:ext cx="480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1" name="TextBox 504">
              <a:extLst>
                <a:ext uri="{FF2B5EF4-FFF2-40B4-BE49-F238E27FC236}">
                  <a16:creationId xmlns:a16="http://schemas.microsoft.com/office/drawing/2014/main" id="{676304C3-3EB7-45F9-8EB9-5C70F274C4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2448"/>
              <a:ext cx="480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2" name="TextBox 504">
              <a:extLst>
                <a:ext uri="{FF2B5EF4-FFF2-40B4-BE49-F238E27FC236}">
                  <a16:creationId xmlns:a16="http://schemas.microsoft.com/office/drawing/2014/main" id="{4623D9A6-8595-4345-AB4C-46B8E9C1E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4" y="2160"/>
              <a:ext cx="480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3" name="TextBox 504">
              <a:extLst>
                <a:ext uri="{FF2B5EF4-FFF2-40B4-BE49-F238E27FC236}">
                  <a16:creationId xmlns:a16="http://schemas.microsoft.com/office/drawing/2014/main" id="{41CE4537-0AD4-42C7-A480-76279F78FE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072"/>
              <a:ext cx="96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Not valid kingdom</a:t>
              </a:r>
            </a:p>
          </p:txBody>
        </p:sp>
        <p:sp>
          <p:nvSpPr>
            <p:cNvPr id="7204" name="TextBox 504">
              <a:extLst>
                <a:ext uri="{FF2B5EF4-FFF2-40B4-BE49-F238E27FC236}">
                  <a16:creationId xmlns:a16="http://schemas.microsoft.com/office/drawing/2014/main" id="{3C30C9D9-FBFC-49F8-8F46-31C01CA88E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2976"/>
              <a:ext cx="624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 cell wall</a:t>
              </a:r>
            </a:p>
          </p:txBody>
        </p:sp>
        <p:sp>
          <p:nvSpPr>
            <p:cNvPr id="7205" name="TextBox 504">
              <a:extLst>
                <a:ext uri="{FF2B5EF4-FFF2-40B4-BE49-F238E27FC236}">
                  <a16:creationId xmlns:a16="http://schemas.microsoft.com/office/drawing/2014/main" id="{EF74FBA6-997E-44EA-A98E-C86C26A2D2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8" y="3072"/>
              <a:ext cx="48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Chitin</a:t>
              </a:r>
            </a:p>
          </p:txBody>
        </p:sp>
        <p:sp>
          <p:nvSpPr>
            <p:cNvPr id="7206" name="Oval 630">
              <a:extLst>
                <a:ext uri="{FF2B5EF4-FFF2-40B4-BE49-F238E27FC236}">
                  <a16:creationId xmlns:a16="http://schemas.microsoft.com/office/drawing/2014/main" id="{8B870524-1999-4852-B9F0-205E772C0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2976"/>
              <a:ext cx="576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07" name="Straight Connector 676">
              <a:extLst>
                <a:ext uri="{FF2B5EF4-FFF2-40B4-BE49-F238E27FC236}">
                  <a16:creationId xmlns:a16="http://schemas.microsoft.com/office/drawing/2014/main" id="{2BD13F7D-1E50-4437-A187-2B669F482233}"/>
                </a:ext>
              </a:extLst>
            </p:cNvPr>
            <p:cNvCxnSpPr>
              <a:cxnSpLocks noChangeShapeType="1"/>
              <a:stCxn id="7180" idx="0"/>
              <a:endCxn id="7175" idx="4"/>
            </p:cNvCxnSpPr>
            <p:nvPr/>
          </p:nvCxnSpPr>
          <p:spPr bwMode="auto">
            <a:xfrm rot="5400000" flipH="1" flipV="1">
              <a:off x="2148" y="2460"/>
              <a:ext cx="480" cy="55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8" name="Oval 630">
              <a:extLst>
                <a:ext uri="{FF2B5EF4-FFF2-40B4-BE49-F238E27FC236}">
                  <a16:creationId xmlns:a16="http://schemas.microsoft.com/office/drawing/2014/main" id="{0D501D9D-F29C-49CB-A841-AECEE99C2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312"/>
              <a:ext cx="576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9" name="Oval 630">
              <a:extLst>
                <a:ext uri="{FF2B5EF4-FFF2-40B4-BE49-F238E27FC236}">
                  <a16:creationId xmlns:a16="http://schemas.microsoft.com/office/drawing/2014/main" id="{A372A7C9-F641-4FEB-998D-B1DB774DD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880"/>
              <a:ext cx="576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10" name="Straight Connector 676">
              <a:extLst>
                <a:ext uri="{FF2B5EF4-FFF2-40B4-BE49-F238E27FC236}">
                  <a16:creationId xmlns:a16="http://schemas.microsoft.com/office/drawing/2014/main" id="{B5916A1B-0F90-4EC3-8BC6-3F15DFD8FEE1}"/>
                </a:ext>
              </a:extLst>
            </p:cNvPr>
            <p:cNvCxnSpPr>
              <a:cxnSpLocks noChangeShapeType="1"/>
              <a:stCxn id="7206" idx="0"/>
              <a:endCxn id="7193" idx="4"/>
            </p:cNvCxnSpPr>
            <p:nvPr/>
          </p:nvCxnSpPr>
          <p:spPr bwMode="auto">
            <a:xfrm rot="5400000" flipH="1" flipV="1">
              <a:off x="2916" y="2796"/>
              <a:ext cx="192" cy="16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1" name="Straight Connector 676">
              <a:extLst>
                <a:ext uri="{FF2B5EF4-FFF2-40B4-BE49-F238E27FC236}">
                  <a16:creationId xmlns:a16="http://schemas.microsoft.com/office/drawing/2014/main" id="{9BCCF0DA-6B1F-4305-8380-67B87942FFEF}"/>
                </a:ext>
              </a:extLst>
            </p:cNvPr>
            <p:cNvCxnSpPr>
              <a:cxnSpLocks noChangeShapeType="1"/>
              <a:stCxn id="7208" idx="0"/>
              <a:endCxn id="7195" idx="4"/>
            </p:cNvCxnSpPr>
            <p:nvPr/>
          </p:nvCxnSpPr>
          <p:spPr bwMode="auto">
            <a:xfrm rot="5400000" flipH="1" flipV="1">
              <a:off x="3300" y="2988"/>
              <a:ext cx="528" cy="1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2" name="Straight Connector 676">
              <a:extLst>
                <a:ext uri="{FF2B5EF4-FFF2-40B4-BE49-F238E27FC236}">
                  <a16:creationId xmlns:a16="http://schemas.microsoft.com/office/drawing/2014/main" id="{48FAD699-482F-40E2-90D6-6D46945D91D0}"/>
                </a:ext>
              </a:extLst>
            </p:cNvPr>
            <p:cNvCxnSpPr>
              <a:cxnSpLocks noChangeShapeType="1"/>
              <a:stCxn id="7209" idx="0"/>
              <a:endCxn id="7194" idx="4"/>
            </p:cNvCxnSpPr>
            <p:nvPr/>
          </p:nvCxnSpPr>
          <p:spPr bwMode="auto">
            <a:xfrm rot="5400000" flipH="1" flipV="1">
              <a:off x="3780" y="2652"/>
              <a:ext cx="384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3" name="Text Box 35">
            <a:extLst>
              <a:ext uri="{FF2B5EF4-FFF2-40B4-BE49-F238E27FC236}">
                <a16:creationId xmlns:a16="http://schemas.microsoft.com/office/drawing/2014/main" id="{4865860C-928A-4C74-A85F-F25BB4212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57C59F23-6B6C-4364-88AF-8DDC788C37F0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5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3"/>
  <p:tag name="MMPROD_UIDATA" val="&lt;database version=&quot;7.0&quot;&gt;&lt;object type=&quot;1&quot; unique_id=&quot;10001&quot;&gt;&lt;object type=&quot;2&quot; unique_id=&quot;10214&quot;&gt;&lt;object type=&quot;3&quot; unique_id=&quot;10215&quot;&gt;&lt;property id=&quot;20148&quot; value=&quot;5&quot;/&gt;&lt;property id=&quot;20300&quot; value=&quot;Slide 1&quot;/&gt;&lt;property id=&quot;20307&quot; value=&quot;317&quot;/&gt;&lt;/object&gt;&lt;object type=&quot;3&quot; unique_id=&quot;10216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1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18&quot;&gt;&lt;property id=&quot;20148&quot; value=&quot;5&quot;/&gt;&lt;property id=&quot;20300&quot; value=&quot;Slide 4 - &amp;quot;Tree of life&amp;quot;&quot;/&gt;&lt;property id=&quot;20307&quot; value=&quot;334&quot;/&gt;&lt;/object&gt;&lt;object type=&quot;3&quot; unique_id=&quot;10219&quot;&gt;&lt;property id=&quot;20148&quot; value=&quot;5&quot;/&gt;&lt;property id=&quot;20300&quot; value=&quot;Slide 5 - &amp;quot;Tree of life Key&amp;quot;&quot;/&gt;&lt;property id=&quot;20307&quot; value=&quot;335&quot;/&gt;&lt;/object&gt;&lt;/object&gt;&lt;object type=&quot;8&quot; unique_id=&quot;1022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1907</TotalTime>
  <Words>170</Words>
  <Application>Microsoft Office PowerPoint</Application>
  <PresentationFormat>On-screen Show (4:3)</PresentationFormat>
  <Paragraphs>78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Tree of Life</vt:lpstr>
      <vt:lpstr>Tree of Life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252</cp:revision>
  <dcterms:created xsi:type="dcterms:W3CDTF">2005-04-19T02:46:41Z</dcterms:created>
  <dcterms:modified xsi:type="dcterms:W3CDTF">2019-04-29T16:21:53Z</dcterms:modified>
</cp:coreProperties>
</file>