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78" r:id="rId2"/>
  </p:sldMasterIdLst>
  <p:notesMasterIdLst>
    <p:notesMasterId r:id="rId9"/>
  </p:notesMasterIdLst>
  <p:sldIdLst>
    <p:sldId id="317" r:id="rId3"/>
    <p:sldId id="334" r:id="rId4"/>
    <p:sldId id="330" r:id="rId5"/>
    <p:sldId id="336" r:id="rId6"/>
    <p:sldId id="337" r:id="rId7"/>
    <p:sldId id="335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E8CCCAA5-981C-4702-B093-F642B94FC82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B01DD6E9-A620-4C54-A4FC-5FCD6FA2D73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78791DF4-1A32-4CA6-8EF7-E1D583ECB2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BA822068-C60F-42B5-ABD8-D6B0FA22DBB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A9AC4E2B-A3FE-4333-9AB9-B814CC83248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35045D0C-93EF-4CD1-B334-9680A35BFD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8CF6F08-673D-41E5-BAF1-36806A216E3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94DB6F29-2E0C-4534-8EAB-8E1B4137E1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C7943F4-3512-4AAB-A93E-CCCCBB427537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EA7A1ED9-29F4-4A54-950D-842CA92382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6211EDA9-76A6-40E3-BC50-43481C29E5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B9513E5-E0C4-4805-A075-C029EF3064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B38AA1A-7F74-4A87-B630-8310F0AF34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3C415CA-154D-43CA-B58F-33A8EBF4AF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B463BC-5018-45FF-894D-1BD955C966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5438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FCB8F3F-67B7-4AB9-94C4-F0F41A0CE3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CF66736-4B55-45D5-8E25-59F61BFC57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2CF73A1-8B14-48E5-BC7B-70A7AC5C61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523B89-5638-41E9-8CC2-E7503A8087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6875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911129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928214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916098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609525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548167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99709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8262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245937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324814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DE1B816-6504-4329-8BB2-3BF71BBBD4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86C4DC1-8AFE-49A5-B7AC-13B4004E9A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19FCF5C-D505-40DB-9CFE-0C46EA2C28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1FB11B-1BCD-4F71-80A1-E07199D68D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89004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313993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865541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5E16F4C-ABC3-4BCB-B323-96E843D325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E2174EB-CF10-4E42-9F49-2E88F4D30A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48F4E7C-8FFD-42BC-B1A6-5BA8668227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F5EA79-FF69-42CC-824A-66E37FED7E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2879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38A8D5-4391-4B43-A875-4864F90600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F67620-DFE9-41F6-BD86-3438206C72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1AFBAD8-80B7-46D9-89B4-A27532C462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569FC4-10B3-4FC4-87AB-41C53B3AA3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082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1A04E4BD-10C9-46B5-8DFA-8FA0B573CA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BB173757-AEC7-4120-BC33-C144B36E61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4D0CB5A7-6DA4-4B62-84ED-E05928B37E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A58621-9A56-4F7D-8A64-B0CAFD37A7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2693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DDDCD199-02D2-4EE4-91C3-FAAA84368B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D1A5DEB0-E941-4E01-B150-E40AEC7994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6199A56-1E1D-4DE0-A4F9-BD9CC8E5E5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F9DAE4-444C-4794-8469-C6FE38C7FB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2345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44887FA-E3D7-4919-AC51-39A2722313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2C92DA0-4858-4C9C-98C0-5D9E3F5FE7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D63FE46-52A8-466D-A90D-01F2F3E81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9F346-EC59-4635-9828-FAA7ECD5FA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7194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AB11747-2C13-4DEC-8377-7704160D9C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10C007F-D604-48DB-9CBB-50E01182CC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05B657D-0B92-425F-99F0-FA66048FBC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B8466D-7558-4939-B1D1-8AEAC352436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4287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062B5FB-3F3F-4209-B9A9-0945549AE4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D373364-4D1A-46B0-B1BD-D00546A1B7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BFB1862-8CD8-48E0-91B8-BC71503FBC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D67645-AAAE-4358-B132-2048AC0B3C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306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909EFF4-1132-4457-8570-30F1E5D4C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ADCD388-D1D1-4B8E-8C50-3D197B0025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C7A912E-C438-4915-9AF7-8D55291779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2030805-96C7-47B6-84F7-14FF1FF420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1C624B1C-7241-4405-A449-1092B4FA6F4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03724B28-2B20-46F1-9271-9D5F68858CE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63E51FB3-C9A7-429C-B050-FB90030A38D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4FB92848-C3C8-4E84-8CE6-0757224BF47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16CB92DC-12E6-4921-ABBB-0759A51B0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C82735D6-77A4-4E5A-9948-36BE918E54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 Box 35">
            <a:extLst>
              <a:ext uri="{FF2B5EF4-FFF2-40B4-BE49-F238E27FC236}">
                <a16:creationId xmlns:a16="http://schemas.microsoft.com/office/drawing/2014/main" id="{EE4F4401-32DF-48C6-8244-F5ED866C8CB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E4104162-E72E-4E57-9076-DAA380236934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979095C9-EE37-4964-B3E5-8C9094963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937179-C2C2-4CF9-B706-967943CC3D6C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107921F-F74D-45FD-B31E-EF6C4E893807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76E9E730-D745-454F-87DE-FD4B7243F2F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4">
            <a:extLst>
              <a:ext uri="{FF2B5EF4-FFF2-40B4-BE49-F238E27FC236}">
                <a16:creationId xmlns:a16="http://schemas.microsoft.com/office/drawing/2014/main" id="{06596FC9-BFED-4FCB-B6E8-8C7297BDE1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B10A63D3-5147-4CEF-A95D-F94A2DBCC9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2">
            <a:extLst>
              <a:ext uri="{FF2B5EF4-FFF2-40B4-BE49-F238E27FC236}">
                <a16:creationId xmlns:a16="http://schemas.microsoft.com/office/drawing/2014/main" id="{C6C87F2B-7A57-4365-BB5B-F17BFA6C0EF3}"/>
              </a:ext>
            </a:extLst>
          </p:cNvPr>
          <p:cNvSpPr>
            <a:spLocks/>
          </p:cNvSpPr>
          <p:nvPr/>
        </p:nvSpPr>
        <p:spPr bwMode="auto">
          <a:xfrm>
            <a:off x="0" y="2130425"/>
            <a:ext cx="9144000" cy="18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 dirty="0">
                <a:cs typeface="ヒラギノ角ゴ Pro W3"/>
              </a:rPr>
              <a:t>CONCEPT MAP</a:t>
            </a:r>
            <a:br>
              <a:rPr lang="en-US" altLang="en-US" sz="3600" b="1" dirty="0">
                <a:cs typeface="ヒラギノ角ゴ Pro W3"/>
              </a:rPr>
            </a:br>
            <a:br>
              <a:rPr lang="en-US" altLang="en-US" sz="3600" b="1" dirty="0">
                <a:cs typeface="ヒラギノ角ゴ Pro W3"/>
              </a:rPr>
            </a:br>
            <a:r>
              <a:rPr lang="en-US" altLang="en-US" sz="3600" b="1" dirty="0">
                <a:cs typeface="ヒラギノ角ゴ Pro W3"/>
              </a:rPr>
              <a:t>Animal Tissues</a:t>
            </a:r>
          </a:p>
        </p:txBody>
      </p:sp>
      <p:sp>
        <p:nvSpPr>
          <p:cNvPr id="3075" name="Text Box 4">
            <a:extLst>
              <a:ext uri="{FF2B5EF4-FFF2-40B4-BE49-F238E27FC236}">
                <a16:creationId xmlns:a16="http://schemas.microsoft.com/office/drawing/2014/main" id="{79443C84-010B-4D77-9C7E-B91013442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6040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90D1F12-F8F4-47E9-89F4-EF43F0A83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37E5A73A-5397-479E-BF2E-67D3834074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88577C66-1265-482E-9F7C-95E15F867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DA3EFE00-2F4C-49DE-9FEB-0A2E22CAB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8DFD6926-81B4-47D4-8658-A3379E87B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6147" name="TextBox 208">
            <a:extLst>
              <a:ext uri="{FF2B5EF4-FFF2-40B4-BE49-F238E27FC236}">
                <a16:creationId xmlns:a16="http://schemas.microsoft.com/office/drawing/2014/main" id="{EB7EA3EE-FC15-4B70-BCF4-F0BCE42CB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676400"/>
            <a:ext cx="39370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 dirty="0"/>
              <a:t>Embryonic/germ tissue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Endoderm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Skeletal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Epithelium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Internal organs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Cells 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Mesoderm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Cardiac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Involuntary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Ligaments</a:t>
            </a:r>
          </a:p>
        </p:txBody>
      </p:sp>
      <p:sp>
        <p:nvSpPr>
          <p:cNvPr id="6148" name="TextBox 208">
            <a:extLst>
              <a:ext uri="{FF2B5EF4-FFF2-40B4-BE49-F238E27FC236}">
                <a16:creationId xmlns:a16="http://schemas.microsoft.com/office/drawing/2014/main" id="{45E2F5A6-C67B-426C-967B-15457E562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1676400"/>
            <a:ext cx="4140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eaLnBrk="1" hangingPunct="1"/>
            <a:r>
              <a:rPr lang="en-US" altLang="en-US" dirty="0"/>
              <a:t>K. Neuron</a:t>
            </a:r>
          </a:p>
          <a:p>
            <a:pPr eaLnBrk="1" hangingPunct="1">
              <a:buFontTx/>
              <a:buAutoNum type="alphaUcPeriod" startAt="12"/>
            </a:pPr>
            <a:r>
              <a:rPr lang="en-US" altLang="en-US" dirty="0"/>
              <a:t>Cartilage</a:t>
            </a:r>
          </a:p>
          <a:p>
            <a:pPr eaLnBrk="1" hangingPunct="1">
              <a:buFontTx/>
              <a:buAutoNum type="alphaUcPeriod" startAt="12"/>
            </a:pPr>
            <a:r>
              <a:rPr lang="en-US" altLang="en-US" dirty="0"/>
              <a:t>Glial </a:t>
            </a:r>
          </a:p>
          <a:p>
            <a:pPr eaLnBrk="1" hangingPunct="1">
              <a:buFontTx/>
              <a:buAutoNum type="alphaUcPeriod" startAt="12"/>
            </a:pPr>
            <a:r>
              <a:rPr lang="en-US" altLang="en-US" dirty="0"/>
              <a:t>Action potentials</a:t>
            </a:r>
          </a:p>
          <a:p>
            <a:pPr eaLnBrk="1" hangingPunct="1">
              <a:buFontTx/>
              <a:buAutoNum type="alphaUcPeriod" startAt="12"/>
            </a:pPr>
            <a:r>
              <a:rPr lang="en-US" altLang="en-US" dirty="0"/>
              <a:t>Dense</a:t>
            </a:r>
          </a:p>
          <a:p>
            <a:pPr eaLnBrk="1" hangingPunct="1">
              <a:buFontTx/>
              <a:buAutoNum type="alphaUcPeriod" startAt="12"/>
            </a:pPr>
            <a:endParaRPr lang="en-US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2CD5C2-1B38-4BEB-A72B-A432DFC70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0" y="0"/>
            <a:ext cx="1963738" cy="512763"/>
          </a:xfrm>
        </p:spPr>
        <p:txBody>
          <a:bodyPr/>
          <a:lstStyle/>
          <a:p>
            <a:r>
              <a:rPr lang="en-US" altLang="en-US" sz="3600"/>
              <a:t>Tissues</a:t>
            </a:r>
          </a:p>
        </p:txBody>
      </p:sp>
      <p:sp>
        <p:nvSpPr>
          <p:cNvPr id="7171" name="Rectangle 105">
            <a:extLst>
              <a:ext uri="{FF2B5EF4-FFF2-40B4-BE49-F238E27FC236}">
                <a16:creationId xmlns:a16="http://schemas.microsoft.com/office/drawing/2014/main" id="{577E33ED-0A2F-4FAE-8A44-ED4B22B980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546100"/>
            <a:ext cx="812800" cy="3635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sp>
        <p:nvSpPr>
          <p:cNvPr id="7172" name="Rectangle 105">
            <a:extLst>
              <a:ext uri="{FF2B5EF4-FFF2-40B4-BE49-F238E27FC236}">
                <a16:creationId xmlns:a16="http://schemas.microsoft.com/office/drawing/2014/main" id="{D5541006-E2A2-4A59-8C5B-DEF5C03E0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6800" y="546100"/>
            <a:ext cx="1625600" cy="2905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Tissues</a:t>
            </a:r>
            <a:endParaRPr lang="en-US" altLang="en-US" sz="1600" u="sng"/>
          </a:p>
        </p:txBody>
      </p:sp>
      <p:sp>
        <p:nvSpPr>
          <p:cNvPr id="7173" name="Rectangle 105">
            <a:extLst>
              <a:ext uri="{FF2B5EF4-FFF2-40B4-BE49-F238E27FC236}">
                <a16:creationId xmlns:a16="http://schemas.microsoft.com/office/drawing/2014/main" id="{F6926CAF-C34B-42EE-80A8-98CE9BE717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1562100"/>
            <a:ext cx="1625600" cy="2905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Ectoderm</a:t>
            </a:r>
            <a:endParaRPr lang="en-US" altLang="en-US" sz="1600" u="sng"/>
          </a:p>
        </p:txBody>
      </p:sp>
      <p:sp>
        <p:nvSpPr>
          <p:cNvPr id="7174" name="Rectangle 105">
            <a:extLst>
              <a:ext uri="{FF2B5EF4-FFF2-40B4-BE49-F238E27FC236}">
                <a16:creationId xmlns:a16="http://schemas.microsoft.com/office/drawing/2014/main" id="{2A077F81-8623-4356-9287-9DC2F712FC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00" y="546100"/>
            <a:ext cx="812800" cy="3635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sp>
        <p:nvSpPr>
          <p:cNvPr id="7175" name="Rectangle 105">
            <a:extLst>
              <a:ext uri="{FF2B5EF4-FFF2-40B4-BE49-F238E27FC236}">
                <a16:creationId xmlns:a16="http://schemas.microsoft.com/office/drawing/2014/main" id="{BBE990B4-FCBB-4E9F-B43C-EEF1D3DBD1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00" y="1489075"/>
            <a:ext cx="812800" cy="3635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sp>
        <p:nvSpPr>
          <p:cNvPr id="7176" name="Rectangle 105">
            <a:extLst>
              <a:ext uri="{FF2B5EF4-FFF2-40B4-BE49-F238E27FC236}">
                <a16:creationId xmlns:a16="http://schemas.microsoft.com/office/drawing/2014/main" id="{71C85CCD-A078-42E2-93B3-2AA5909F2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1489075"/>
            <a:ext cx="812800" cy="3635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sp>
        <p:nvSpPr>
          <p:cNvPr id="7177" name="Rectangle 105">
            <a:extLst>
              <a:ext uri="{FF2B5EF4-FFF2-40B4-BE49-F238E27FC236}">
                <a16:creationId xmlns:a16="http://schemas.microsoft.com/office/drawing/2014/main" id="{A2E7BAAD-FE74-4AF5-9679-3424753C4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4464050"/>
            <a:ext cx="1625600" cy="2905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/>
              <a:t>connective</a:t>
            </a:r>
            <a:endParaRPr lang="en-US" altLang="en-US" sz="1600" b="1" u="sng"/>
          </a:p>
        </p:txBody>
      </p:sp>
      <p:sp>
        <p:nvSpPr>
          <p:cNvPr id="7178" name="Rectangle 105">
            <a:extLst>
              <a:ext uri="{FF2B5EF4-FFF2-40B4-BE49-F238E27FC236}">
                <a16:creationId xmlns:a16="http://schemas.microsoft.com/office/drawing/2014/main" id="{5D2FA550-6680-4D2B-937A-08B7CC92E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00" y="2651125"/>
            <a:ext cx="812800" cy="3619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cxnSp>
        <p:nvCxnSpPr>
          <p:cNvPr id="7179" name="Straight Arrow Connector 41">
            <a:extLst>
              <a:ext uri="{FF2B5EF4-FFF2-40B4-BE49-F238E27FC236}">
                <a16:creationId xmlns:a16="http://schemas.microsoft.com/office/drawing/2014/main" id="{894468CA-7F03-4DB2-85DB-8AB7B4B68C28}"/>
              </a:ext>
            </a:extLst>
          </p:cNvPr>
          <p:cNvCxnSpPr>
            <a:cxnSpLocks noChangeShapeType="1"/>
            <a:stCxn id="7174" idx="2"/>
            <a:endCxn id="7176" idx="0"/>
          </p:cNvCxnSpPr>
          <p:nvPr/>
        </p:nvCxnSpPr>
        <p:spPr bwMode="auto">
          <a:xfrm rot="5400000">
            <a:off x="4485481" y="284957"/>
            <a:ext cx="579437" cy="1828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0" name="Straight Arrow Connector 43">
            <a:extLst>
              <a:ext uri="{FF2B5EF4-FFF2-40B4-BE49-F238E27FC236}">
                <a16:creationId xmlns:a16="http://schemas.microsoft.com/office/drawing/2014/main" id="{36121650-D800-43F5-A585-CB6CC59B1DFF}"/>
              </a:ext>
            </a:extLst>
          </p:cNvPr>
          <p:cNvCxnSpPr>
            <a:cxnSpLocks noChangeShapeType="1"/>
            <a:stCxn id="7174" idx="2"/>
            <a:endCxn id="7175" idx="0"/>
          </p:cNvCxnSpPr>
          <p:nvPr/>
        </p:nvCxnSpPr>
        <p:spPr bwMode="auto">
          <a:xfrm rot="5400000">
            <a:off x="5399882" y="1199356"/>
            <a:ext cx="579438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1" name="Straight Arrow Connector 45">
            <a:extLst>
              <a:ext uri="{FF2B5EF4-FFF2-40B4-BE49-F238E27FC236}">
                <a16:creationId xmlns:a16="http://schemas.microsoft.com/office/drawing/2014/main" id="{F54CAFEC-0ECD-4C50-A1B4-6E9A52581E56}"/>
              </a:ext>
            </a:extLst>
          </p:cNvPr>
          <p:cNvCxnSpPr>
            <a:cxnSpLocks noChangeShapeType="1"/>
            <a:stCxn id="7174" idx="2"/>
            <a:endCxn id="7173" idx="0"/>
          </p:cNvCxnSpPr>
          <p:nvPr/>
        </p:nvCxnSpPr>
        <p:spPr bwMode="auto">
          <a:xfrm rot="16200000" flipH="1">
            <a:off x="6430169" y="169069"/>
            <a:ext cx="652462" cy="2133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2" name="Straight Arrow Connector 47">
            <a:extLst>
              <a:ext uri="{FF2B5EF4-FFF2-40B4-BE49-F238E27FC236}">
                <a16:creationId xmlns:a16="http://schemas.microsoft.com/office/drawing/2014/main" id="{8C8492F8-AEF9-418F-B7D7-9A7165546111}"/>
              </a:ext>
            </a:extLst>
          </p:cNvPr>
          <p:cNvCxnSpPr>
            <a:cxnSpLocks noChangeShapeType="1"/>
            <a:stCxn id="7171" idx="3"/>
            <a:endCxn id="7172" idx="1"/>
          </p:cNvCxnSpPr>
          <p:nvPr/>
        </p:nvCxnSpPr>
        <p:spPr bwMode="auto">
          <a:xfrm flipV="1">
            <a:off x="1422400" y="692150"/>
            <a:ext cx="914400" cy="365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3" name="Straight Arrow Connector 49">
            <a:extLst>
              <a:ext uri="{FF2B5EF4-FFF2-40B4-BE49-F238E27FC236}">
                <a16:creationId xmlns:a16="http://schemas.microsoft.com/office/drawing/2014/main" id="{1674F926-FDF5-4D6C-8A49-FAAF1C1B629D}"/>
              </a:ext>
            </a:extLst>
          </p:cNvPr>
          <p:cNvCxnSpPr>
            <a:cxnSpLocks noChangeShapeType="1"/>
            <a:stCxn id="7172" idx="3"/>
            <a:endCxn id="7174" idx="1"/>
          </p:cNvCxnSpPr>
          <p:nvPr/>
        </p:nvCxnSpPr>
        <p:spPr bwMode="auto">
          <a:xfrm>
            <a:off x="3962400" y="692150"/>
            <a:ext cx="1320800" cy="365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4" name="Straight Arrow Connector 53">
            <a:extLst>
              <a:ext uri="{FF2B5EF4-FFF2-40B4-BE49-F238E27FC236}">
                <a16:creationId xmlns:a16="http://schemas.microsoft.com/office/drawing/2014/main" id="{8A154673-687F-4078-8848-0959D9C7D681}"/>
              </a:ext>
            </a:extLst>
          </p:cNvPr>
          <p:cNvCxnSpPr>
            <a:cxnSpLocks noChangeShapeType="1"/>
            <a:stCxn id="7175" idx="2"/>
            <a:endCxn id="7178" idx="0"/>
          </p:cNvCxnSpPr>
          <p:nvPr/>
        </p:nvCxnSpPr>
        <p:spPr bwMode="auto">
          <a:xfrm rot="5400000">
            <a:off x="5290344" y="2251869"/>
            <a:ext cx="798513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5" name="Straight Arrow Connector 55">
            <a:extLst>
              <a:ext uri="{FF2B5EF4-FFF2-40B4-BE49-F238E27FC236}">
                <a16:creationId xmlns:a16="http://schemas.microsoft.com/office/drawing/2014/main" id="{886C94A0-FA45-4680-9254-8640D144FC30}"/>
              </a:ext>
            </a:extLst>
          </p:cNvPr>
          <p:cNvCxnSpPr>
            <a:cxnSpLocks noChangeShapeType="1"/>
            <a:stCxn id="7173" idx="2"/>
            <a:endCxn id="7178" idx="0"/>
          </p:cNvCxnSpPr>
          <p:nvPr/>
        </p:nvCxnSpPr>
        <p:spPr bwMode="auto">
          <a:xfrm rot="5400000">
            <a:off x="6357144" y="1185069"/>
            <a:ext cx="798512" cy="2133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6" name="Straight Arrow Connector 59">
            <a:extLst>
              <a:ext uri="{FF2B5EF4-FFF2-40B4-BE49-F238E27FC236}">
                <a16:creationId xmlns:a16="http://schemas.microsoft.com/office/drawing/2014/main" id="{A7026559-415C-4415-B65C-4AB6B7FB977A}"/>
              </a:ext>
            </a:extLst>
          </p:cNvPr>
          <p:cNvCxnSpPr>
            <a:cxnSpLocks noChangeShapeType="1"/>
            <a:stCxn id="7176" idx="2"/>
            <a:endCxn id="7178" idx="0"/>
          </p:cNvCxnSpPr>
          <p:nvPr/>
        </p:nvCxnSpPr>
        <p:spPr bwMode="auto">
          <a:xfrm rot="16200000" flipH="1">
            <a:off x="4375944" y="1337469"/>
            <a:ext cx="798512" cy="1828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7" name="Rectangle 105">
            <a:extLst>
              <a:ext uri="{FF2B5EF4-FFF2-40B4-BE49-F238E27FC236}">
                <a16:creationId xmlns:a16="http://schemas.microsoft.com/office/drawing/2014/main" id="{ABB1F4CD-0053-4BDB-B777-CF1EAFC9B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3376613"/>
            <a:ext cx="1219200" cy="3619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glands</a:t>
            </a:r>
            <a:endParaRPr lang="en-US" altLang="en-US" sz="1600"/>
          </a:p>
        </p:txBody>
      </p:sp>
      <p:cxnSp>
        <p:nvCxnSpPr>
          <p:cNvPr id="7188" name="Straight Arrow Connector 63">
            <a:extLst>
              <a:ext uri="{FF2B5EF4-FFF2-40B4-BE49-F238E27FC236}">
                <a16:creationId xmlns:a16="http://schemas.microsoft.com/office/drawing/2014/main" id="{FE1BEC8B-E2D8-48C2-9835-FF06F367D8C6}"/>
              </a:ext>
            </a:extLst>
          </p:cNvPr>
          <p:cNvCxnSpPr>
            <a:cxnSpLocks noChangeShapeType="1"/>
            <a:stCxn id="7178" idx="2"/>
            <a:endCxn id="7187" idx="0"/>
          </p:cNvCxnSpPr>
          <p:nvPr/>
        </p:nvCxnSpPr>
        <p:spPr bwMode="auto">
          <a:xfrm rot="5400000">
            <a:off x="5101431" y="2788444"/>
            <a:ext cx="363538" cy="812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9" name="Rectangle 105">
            <a:extLst>
              <a:ext uri="{FF2B5EF4-FFF2-40B4-BE49-F238E27FC236}">
                <a16:creationId xmlns:a16="http://schemas.microsoft.com/office/drawing/2014/main" id="{D30EB770-B000-4E3D-B940-EECB05BED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2651125"/>
            <a:ext cx="1625600" cy="2889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/>
              <a:t>nervous</a:t>
            </a:r>
            <a:endParaRPr lang="en-US" altLang="en-US" sz="1600" b="1" u="sng"/>
          </a:p>
        </p:txBody>
      </p:sp>
      <p:sp>
        <p:nvSpPr>
          <p:cNvPr id="7190" name="Rectangle 105">
            <a:extLst>
              <a:ext uri="{FF2B5EF4-FFF2-40B4-BE49-F238E27FC236}">
                <a16:creationId xmlns:a16="http://schemas.microsoft.com/office/drawing/2014/main" id="{499178CC-2B8D-4BC5-958E-18DFD7CAC0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3448050"/>
            <a:ext cx="812800" cy="3635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sp>
        <p:nvSpPr>
          <p:cNvPr id="7191" name="Rectangle 105">
            <a:extLst>
              <a:ext uri="{FF2B5EF4-FFF2-40B4-BE49-F238E27FC236}">
                <a16:creationId xmlns:a16="http://schemas.microsoft.com/office/drawing/2014/main" id="{6F4D4B78-163B-4E3D-83F2-1FC7692BC3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6400" y="3448050"/>
            <a:ext cx="812800" cy="3635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sp>
        <p:nvSpPr>
          <p:cNvPr id="7192" name="Rectangle 105">
            <a:extLst>
              <a:ext uri="{FF2B5EF4-FFF2-40B4-BE49-F238E27FC236}">
                <a16:creationId xmlns:a16="http://schemas.microsoft.com/office/drawing/2014/main" id="{347403CA-956F-422E-BD42-9663BC829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4246563"/>
            <a:ext cx="812800" cy="3619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sp>
        <p:nvSpPr>
          <p:cNvPr id="7193" name="Rectangle 105">
            <a:extLst>
              <a:ext uri="{FF2B5EF4-FFF2-40B4-BE49-F238E27FC236}">
                <a16:creationId xmlns:a16="http://schemas.microsoft.com/office/drawing/2014/main" id="{E5974BE9-6C59-41A1-BE46-55DECB148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1600" y="4246563"/>
            <a:ext cx="1422400" cy="3619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Support </a:t>
            </a:r>
          </a:p>
        </p:txBody>
      </p:sp>
      <p:cxnSp>
        <p:nvCxnSpPr>
          <p:cNvPr id="7194" name="Straight Arrow Connector 74">
            <a:extLst>
              <a:ext uri="{FF2B5EF4-FFF2-40B4-BE49-F238E27FC236}">
                <a16:creationId xmlns:a16="http://schemas.microsoft.com/office/drawing/2014/main" id="{2B739124-51FF-49D4-B9A0-B8A5FDC293DD}"/>
              </a:ext>
            </a:extLst>
          </p:cNvPr>
          <p:cNvCxnSpPr>
            <a:cxnSpLocks noChangeShapeType="1"/>
            <a:stCxn id="7190" idx="2"/>
            <a:endCxn id="7192" idx="0"/>
          </p:cNvCxnSpPr>
          <p:nvPr/>
        </p:nvCxnSpPr>
        <p:spPr bwMode="auto">
          <a:xfrm rot="5400000">
            <a:off x="7046912" y="3876676"/>
            <a:ext cx="434975" cy="304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5" name="Straight Arrow Connector 76">
            <a:extLst>
              <a:ext uri="{FF2B5EF4-FFF2-40B4-BE49-F238E27FC236}">
                <a16:creationId xmlns:a16="http://schemas.microsoft.com/office/drawing/2014/main" id="{867DD4CA-83D6-4BDD-B79B-9FDB7F1305CB}"/>
              </a:ext>
            </a:extLst>
          </p:cNvPr>
          <p:cNvCxnSpPr>
            <a:cxnSpLocks noChangeShapeType="1"/>
            <a:stCxn id="7191" idx="2"/>
            <a:endCxn id="7193" idx="0"/>
          </p:cNvCxnSpPr>
          <p:nvPr/>
        </p:nvCxnSpPr>
        <p:spPr bwMode="auto">
          <a:xfrm rot="5400000">
            <a:off x="8215313" y="4029075"/>
            <a:ext cx="434975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6" name="Straight Arrow Connector 78">
            <a:extLst>
              <a:ext uri="{FF2B5EF4-FFF2-40B4-BE49-F238E27FC236}">
                <a16:creationId xmlns:a16="http://schemas.microsoft.com/office/drawing/2014/main" id="{D9B2AF12-3DC1-42F6-87F2-B3EAD0C3081C}"/>
              </a:ext>
            </a:extLst>
          </p:cNvPr>
          <p:cNvCxnSpPr>
            <a:cxnSpLocks noChangeShapeType="1"/>
            <a:stCxn id="7189" idx="2"/>
            <a:endCxn id="7190" idx="0"/>
          </p:cNvCxnSpPr>
          <p:nvPr/>
        </p:nvCxnSpPr>
        <p:spPr bwMode="auto">
          <a:xfrm rot="5400000">
            <a:off x="7366000" y="2990850"/>
            <a:ext cx="508000" cy="406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7" name="Straight Arrow Connector 80">
            <a:extLst>
              <a:ext uri="{FF2B5EF4-FFF2-40B4-BE49-F238E27FC236}">
                <a16:creationId xmlns:a16="http://schemas.microsoft.com/office/drawing/2014/main" id="{78B2DEE2-4DDC-44A0-84A6-5AE7611A2E82}"/>
              </a:ext>
            </a:extLst>
          </p:cNvPr>
          <p:cNvCxnSpPr>
            <a:cxnSpLocks noChangeShapeType="1"/>
            <a:stCxn id="7189" idx="2"/>
            <a:endCxn id="7191" idx="0"/>
          </p:cNvCxnSpPr>
          <p:nvPr/>
        </p:nvCxnSpPr>
        <p:spPr bwMode="auto">
          <a:xfrm rot="16200000" flipH="1">
            <a:off x="7874000" y="2889250"/>
            <a:ext cx="508000" cy="609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8" name="Straight Arrow Connector 82">
            <a:extLst>
              <a:ext uri="{FF2B5EF4-FFF2-40B4-BE49-F238E27FC236}">
                <a16:creationId xmlns:a16="http://schemas.microsoft.com/office/drawing/2014/main" id="{22D3DC7D-FA16-4E35-A4B0-03CEBCAEB8E5}"/>
              </a:ext>
            </a:extLst>
          </p:cNvPr>
          <p:cNvCxnSpPr>
            <a:cxnSpLocks noChangeShapeType="1"/>
            <a:stCxn id="7173" idx="2"/>
            <a:endCxn id="7189" idx="0"/>
          </p:cNvCxnSpPr>
          <p:nvPr/>
        </p:nvCxnSpPr>
        <p:spPr bwMode="auto">
          <a:xfrm rot="5400000">
            <a:off x="7423944" y="2251869"/>
            <a:ext cx="798513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9" name="Straight Arrow Connector 84">
            <a:extLst>
              <a:ext uri="{FF2B5EF4-FFF2-40B4-BE49-F238E27FC236}">
                <a16:creationId xmlns:a16="http://schemas.microsoft.com/office/drawing/2014/main" id="{761334D7-2AB0-41F9-99C0-D717BCFC8FF9}"/>
              </a:ext>
            </a:extLst>
          </p:cNvPr>
          <p:cNvCxnSpPr>
            <a:cxnSpLocks noChangeShapeType="1"/>
            <a:stCxn id="7176" idx="2"/>
            <a:endCxn id="7177" idx="0"/>
          </p:cNvCxnSpPr>
          <p:nvPr/>
        </p:nvCxnSpPr>
        <p:spPr bwMode="auto">
          <a:xfrm rot="16200000" flipH="1">
            <a:off x="2707481" y="3005932"/>
            <a:ext cx="2611437" cy="304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0" name="Rectangle 105">
            <a:extLst>
              <a:ext uri="{FF2B5EF4-FFF2-40B4-BE49-F238E27FC236}">
                <a16:creationId xmlns:a16="http://schemas.microsoft.com/office/drawing/2014/main" id="{3EC41B60-9FC6-48DE-9060-74DF1F902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0" y="5624513"/>
            <a:ext cx="1016000" cy="3635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Blood</a:t>
            </a:r>
          </a:p>
        </p:txBody>
      </p:sp>
      <p:sp>
        <p:nvSpPr>
          <p:cNvPr id="7201" name="Rectangle 105">
            <a:extLst>
              <a:ext uri="{FF2B5EF4-FFF2-40B4-BE49-F238E27FC236}">
                <a16:creationId xmlns:a16="http://schemas.microsoft.com/office/drawing/2014/main" id="{AC5FC3BA-0DC9-47C5-BC0D-EB413A9535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5770563"/>
            <a:ext cx="711200" cy="3619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/>
          </a:p>
        </p:txBody>
      </p:sp>
      <p:sp>
        <p:nvSpPr>
          <p:cNvPr id="7202" name="Rectangle 105">
            <a:extLst>
              <a:ext uri="{FF2B5EF4-FFF2-40B4-BE49-F238E27FC236}">
                <a16:creationId xmlns:a16="http://schemas.microsoft.com/office/drawing/2014/main" id="{C76B89F0-4E07-4B47-A95A-9530A867F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5200" y="5770563"/>
            <a:ext cx="1016000" cy="3619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Bone</a:t>
            </a:r>
          </a:p>
        </p:txBody>
      </p:sp>
      <p:sp>
        <p:nvSpPr>
          <p:cNvPr id="7203" name="Rectangle 105">
            <a:extLst>
              <a:ext uri="{FF2B5EF4-FFF2-40B4-BE49-F238E27FC236}">
                <a16:creationId xmlns:a16="http://schemas.microsoft.com/office/drawing/2014/main" id="{1675EC9A-24F5-4875-898A-ACA563C71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600" y="5045075"/>
            <a:ext cx="1016000" cy="3619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Loose</a:t>
            </a:r>
          </a:p>
        </p:txBody>
      </p:sp>
      <p:sp>
        <p:nvSpPr>
          <p:cNvPr id="7204" name="Rectangle 105">
            <a:extLst>
              <a:ext uri="{FF2B5EF4-FFF2-40B4-BE49-F238E27FC236}">
                <a16:creationId xmlns:a16="http://schemas.microsoft.com/office/drawing/2014/main" id="{AE2C043F-883D-46D9-9DB6-E341A835A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600" y="6423025"/>
            <a:ext cx="1625600" cy="43497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Matrix = </a:t>
            </a:r>
            <a:endParaRPr lang="en-US" altLang="en-US" sz="1600" u="sng"/>
          </a:p>
        </p:txBody>
      </p:sp>
      <p:sp>
        <p:nvSpPr>
          <p:cNvPr id="7205" name="Rectangle 105">
            <a:extLst>
              <a:ext uri="{FF2B5EF4-FFF2-40B4-BE49-F238E27FC236}">
                <a16:creationId xmlns:a16="http://schemas.microsoft.com/office/drawing/2014/main" id="{09398737-5CD0-4E88-80A6-CE445F8044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8800" y="5770563"/>
            <a:ext cx="609600" cy="3619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cxnSp>
        <p:nvCxnSpPr>
          <p:cNvPr id="7206" name="Straight Arrow Connector 92">
            <a:extLst>
              <a:ext uri="{FF2B5EF4-FFF2-40B4-BE49-F238E27FC236}">
                <a16:creationId xmlns:a16="http://schemas.microsoft.com/office/drawing/2014/main" id="{4543D2E4-C25B-4FAF-8ADD-A191DDDC696C}"/>
              </a:ext>
            </a:extLst>
          </p:cNvPr>
          <p:cNvCxnSpPr>
            <a:cxnSpLocks noChangeShapeType="1"/>
            <a:stCxn id="7202" idx="3"/>
            <a:endCxn id="7205" idx="1"/>
          </p:cNvCxnSpPr>
          <p:nvPr/>
        </p:nvCxnSpPr>
        <p:spPr bwMode="auto">
          <a:xfrm>
            <a:off x="5791200" y="5951538"/>
            <a:ext cx="1117600" cy="1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7" name="Straight Arrow Connector 96">
            <a:extLst>
              <a:ext uri="{FF2B5EF4-FFF2-40B4-BE49-F238E27FC236}">
                <a16:creationId xmlns:a16="http://schemas.microsoft.com/office/drawing/2014/main" id="{4214D416-EF13-4423-AAC8-1A636BC9D260}"/>
              </a:ext>
            </a:extLst>
          </p:cNvPr>
          <p:cNvCxnSpPr>
            <a:cxnSpLocks noChangeShapeType="1"/>
            <a:stCxn id="7177" idx="2"/>
            <a:endCxn id="7203" idx="0"/>
          </p:cNvCxnSpPr>
          <p:nvPr/>
        </p:nvCxnSpPr>
        <p:spPr bwMode="auto">
          <a:xfrm rot="5400000">
            <a:off x="3004344" y="3883819"/>
            <a:ext cx="290512" cy="2032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8" name="Straight Arrow Connector 98">
            <a:extLst>
              <a:ext uri="{FF2B5EF4-FFF2-40B4-BE49-F238E27FC236}">
                <a16:creationId xmlns:a16="http://schemas.microsoft.com/office/drawing/2014/main" id="{71CAF927-7E9F-4639-B2D2-050C6C8A82C0}"/>
              </a:ext>
            </a:extLst>
          </p:cNvPr>
          <p:cNvCxnSpPr>
            <a:cxnSpLocks noChangeShapeType="1"/>
            <a:stCxn id="7177" idx="2"/>
            <a:endCxn id="7200" idx="0"/>
          </p:cNvCxnSpPr>
          <p:nvPr/>
        </p:nvCxnSpPr>
        <p:spPr bwMode="auto">
          <a:xfrm rot="5400000">
            <a:off x="2917825" y="4376738"/>
            <a:ext cx="869950" cy="1625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9" name="Straight Arrow Connector 100">
            <a:extLst>
              <a:ext uri="{FF2B5EF4-FFF2-40B4-BE49-F238E27FC236}">
                <a16:creationId xmlns:a16="http://schemas.microsoft.com/office/drawing/2014/main" id="{40733901-59C9-4909-B5E2-D7B7FFB76C54}"/>
              </a:ext>
            </a:extLst>
          </p:cNvPr>
          <p:cNvCxnSpPr>
            <a:cxnSpLocks noChangeShapeType="1"/>
            <a:stCxn id="7200" idx="2"/>
            <a:endCxn id="7204" idx="0"/>
          </p:cNvCxnSpPr>
          <p:nvPr/>
        </p:nvCxnSpPr>
        <p:spPr bwMode="auto">
          <a:xfrm rot="5400000">
            <a:off x="2017712" y="5900738"/>
            <a:ext cx="434975" cy="609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10" name="Straight Arrow Connector 103">
            <a:extLst>
              <a:ext uri="{FF2B5EF4-FFF2-40B4-BE49-F238E27FC236}">
                <a16:creationId xmlns:a16="http://schemas.microsoft.com/office/drawing/2014/main" id="{999F9842-DAD0-4C5E-BC62-094BD163C81C}"/>
              </a:ext>
            </a:extLst>
          </p:cNvPr>
          <p:cNvCxnSpPr>
            <a:cxnSpLocks noChangeShapeType="1"/>
            <a:stCxn id="7177" idx="2"/>
            <a:endCxn id="7201" idx="0"/>
          </p:cNvCxnSpPr>
          <p:nvPr/>
        </p:nvCxnSpPr>
        <p:spPr bwMode="auto">
          <a:xfrm rot="5400000">
            <a:off x="3581400" y="5186363"/>
            <a:ext cx="1016000" cy="152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11" name="Straight Arrow Connector 105">
            <a:extLst>
              <a:ext uri="{FF2B5EF4-FFF2-40B4-BE49-F238E27FC236}">
                <a16:creationId xmlns:a16="http://schemas.microsoft.com/office/drawing/2014/main" id="{3744B0E4-AA8A-41F9-93C4-9E895F64C852}"/>
              </a:ext>
            </a:extLst>
          </p:cNvPr>
          <p:cNvCxnSpPr>
            <a:cxnSpLocks noChangeShapeType="1"/>
            <a:stCxn id="7177" idx="2"/>
            <a:endCxn id="7202" idx="0"/>
          </p:cNvCxnSpPr>
          <p:nvPr/>
        </p:nvCxnSpPr>
        <p:spPr bwMode="auto">
          <a:xfrm rot="16200000" flipH="1">
            <a:off x="4216400" y="4703763"/>
            <a:ext cx="1016000" cy="1117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12" name="Straight Arrow Connector 107">
            <a:extLst>
              <a:ext uri="{FF2B5EF4-FFF2-40B4-BE49-F238E27FC236}">
                <a16:creationId xmlns:a16="http://schemas.microsoft.com/office/drawing/2014/main" id="{537BF066-B850-4225-85CB-CB25FD04AD2D}"/>
              </a:ext>
            </a:extLst>
          </p:cNvPr>
          <p:cNvCxnSpPr>
            <a:cxnSpLocks noChangeShapeType="1"/>
            <a:stCxn id="7177" idx="2"/>
            <a:endCxn id="7205" idx="0"/>
          </p:cNvCxnSpPr>
          <p:nvPr/>
        </p:nvCxnSpPr>
        <p:spPr bwMode="auto">
          <a:xfrm rot="16200000" flipH="1">
            <a:off x="5181600" y="3738563"/>
            <a:ext cx="1016000" cy="3048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13" name="Rectangle 105">
            <a:extLst>
              <a:ext uri="{FF2B5EF4-FFF2-40B4-BE49-F238E27FC236}">
                <a16:creationId xmlns:a16="http://schemas.microsoft.com/office/drawing/2014/main" id="{4F9E7243-5425-4D1C-B95F-02D5A38A8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600" y="1489075"/>
            <a:ext cx="1422400" cy="2905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/>
              <a:t>muscle</a:t>
            </a:r>
            <a:endParaRPr lang="en-US" altLang="en-US" sz="1600" b="1" u="sng"/>
          </a:p>
        </p:txBody>
      </p:sp>
      <p:sp>
        <p:nvSpPr>
          <p:cNvPr id="7214" name="Rectangle 105">
            <a:extLst>
              <a:ext uri="{FF2B5EF4-FFF2-40B4-BE49-F238E27FC236}">
                <a16:creationId xmlns:a16="http://schemas.microsoft.com/office/drawing/2014/main" id="{86FFE475-42D1-4F19-B6DE-899466993F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214563"/>
            <a:ext cx="1524000" cy="3635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Voluntary</a:t>
            </a:r>
            <a:endParaRPr lang="en-US" altLang="en-US" sz="1600"/>
          </a:p>
        </p:txBody>
      </p:sp>
      <p:sp>
        <p:nvSpPr>
          <p:cNvPr id="7215" name="Rectangle 105">
            <a:extLst>
              <a:ext uri="{FF2B5EF4-FFF2-40B4-BE49-F238E27FC236}">
                <a16:creationId xmlns:a16="http://schemas.microsoft.com/office/drawing/2014/main" id="{47D45595-004B-46A8-B3EE-F2AE5297B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0" y="2214563"/>
            <a:ext cx="812800" cy="3635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cxnSp>
        <p:nvCxnSpPr>
          <p:cNvPr id="7216" name="Straight Arrow Connector 111">
            <a:extLst>
              <a:ext uri="{FF2B5EF4-FFF2-40B4-BE49-F238E27FC236}">
                <a16:creationId xmlns:a16="http://schemas.microsoft.com/office/drawing/2014/main" id="{2DEEE2D0-F2B9-4BA6-A6D0-3A35D591C38C}"/>
              </a:ext>
            </a:extLst>
          </p:cNvPr>
          <p:cNvCxnSpPr>
            <a:cxnSpLocks noChangeShapeType="1"/>
            <a:stCxn id="7213" idx="2"/>
            <a:endCxn id="7214" idx="0"/>
          </p:cNvCxnSpPr>
          <p:nvPr/>
        </p:nvCxnSpPr>
        <p:spPr bwMode="auto">
          <a:xfrm rot="5400000">
            <a:off x="1230312" y="1616076"/>
            <a:ext cx="434975" cy="762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17" name="Straight Arrow Connector 112">
            <a:extLst>
              <a:ext uri="{FF2B5EF4-FFF2-40B4-BE49-F238E27FC236}">
                <a16:creationId xmlns:a16="http://schemas.microsoft.com/office/drawing/2014/main" id="{2E6F3FA2-EB95-4E25-84CB-6BEFAD1D0953}"/>
              </a:ext>
            </a:extLst>
          </p:cNvPr>
          <p:cNvCxnSpPr>
            <a:cxnSpLocks noChangeShapeType="1"/>
            <a:stCxn id="7213" idx="2"/>
            <a:endCxn id="7215" idx="0"/>
          </p:cNvCxnSpPr>
          <p:nvPr/>
        </p:nvCxnSpPr>
        <p:spPr bwMode="auto">
          <a:xfrm rot="16200000" flipH="1">
            <a:off x="1916112" y="1692276"/>
            <a:ext cx="434975" cy="609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18" name="Rectangle 105">
            <a:extLst>
              <a:ext uri="{FF2B5EF4-FFF2-40B4-BE49-F238E27FC236}">
                <a16:creationId xmlns:a16="http://schemas.microsoft.com/office/drawing/2014/main" id="{D31D58E4-4136-46CE-B9FB-B2F8AA9A8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2400" y="3013075"/>
            <a:ext cx="1016000" cy="3635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heart</a:t>
            </a:r>
            <a:endParaRPr lang="en-US" altLang="en-US" sz="1600"/>
          </a:p>
        </p:txBody>
      </p:sp>
      <p:sp>
        <p:nvSpPr>
          <p:cNvPr id="7219" name="Rectangle 105">
            <a:extLst>
              <a:ext uri="{FF2B5EF4-FFF2-40B4-BE49-F238E27FC236}">
                <a16:creationId xmlns:a16="http://schemas.microsoft.com/office/drawing/2014/main" id="{C42009D2-44C5-453E-A7D9-674E360D3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1600" y="3013075"/>
            <a:ext cx="812800" cy="3635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sp>
        <p:nvSpPr>
          <p:cNvPr id="7220" name="Rectangle 105">
            <a:extLst>
              <a:ext uri="{FF2B5EF4-FFF2-40B4-BE49-F238E27FC236}">
                <a16:creationId xmlns:a16="http://schemas.microsoft.com/office/drawing/2014/main" id="{ECC701B0-F236-4704-8FB0-062546AF2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800" y="3811588"/>
            <a:ext cx="812800" cy="3619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sp>
        <p:nvSpPr>
          <p:cNvPr id="7221" name="Rectangle 105">
            <a:extLst>
              <a:ext uri="{FF2B5EF4-FFF2-40B4-BE49-F238E27FC236}">
                <a16:creationId xmlns:a16="http://schemas.microsoft.com/office/drawing/2014/main" id="{F26127FF-C8E5-44CB-AACA-BE97D7376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0000" y="3811588"/>
            <a:ext cx="1422400" cy="3619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Smooth</a:t>
            </a:r>
          </a:p>
        </p:txBody>
      </p:sp>
      <p:cxnSp>
        <p:nvCxnSpPr>
          <p:cNvPr id="7222" name="Straight Arrow Connector 121">
            <a:extLst>
              <a:ext uri="{FF2B5EF4-FFF2-40B4-BE49-F238E27FC236}">
                <a16:creationId xmlns:a16="http://schemas.microsoft.com/office/drawing/2014/main" id="{DF5F52A1-71BE-48AF-BDC2-CCE1C8C1DFEA}"/>
              </a:ext>
            </a:extLst>
          </p:cNvPr>
          <p:cNvCxnSpPr>
            <a:cxnSpLocks noChangeShapeType="1"/>
            <a:stCxn id="7218" idx="2"/>
            <a:endCxn id="7220" idx="0"/>
          </p:cNvCxnSpPr>
          <p:nvPr/>
        </p:nvCxnSpPr>
        <p:spPr bwMode="auto">
          <a:xfrm rot="5400000">
            <a:off x="1611312" y="3492501"/>
            <a:ext cx="434975" cy="203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23" name="Straight Arrow Connector 122">
            <a:extLst>
              <a:ext uri="{FF2B5EF4-FFF2-40B4-BE49-F238E27FC236}">
                <a16:creationId xmlns:a16="http://schemas.microsoft.com/office/drawing/2014/main" id="{1CF93721-CCCD-4263-B7AF-E4A970E62180}"/>
              </a:ext>
            </a:extLst>
          </p:cNvPr>
          <p:cNvCxnSpPr>
            <a:cxnSpLocks noChangeShapeType="1"/>
            <a:stCxn id="7219" idx="2"/>
            <a:endCxn id="7221" idx="0"/>
          </p:cNvCxnSpPr>
          <p:nvPr/>
        </p:nvCxnSpPr>
        <p:spPr bwMode="auto">
          <a:xfrm rot="16200000" flipH="1">
            <a:off x="2932112" y="3492501"/>
            <a:ext cx="434975" cy="203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24" name="Straight Arrow Connector 123">
            <a:extLst>
              <a:ext uri="{FF2B5EF4-FFF2-40B4-BE49-F238E27FC236}">
                <a16:creationId xmlns:a16="http://schemas.microsoft.com/office/drawing/2014/main" id="{4E0621F2-E4C9-4C15-A118-7227A6E06EEA}"/>
              </a:ext>
            </a:extLst>
          </p:cNvPr>
          <p:cNvCxnSpPr>
            <a:cxnSpLocks noChangeShapeType="1"/>
            <a:stCxn id="7215" idx="2"/>
            <a:endCxn id="7218" idx="0"/>
          </p:cNvCxnSpPr>
          <p:nvPr/>
        </p:nvCxnSpPr>
        <p:spPr bwMode="auto">
          <a:xfrm rot="5400000">
            <a:off x="1966912" y="2541588"/>
            <a:ext cx="434975" cy="508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25" name="Straight Arrow Connector 124">
            <a:extLst>
              <a:ext uri="{FF2B5EF4-FFF2-40B4-BE49-F238E27FC236}">
                <a16:creationId xmlns:a16="http://schemas.microsoft.com/office/drawing/2014/main" id="{981C1E86-1EA9-482F-8DC2-ECA45DBAC9FB}"/>
              </a:ext>
            </a:extLst>
          </p:cNvPr>
          <p:cNvCxnSpPr>
            <a:cxnSpLocks noChangeShapeType="1"/>
            <a:stCxn id="7215" idx="2"/>
            <a:endCxn id="7219" idx="0"/>
          </p:cNvCxnSpPr>
          <p:nvPr/>
        </p:nvCxnSpPr>
        <p:spPr bwMode="auto">
          <a:xfrm rot="16200000" flipH="1">
            <a:off x="2525712" y="2490788"/>
            <a:ext cx="434975" cy="609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26" name="Rectangle 105">
            <a:extLst>
              <a:ext uri="{FF2B5EF4-FFF2-40B4-BE49-F238E27FC236}">
                <a16:creationId xmlns:a16="http://schemas.microsoft.com/office/drawing/2014/main" id="{C6087B9F-A1E5-4010-90B3-4843CE62E8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" y="3157538"/>
            <a:ext cx="812800" cy="3635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cxnSp>
        <p:nvCxnSpPr>
          <p:cNvPr id="7227" name="Straight Arrow Connector 132">
            <a:extLst>
              <a:ext uri="{FF2B5EF4-FFF2-40B4-BE49-F238E27FC236}">
                <a16:creationId xmlns:a16="http://schemas.microsoft.com/office/drawing/2014/main" id="{C0AB48E5-792D-4AE3-A19F-A16C7BF279D3}"/>
              </a:ext>
            </a:extLst>
          </p:cNvPr>
          <p:cNvCxnSpPr>
            <a:cxnSpLocks noChangeShapeType="1"/>
            <a:stCxn id="7214" idx="2"/>
            <a:endCxn id="7226" idx="0"/>
          </p:cNvCxnSpPr>
          <p:nvPr/>
        </p:nvCxnSpPr>
        <p:spPr bwMode="auto">
          <a:xfrm rot="5400000">
            <a:off x="650081" y="2740819"/>
            <a:ext cx="579438" cy="254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28" name="Rectangle 105">
            <a:extLst>
              <a:ext uri="{FF2B5EF4-FFF2-40B4-BE49-F238E27FC236}">
                <a16:creationId xmlns:a16="http://schemas.microsoft.com/office/drawing/2014/main" id="{695AFB00-08A1-4BD7-9E8C-5837F1802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6496050"/>
            <a:ext cx="812800" cy="3619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cxnSp>
        <p:nvCxnSpPr>
          <p:cNvPr id="7229" name="Straight Arrow Connector 135">
            <a:extLst>
              <a:ext uri="{FF2B5EF4-FFF2-40B4-BE49-F238E27FC236}">
                <a16:creationId xmlns:a16="http://schemas.microsoft.com/office/drawing/2014/main" id="{7AD3C1F2-6F15-48D8-9456-81C74E0D69DF}"/>
              </a:ext>
            </a:extLst>
          </p:cNvPr>
          <p:cNvCxnSpPr>
            <a:cxnSpLocks noChangeShapeType="1"/>
            <a:stCxn id="7201" idx="2"/>
            <a:endCxn id="7228" idx="0"/>
          </p:cNvCxnSpPr>
          <p:nvPr/>
        </p:nvCxnSpPr>
        <p:spPr bwMode="auto">
          <a:xfrm rot="5400000">
            <a:off x="3755231" y="6238082"/>
            <a:ext cx="363537" cy="152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30" name="TextBox 137">
            <a:extLst>
              <a:ext uri="{FF2B5EF4-FFF2-40B4-BE49-F238E27FC236}">
                <a16:creationId xmlns:a16="http://schemas.microsoft.com/office/drawing/2014/main" id="{2473C368-1DE1-4128-AD62-216CFE9DF0A0}"/>
              </a:ext>
            </a:extLst>
          </p:cNvPr>
          <p:cNvSpPr txBox="1">
            <a:spLocks noChangeArrowheads="1"/>
          </p:cNvSpPr>
          <p:nvPr/>
        </p:nvSpPr>
        <p:spPr bwMode="auto">
          <a:xfrm rot="-1437103">
            <a:off x="1406525" y="400050"/>
            <a:ext cx="8715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/>
              <a:t>Make up</a:t>
            </a:r>
          </a:p>
        </p:txBody>
      </p:sp>
      <p:sp>
        <p:nvSpPr>
          <p:cNvPr id="7231" name="TextBox 138">
            <a:extLst>
              <a:ext uri="{FF2B5EF4-FFF2-40B4-BE49-F238E27FC236}">
                <a16:creationId xmlns:a16="http://schemas.microsoft.com/office/drawing/2014/main" id="{7B6CB2D6-1F2F-4E19-9589-762C8C45B0E2}"/>
              </a:ext>
            </a:extLst>
          </p:cNvPr>
          <p:cNvSpPr txBox="1">
            <a:spLocks noChangeArrowheads="1"/>
          </p:cNvSpPr>
          <p:nvPr/>
        </p:nvSpPr>
        <p:spPr bwMode="auto">
          <a:xfrm rot="-1437103">
            <a:off x="4203700" y="304800"/>
            <a:ext cx="9921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/>
              <a:t>Arise from</a:t>
            </a:r>
          </a:p>
        </p:txBody>
      </p:sp>
      <p:sp>
        <p:nvSpPr>
          <p:cNvPr id="7232" name="TextBox 139">
            <a:extLst>
              <a:ext uri="{FF2B5EF4-FFF2-40B4-BE49-F238E27FC236}">
                <a16:creationId xmlns:a16="http://schemas.microsoft.com/office/drawing/2014/main" id="{D98718FA-D097-45C3-8860-D0D90D45D8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00" y="1997075"/>
            <a:ext cx="11684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/>
              <a:t>Give rise to</a:t>
            </a:r>
          </a:p>
        </p:txBody>
      </p:sp>
      <p:sp>
        <p:nvSpPr>
          <p:cNvPr id="7233" name="TextBox 140">
            <a:extLst>
              <a:ext uri="{FF2B5EF4-FFF2-40B4-BE49-F238E27FC236}">
                <a16:creationId xmlns:a16="http://schemas.microsoft.com/office/drawing/2014/main" id="{43CB9093-6DAD-4A78-A168-C5F45AD46A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3600" y="3957638"/>
            <a:ext cx="1657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/>
              <a:t>Function</a:t>
            </a:r>
          </a:p>
        </p:txBody>
      </p:sp>
      <p:sp>
        <p:nvSpPr>
          <p:cNvPr id="7234" name="TextBox 143">
            <a:extLst>
              <a:ext uri="{FF2B5EF4-FFF2-40B4-BE49-F238E27FC236}">
                <a16:creationId xmlns:a16="http://schemas.microsoft.com/office/drawing/2014/main" id="{E68FB470-5C4D-4949-9B84-FCF61FFFE3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600" y="6059488"/>
            <a:ext cx="1657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/>
              <a:t>Made from </a:t>
            </a:r>
          </a:p>
        </p:txBody>
      </p:sp>
      <p:cxnSp>
        <p:nvCxnSpPr>
          <p:cNvPr id="7235" name="Straight Arrow Connector 75">
            <a:extLst>
              <a:ext uri="{FF2B5EF4-FFF2-40B4-BE49-F238E27FC236}">
                <a16:creationId xmlns:a16="http://schemas.microsoft.com/office/drawing/2014/main" id="{28EC6996-7AE8-48DA-98D5-6CC7BE5160BB}"/>
              </a:ext>
            </a:extLst>
          </p:cNvPr>
          <p:cNvCxnSpPr>
            <a:cxnSpLocks noChangeShapeType="1"/>
            <a:stCxn id="7176" idx="1"/>
            <a:endCxn id="7213" idx="3"/>
          </p:cNvCxnSpPr>
          <p:nvPr/>
        </p:nvCxnSpPr>
        <p:spPr bwMode="auto">
          <a:xfrm rot="10800000">
            <a:off x="2540000" y="1635125"/>
            <a:ext cx="914400" cy="365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36" name="Text Box 35">
            <a:extLst>
              <a:ext uri="{FF2B5EF4-FFF2-40B4-BE49-F238E27FC236}">
                <a16:creationId xmlns:a16="http://schemas.microsoft.com/office/drawing/2014/main" id="{C91D8139-2D6E-4200-975D-4D50F85BF0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0439BF14-420B-4DCE-A09D-DEE7D5AC4F05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5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EDAC0DBB-D003-4B19-87E5-CAFC1608E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8263" y="152400"/>
            <a:ext cx="2801937" cy="512763"/>
          </a:xfrm>
        </p:spPr>
        <p:txBody>
          <a:bodyPr/>
          <a:lstStyle/>
          <a:p>
            <a:r>
              <a:rPr lang="en-US" altLang="en-US" sz="3600"/>
              <a:t>Tissues Key</a:t>
            </a:r>
          </a:p>
        </p:txBody>
      </p:sp>
      <p:sp>
        <p:nvSpPr>
          <p:cNvPr id="8195" name="Rectangle 105">
            <a:extLst>
              <a:ext uri="{FF2B5EF4-FFF2-40B4-BE49-F238E27FC236}">
                <a16:creationId xmlns:a16="http://schemas.microsoft.com/office/drawing/2014/main" id="{4648D49C-DE43-4E64-9EE1-AD6E4D0F6F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74663"/>
            <a:ext cx="812800" cy="3667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u="sng"/>
              <a:t>F</a:t>
            </a:r>
            <a:endParaRPr lang="en-US" altLang="en-US" sz="1600" u="sng"/>
          </a:p>
        </p:txBody>
      </p:sp>
      <p:sp>
        <p:nvSpPr>
          <p:cNvPr id="8196" name="Rectangle 105">
            <a:extLst>
              <a:ext uri="{FF2B5EF4-FFF2-40B4-BE49-F238E27FC236}">
                <a16:creationId xmlns:a16="http://schemas.microsoft.com/office/drawing/2014/main" id="{F6E859FE-F3C8-4AD8-8005-AC5F2CEAB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6800" y="474663"/>
            <a:ext cx="1625600" cy="2936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Tissues</a:t>
            </a:r>
            <a:endParaRPr lang="en-US" altLang="en-US" sz="1600" u="sng"/>
          </a:p>
        </p:txBody>
      </p:sp>
      <p:sp>
        <p:nvSpPr>
          <p:cNvPr id="8197" name="Rectangle 105">
            <a:extLst>
              <a:ext uri="{FF2B5EF4-FFF2-40B4-BE49-F238E27FC236}">
                <a16:creationId xmlns:a16="http://schemas.microsoft.com/office/drawing/2014/main" id="{57EEE85B-235C-4C13-AD65-813283C3D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1501775"/>
            <a:ext cx="1625600" cy="2936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Ectoderm</a:t>
            </a:r>
            <a:endParaRPr lang="en-US" altLang="en-US" sz="1600" u="sng"/>
          </a:p>
        </p:txBody>
      </p:sp>
      <p:sp>
        <p:nvSpPr>
          <p:cNvPr id="8198" name="Rectangle 105">
            <a:extLst>
              <a:ext uri="{FF2B5EF4-FFF2-40B4-BE49-F238E27FC236}">
                <a16:creationId xmlns:a16="http://schemas.microsoft.com/office/drawing/2014/main" id="{C6067DC2-A297-4E7C-9336-CA2CB0CA0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00" y="474663"/>
            <a:ext cx="812800" cy="3667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u="sng"/>
              <a:t>A</a:t>
            </a:r>
            <a:endParaRPr lang="en-US" altLang="en-US" sz="1600" u="sng"/>
          </a:p>
        </p:txBody>
      </p:sp>
      <p:sp>
        <p:nvSpPr>
          <p:cNvPr id="8199" name="Rectangle 105">
            <a:extLst>
              <a:ext uri="{FF2B5EF4-FFF2-40B4-BE49-F238E27FC236}">
                <a16:creationId xmlns:a16="http://schemas.microsoft.com/office/drawing/2014/main" id="{7DC989F6-B0E5-4EAE-B0D3-1C40594A7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00" y="1428750"/>
            <a:ext cx="812800" cy="3667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u="sng"/>
              <a:t>B</a:t>
            </a:r>
            <a:endParaRPr lang="en-US" altLang="en-US" sz="1600" u="sng"/>
          </a:p>
        </p:txBody>
      </p:sp>
      <p:sp>
        <p:nvSpPr>
          <p:cNvPr id="8200" name="Rectangle 105">
            <a:extLst>
              <a:ext uri="{FF2B5EF4-FFF2-40B4-BE49-F238E27FC236}">
                <a16:creationId xmlns:a16="http://schemas.microsoft.com/office/drawing/2014/main" id="{245A2262-9DB0-4A58-8F55-0FFE1E22A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1428750"/>
            <a:ext cx="812800" cy="3667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u="sng"/>
              <a:t>G</a:t>
            </a:r>
            <a:endParaRPr lang="en-US" altLang="en-US" sz="1600" u="sng"/>
          </a:p>
        </p:txBody>
      </p:sp>
      <p:sp>
        <p:nvSpPr>
          <p:cNvPr id="8201" name="Rectangle 105">
            <a:extLst>
              <a:ext uri="{FF2B5EF4-FFF2-40B4-BE49-F238E27FC236}">
                <a16:creationId xmlns:a16="http://schemas.microsoft.com/office/drawing/2014/main" id="{85BBDE22-88CA-4898-8291-280C73DCE5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4437063"/>
            <a:ext cx="1625600" cy="2936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/>
              <a:t>connective</a:t>
            </a:r>
            <a:endParaRPr lang="en-US" altLang="en-US" sz="1600" b="1" u="sng"/>
          </a:p>
        </p:txBody>
      </p:sp>
      <p:sp>
        <p:nvSpPr>
          <p:cNvPr id="8202" name="Rectangle 105">
            <a:extLst>
              <a:ext uri="{FF2B5EF4-FFF2-40B4-BE49-F238E27FC236}">
                <a16:creationId xmlns:a16="http://schemas.microsoft.com/office/drawing/2014/main" id="{AAA30967-E3CD-40BF-B675-124A25133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00" y="2601913"/>
            <a:ext cx="812800" cy="3667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u="sng"/>
              <a:t>D</a:t>
            </a:r>
            <a:endParaRPr lang="en-US" altLang="en-US" sz="1600" u="sng"/>
          </a:p>
        </p:txBody>
      </p:sp>
      <p:cxnSp>
        <p:nvCxnSpPr>
          <p:cNvPr id="8203" name="Straight Arrow Connector 41">
            <a:extLst>
              <a:ext uri="{FF2B5EF4-FFF2-40B4-BE49-F238E27FC236}">
                <a16:creationId xmlns:a16="http://schemas.microsoft.com/office/drawing/2014/main" id="{2033EA6D-AE65-4116-8FEC-6418753B1BD6}"/>
              </a:ext>
            </a:extLst>
          </p:cNvPr>
          <p:cNvCxnSpPr>
            <a:cxnSpLocks noChangeShapeType="1"/>
            <a:stCxn id="8198" idx="2"/>
            <a:endCxn id="8200" idx="0"/>
          </p:cNvCxnSpPr>
          <p:nvPr/>
        </p:nvCxnSpPr>
        <p:spPr bwMode="auto">
          <a:xfrm rot="5400000">
            <a:off x="4481512" y="220663"/>
            <a:ext cx="587375" cy="1828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4" name="Straight Arrow Connector 43">
            <a:extLst>
              <a:ext uri="{FF2B5EF4-FFF2-40B4-BE49-F238E27FC236}">
                <a16:creationId xmlns:a16="http://schemas.microsoft.com/office/drawing/2014/main" id="{C233592A-EDA4-47F9-8B70-E5AAEC9401CF}"/>
              </a:ext>
            </a:extLst>
          </p:cNvPr>
          <p:cNvCxnSpPr>
            <a:cxnSpLocks noChangeShapeType="1"/>
            <a:stCxn id="8198" idx="2"/>
            <a:endCxn id="8199" idx="0"/>
          </p:cNvCxnSpPr>
          <p:nvPr/>
        </p:nvCxnSpPr>
        <p:spPr bwMode="auto">
          <a:xfrm rot="5400000">
            <a:off x="5395913" y="1135063"/>
            <a:ext cx="587375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5" name="Straight Arrow Connector 45">
            <a:extLst>
              <a:ext uri="{FF2B5EF4-FFF2-40B4-BE49-F238E27FC236}">
                <a16:creationId xmlns:a16="http://schemas.microsoft.com/office/drawing/2014/main" id="{FBC95198-415D-4154-A94C-9542CBBB54A1}"/>
              </a:ext>
            </a:extLst>
          </p:cNvPr>
          <p:cNvCxnSpPr>
            <a:cxnSpLocks noChangeShapeType="1"/>
            <a:stCxn id="8198" idx="2"/>
            <a:endCxn id="8197" idx="0"/>
          </p:cNvCxnSpPr>
          <p:nvPr/>
        </p:nvCxnSpPr>
        <p:spPr bwMode="auto">
          <a:xfrm rot="16200000" flipH="1">
            <a:off x="6426200" y="104775"/>
            <a:ext cx="660400" cy="2133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6" name="Straight Arrow Connector 47">
            <a:extLst>
              <a:ext uri="{FF2B5EF4-FFF2-40B4-BE49-F238E27FC236}">
                <a16:creationId xmlns:a16="http://schemas.microsoft.com/office/drawing/2014/main" id="{95BFC7C5-7213-45BC-984C-BA49B95DE86D}"/>
              </a:ext>
            </a:extLst>
          </p:cNvPr>
          <p:cNvCxnSpPr>
            <a:cxnSpLocks noChangeShapeType="1"/>
            <a:stCxn id="8195" idx="3"/>
            <a:endCxn id="8196" idx="1"/>
          </p:cNvCxnSpPr>
          <p:nvPr/>
        </p:nvCxnSpPr>
        <p:spPr bwMode="auto">
          <a:xfrm flipV="1">
            <a:off x="1422400" y="622300"/>
            <a:ext cx="914400" cy="365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7" name="Straight Arrow Connector 49">
            <a:extLst>
              <a:ext uri="{FF2B5EF4-FFF2-40B4-BE49-F238E27FC236}">
                <a16:creationId xmlns:a16="http://schemas.microsoft.com/office/drawing/2014/main" id="{7EC7E557-9AB8-497D-8562-626D3EC07B62}"/>
              </a:ext>
            </a:extLst>
          </p:cNvPr>
          <p:cNvCxnSpPr>
            <a:cxnSpLocks noChangeShapeType="1"/>
            <a:stCxn id="8196" idx="3"/>
            <a:endCxn id="8198" idx="1"/>
          </p:cNvCxnSpPr>
          <p:nvPr/>
        </p:nvCxnSpPr>
        <p:spPr bwMode="auto">
          <a:xfrm>
            <a:off x="3962400" y="622300"/>
            <a:ext cx="1320800" cy="365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8" name="Straight Arrow Connector 53">
            <a:extLst>
              <a:ext uri="{FF2B5EF4-FFF2-40B4-BE49-F238E27FC236}">
                <a16:creationId xmlns:a16="http://schemas.microsoft.com/office/drawing/2014/main" id="{0D542E1E-1B7F-440D-B7A3-D30609848E4D}"/>
              </a:ext>
            </a:extLst>
          </p:cNvPr>
          <p:cNvCxnSpPr>
            <a:cxnSpLocks noChangeShapeType="1"/>
            <a:stCxn id="8199" idx="2"/>
            <a:endCxn id="8202" idx="0"/>
          </p:cNvCxnSpPr>
          <p:nvPr/>
        </p:nvCxnSpPr>
        <p:spPr bwMode="auto">
          <a:xfrm rot="5400000">
            <a:off x="5286376" y="2198687"/>
            <a:ext cx="806450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9" name="Straight Arrow Connector 55">
            <a:extLst>
              <a:ext uri="{FF2B5EF4-FFF2-40B4-BE49-F238E27FC236}">
                <a16:creationId xmlns:a16="http://schemas.microsoft.com/office/drawing/2014/main" id="{B3083E7F-BAB5-4A45-8711-1567CE6A218D}"/>
              </a:ext>
            </a:extLst>
          </p:cNvPr>
          <p:cNvCxnSpPr>
            <a:cxnSpLocks noChangeShapeType="1"/>
            <a:stCxn id="8197" idx="2"/>
            <a:endCxn id="8202" idx="0"/>
          </p:cNvCxnSpPr>
          <p:nvPr/>
        </p:nvCxnSpPr>
        <p:spPr bwMode="auto">
          <a:xfrm rot="5400000">
            <a:off x="6353175" y="1131888"/>
            <a:ext cx="806450" cy="2133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0" name="Straight Arrow Connector 59">
            <a:extLst>
              <a:ext uri="{FF2B5EF4-FFF2-40B4-BE49-F238E27FC236}">
                <a16:creationId xmlns:a16="http://schemas.microsoft.com/office/drawing/2014/main" id="{818724C1-B73A-4565-8D15-913907F14859}"/>
              </a:ext>
            </a:extLst>
          </p:cNvPr>
          <p:cNvCxnSpPr>
            <a:cxnSpLocks noChangeShapeType="1"/>
            <a:stCxn id="8200" idx="2"/>
            <a:endCxn id="8202" idx="0"/>
          </p:cNvCxnSpPr>
          <p:nvPr/>
        </p:nvCxnSpPr>
        <p:spPr bwMode="auto">
          <a:xfrm rot="16200000" flipH="1">
            <a:off x="4371975" y="1284288"/>
            <a:ext cx="806450" cy="1828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11" name="Rectangle 105">
            <a:extLst>
              <a:ext uri="{FF2B5EF4-FFF2-40B4-BE49-F238E27FC236}">
                <a16:creationId xmlns:a16="http://schemas.microsoft.com/office/drawing/2014/main" id="{1FEB8374-222C-499B-A9C2-92F1CDDD2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3336925"/>
            <a:ext cx="1219200" cy="3667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glands</a:t>
            </a:r>
            <a:endParaRPr lang="en-US" altLang="en-US" sz="1600"/>
          </a:p>
        </p:txBody>
      </p:sp>
      <p:cxnSp>
        <p:nvCxnSpPr>
          <p:cNvPr id="8212" name="Straight Arrow Connector 63">
            <a:extLst>
              <a:ext uri="{FF2B5EF4-FFF2-40B4-BE49-F238E27FC236}">
                <a16:creationId xmlns:a16="http://schemas.microsoft.com/office/drawing/2014/main" id="{D0BBE101-34F2-427E-8BBB-459CEC234532}"/>
              </a:ext>
            </a:extLst>
          </p:cNvPr>
          <p:cNvCxnSpPr>
            <a:cxnSpLocks noChangeShapeType="1"/>
            <a:stCxn id="8202" idx="2"/>
            <a:endCxn id="8211" idx="0"/>
          </p:cNvCxnSpPr>
          <p:nvPr/>
        </p:nvCxnSpPr>
        <p:spPr bwMode="auto">
          <a:xfrm rot="5400000">
            <a:off x="5099050" y="2746375"/>
            <a:ext cx="368300" cy="812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13" name="Rectangle 105">
            <a:extLst>
              <a:ext uri="{FF2B5EF4-FFF2-40B4-BE49-F238E27FC236}">
                <a16:creationId xmlns:a16="http://schemas.microsoft.com/office/drawing/2014/main" id="{7C3E3398-CC47-4667-8504-D21024A8C1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2601913"/>
            <a:ext cx="1625600" cy="2936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/>
              <a:t>nervous</a:t>
            </a:r>
            <a:endParaRPr lang="en-US" altLang="en-US" sz="1600" b="1" u="sng"/>
          </a:p>
        </p:txBody>
      </p:sp>
      <p:sp>
        <p:nvSpPr>
          <p:cNvPr id="8214" name="Rectangle 105">
            <a:extLst>
              <a:ext uri="{FF2B5EF4-FFF2-40B4-BE49-F238E27FC236}">
                <a16:creationId xmlns:a16="http://schemas.microsoft.com/office/drawing/2014/main" id="{DBFDDBD5-EE2F-4616-A80F-D87E78A696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3409950"/>
            <a:ext cx="812800" cy="3667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u="sng" dirty="0"/>
              <a:t>K</a:t>
            </a:r>
            <a:endParaRPr lang="en-US" altLang="en-US" sz="1600" u="sng" dirty="0"/>
          </a:p>
        </p:txBody>
      </p:sp>
      <p:sp>
        <p:nvSpPr>
          <p:cNvPr id="8215" name="Rectangle 105">
            <a:extLst>
              <a:ext uri="{FF2B5EF4-FFF2-40B4-BE49-F238E27FC236}">
                <a16:creationId xmlns:a16="http://schemas.microsoft.com/office/drawing/2014/main" id="{0F64DB58-63D2-421B-A5E2-657FD99943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6400" y="3409950"/>
            <a:ext cx="812800" cy="3667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u="sng" dirty="0"/>
              <a:t>M</a:t>
            </a:r>
            <a:endParaRPr lang="en-US" altLang="en-US" sz="1600" u="sng" dirty="0"/>
          </a:p>
        </p:txBody>
      </p:sp>
      <p:sp>
        <p:nvSpPr>
          <p:cNvPr id="8216" name="Rectangle 105">
            <a:extLst>
              <a:ext uri="{FF2B5EF4-FFF2-40B4-BE49-F238E27FC236}">
                <a16:creationId xmlns:a16="http://schemas.microsoft.com/office/drawing/2014/main" id="{EB17030A-729A-499F-BC42-E454E5F7E8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4216400"/>
            <a:ext cx="812800" cy="3667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 dirty="0"/>
              <a:t>N</a:t>
            </a:r>
          </a:p>
        </p:txBody>
      </p:sp>
      <p:sp>
        <p:nvSpPr>
          <p:cNvPr id="8217" name="Rectangle 105">
            <a:extLst>
              <a:ext uri="{FF2B5EF4-FFF2-40B4-BE49-F238E27FC236}">
                <a16:creationId xmlns:a16="http://schemas.microsoft.com/office/drawing/2014/main" id="{E4482BC6-8EBD-487F-8A83-B093C1D281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1600" y="4216400"/>
            <a:ext cx="1422400" cy="3667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Support </a:t>
            </a:r>
          </a:p>
        </p:txBody>
      </p:sp>
      <p:cxnSp>
        <p:nvCxnSpPr>
          <p:cNvPr id="8218" name="Straight Arrow Connector 74">
            <a:extLst>
              <a:ext uri="{FF2B5EF4-FFF2-40B4-BE49-F238E27FC236}">
                <a16:creationId xmlns:a16="http://schemas.microsoft.com/office/drawing/2014/main" id="{A037F01C-2E58-43D2-B65A-D9A37FDD970C}"/>
              </a:ext>
            </a:extLst>
          </p:cNvPr>
          <p:cNvCxnSpPr>
            <a:cxnSpLocks noChangeShapeType="1"/>
            <a:stCxn id="8214" idx="2"/>
            <a:endCxn id="8216" idx="0"/>
          </p:cNvCxnSpPr>
          <p:nvPr/>
        </p:nvCxnSpPr>
        <p:spPr bwMode="auto">
          <a:xfrm rot="5400000">
            <a:off x="7044531" y="3844132"/>
            <a:ext cx="439737" cy="304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9" name="Straight Arrow Connector 76">
            <a:extLst>
              <a:ext uri="{FF2B5EF4-FFF2-40B4-BE49-F238E27FC236}">
                <a16:creationId xmlns:a16="http://schemas.microsoft.com/office/drawing/2014/main" id="{3F22DFAA-90B1-41DD-AF64-E2625ACDB6D6}"/>
              </a:ext>
            </a:extLst>
          </p:cNvPr>
          <p:cNvCxnSpPr>
            <a:cxnSpLocks noChangeShapeType="1"/>
            <a:stCxn id="8215" idx="2"/>
            <a:endCxn id="8217" idx="0"/>
          </p:cNvCxnSpPr>
          <p:nvPr/>
        </p:nvCxnSpPr>
        <p:spPr bwMode="auto">
          <a:xfrm rot="5400000">
            <a:off x="8212932" y="3996531"/>
            <a:ext cx="439738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0" name="Straight Arrow Connector 78">
            <a:extLst>
              <a:ext uri="{FF2B5EF4-FFF2-40B4-BE49-F238E27FC236}">
                <a16:creationId xmlns:a16="http://schemas.microsoft.com/office/drawing/2014/main" id="{325B3A2A-5618-4DBB-A9BA-7BF94A79C3F6}"/>
              </a:ext>
            </a:extLst>
          </p:cNvPr>
          <p:cNvCxnSpPr>
            <a:cxnSpLocks noChangeShapeType="1"/>
            <a:stCxn id="8213" idx="2"/>
            <a:endCxn id="8214" idx="0"/>
          </p:cNvCxnSpPr>
          <p:nvPr/>
        </p:nvCxnSpPr>
        <p:spPr bwMode="auto">
          <a:xfrm rot="5400000">
            <a:off x="7362825" y="2949575"/>
            <a:ext cx="514350" cy="406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1" name="Straight Arrow Connector 80">
            <a:extLst>
              <a:ext uri="{FF2B5EF4-FFF2-40B4-BE49-F238E27FC236}">
                <a16:creationId xmlns:a16="http://schemas.microsoft.com/office/drawing/2014/main" id="{BD0EF379-6775-4120-834E-C8B394B55D95}"/>
              </a:ext>
            </a:extLst>
          </p:cNvPr>
          <p:cNvCxnSpPr>
            <a:cxnSpLocks noChangeShapeType="1"/>
            <a:stCxn id="8213" idx="2"/>
            <a:endCxn id="8215" idx="0"/>
          </p:cNvCxnSpPr>
          <p:nvPr/>
        </p:nvCxnSpPr>
        <p:spPr bwMode="auto">
          <a:xfrm rot="16200000" flipH="1">
            <a:off x="7870825" y="2847975"/>
            <a:ext cx="514350" cy="609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2" name="Straight Arrow Connector 82">
            <a:extLst>
              <a:ext uri="{FF2B5EF4-FFF2-40B4-BE49-F238E27FC236}">
                <a16:creationId xmlns:a16="http://schemas.microsoft.com/office/drawing/2014/main" id="{6DA09C56-4454-4D3C-87C5-0F88CE6B68A8}"/>
              </a:ext>
            </a:extLst>
          </p:cNvPr>
          <p:cNvCxnSpPr>
            <a:cxnSpLocks noChangeShapeType="1"/>
            <a:stCxn id="8197" idx="2"/>
            <a:endCxn id="8213" idx="0"/>
          </p:cNvCxnSpPr>
          <p:nvPr/>
        </p:nvCxnSpPr>
        <p:spPr bwMode="auto">
          <a:xfrm rot="5400000">
            <a:off x="7419976" y="2198687"/>
            <a:ext cx="806450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23" name="Straight Arrow Connector 84">
            <a:extLst>
              <a:ext uri="{FF2B5EF4-FFF2-40B4-BE49-F238E27FC236}">
                <a16:creationId xmlns:a16="http://schemas.microsoft.com/office/drawing/2014/main" id="{3480E83B-46D4-47BD-B662-93B637F5576F}"/>
              </a:ext>
            </a:extLst>
          </p:cNvPr>
          <p:cNvCxnSpPr>
            <a:cxnSpLocks noChangeShapeType="1"/>
            <a:stCxn id="8200" idx="2"/>
            <a:endCxn id="8201" idx="0"/>
          </p:cNvCxnSpPr>
          <p:nvPr/>
        </p:nvCxnSpPr>
        <p:spPr bwMode="auto">
          <a:xfrm rot="16200000" flipH="1">
            <a:off x="2692400" y="2963863"/>
            <a:ext cx="2641600" cy="304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24" name="Rectangle 105">
            <a:extLst>
              <a:ext uri="{FF2B5EF4-FFF2-40B4-BE49-F238E27FC236}">
                <a16:creationId xmlns:a16="http://schemas.microsoft.com/office/drawing/2014/main" id="{229DC3E4-D31D-412F-BA6D-FCA3D87A4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0" y="5610225"/>
            <a:ext cx="1016000" cy="3667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Blood</a:t>
            </a:r>
          </a:p>
        </p:txBody>
      </p:sp>
      <p:sp>
        <p:nvSpPr>
          <p:cNvPr id="8225" name="Rectangle 105">
            <a:extLst>
              <a:ext uri="{FF2B5EF4-FFF2-40B4-BE49-F238E27FC236}">
                <a16:creationId xmlns:a16="http://schemas.microsoft.com/office/drawing/2014/main" id="{45B578B1-44F0-468E-8765-E934255015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5757863"/>
            <a:ext cx="711200" cy="3667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 dirty="0"/>
              <a:t>O</a:t>
            </a:r>
          </a:p>
        </p:txBody>
      </p:sp>
      <p:sp>
        <p:nvSpPr>
          <p:cNvPr id="8226" name="Rectangle 105">
            <a:extLst>
              <a:ext uri="{FF2B5EF4-FFF2-40B4-BE49-F238E27FC236}">
                <a16:creationId xmlns:a16="http://schemas.microsoft.com/office/drawing/2014/main" id="{B1E11204-AB0D-4537-B9C3-9965632BB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5200" y="5757863"/>
            <a:ext cx="1016000" cy="3667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Bone</a:t>
            </a:r>
          </a:p>
        </p:txBody>
      </p:sp>
      <p:sp>
        <p:nvSpPr>
          <p:cNvPr id="8227" name="Rectangle 105">
            <a:extLst>
              <a:ext uri="{FF2B5EF4-FFF2-40B4-BE49-F238E27FC236}">
                <a16:creationId xmlns:a16="http://schemas.microsoft.com/office/drawing/2014/main" id="{65B54634-3B3A-4DFC-AC39-7A409131B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600" y="5024438"/>
            <a:ext cx="1016000" cy="3667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Loose</a:t>
            </a:r>
          </a:p>
        </p:txBody>
      </p:sp>
      <p:sp>
        <p:nvSpPr>
          <p:cNvPr id="8228" name="Rectangle 105">
            <a:extLst>
              <a:ext uri="{FF2B5EF4-FFF2-40B4-BE49-F238E27FC236}">
                <a16:creationId xmlns:a16="http://schemas.microsoft.com/office/drawing/2014/main" id="{0477C5DF-AB1C-4D9B-8A26-36F8D632F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600" y="6418263"/>
            <a:ext cx="1625600" cy="4397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Matrix = </a:t>
            </a:r>
            <a:endParaRPr lang="en-US" altLang="en-US" sz="1600" u="sng"/>
          </a:p>
        </p:txBody>
      </p:sp>
      <p:sp>
        <p:nvSpPr>
          <p:cNvPr id="8229" name="Rectangle 105">
            <a:extLst>
              <a:ext uri="{FF2B5EF4-FFF2-40B4-BE49-F238E27FC236}">
                <a16:creationId xmlns:a16="http://schemas.microsoft.com/office/drawing/2014/main" id="{0C4E2D98-E217-49AD-80AA-FCE5512A1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8800" y="5757863"/>
            <a:ext cx="609600" cy="3667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 dirty="0"/>
              <a:t>L</a:t>
            </a:r>
          </a:p>
        </p:txBody>
      </p:sp>
      <p:cxnSp>
        <p:nvCxnSpPr>
          <p:cNvPr id="8230" name="Straight Arrow Connector 92">
            <a:extLst>
              <a:ext uri="{FF2B5EF4-FFF2-40B4-BE49-F238E27FC236}">
                <a16:creationId xmlns:a16="http://schemas.microsoft.com/office/drawing/2014/main" id="{279D9F73-6F26-4CF0-812F-F4CD6EB0ED01}"/>
              </a:ext>
            </a:extLst>
          </p:cNvPr>
          <p:cNvCxnSpPr>
            <a:cxnSpLocks noChangeShapeType="1"/>
            <a:stCxn id="8226" idx="3"/>
            <a:endCxn id="8229" idx="1"/>
          </p:cNvCxnSpPr>
          <p:nvPr/>
        </p:nvCxnSpPr>
        <p:spPr bwMode="auto">
          <a:xfrm>
            <a:off x="5791200" y="5940425"/>
            <a:ext cx="1117600" cy="1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31" name="Straight Arrow Connector 96">
            <a:extLst>
              <a:ext uri="{FF2B5EF4-FFF2-40B4-BE49-F238E27FC236}">
                <a16:creationId xmlns:a16="http://schemas.microsoft.com/office/drawing/2014/main" id="{BA834176-1F08-42B6-8D54-FF88EAD4526D}"/>
              </a:ext>
            </a:extLst>
          </p:cNvPr>
          <p:cNvCxnSpPr>
            <a:cxnSpLocks noChangeShapeType="1"/>
            <a:stCxn id="8201" idx="2"/>
            <a:endCxn id="8227" idx="0"/>
          </p:cNvCxnSpPr>
          <p:nvPr/>
        </p:nvCxnSpPr>
        <p:spPr bwMode="auto">
          <a:xfrm rot="5400000">
            <a:off x="3002756" y="3861594"/>
            <a:ext cx="293688" cy="2032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32" name="Straight Arrow Connector 98">
            <a:extLst>
              <a:ext uri="{FF2B5EF4-FFF2-40B4-BE49-F238E27FC236}">
                <a16:creationId xmlns:a16="http://schemas.microsoft.com/office/drawing/2014/main" id="{91EC0113-26BC-4C49-A2F6-88BD524FAC8D}"/>
              </a:ext>
            </a:extLst>
          </p:cNvPr>
          <p:cNvCxnSpPr>
            <a:cxnSpLocks noChangeShapeType="1"/>
            <a:stCxn id="8201" idx="2"/>
            <a:endCxn id="8224" idx="0"/>
          </p:cNvCxnSpPr>
          <p:nvPr/>
        </p:nvCxnSpPr>
        <p:spPr bwMode="auto">
          <a:xfrm rot="5400000">
            <a:off x="2913062" y="4357688"/>
            <a:ext cx="879475" cy="1625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33" name="Straight Arrow Connector 100">
            <a:extLst>
              <a:ext uri="{FF2B5EF4-FFF2-40B4-BE49-F238E27FC236}">
                <a16:creationId xmlns:a16="http://schemas.microsoft.com/office/drawing/2014/main" id="{87B24C3D-E612-4E88-94C8-986EE29E492E}"/>
              </a:ext>
            </a:extLst>
          </p:cNvPr>
          <p:cNvCxnSpPr>
            <a:cxnSpLocks noChangeShapeType="1"/>
            <a:stCxn id="8224" idx="2"/>
            <a:endCxn id="8228" idx="0"/>
          </p:cNvCxnSpPr>
          <p:nvPr/>
        </p:nvCxnSpPr>
        <p:spPr bwMode="auto">
          <a:xfrm rot="5400000">
            <a:off x="2014537" y="5892801"/>
            <a:ext cx="441325" cy="609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34" name="Straight Arrow Connector 103">
            <a:extLst>
              <a:ext uri="{FF2B5EF4-FFF2-40B4-BE49-F238E27FC236}">
                <a16:creationId xmlns:a16="http://schemas.microsoft.com/office/drawing/2014/main" id="{0503B4D9-8096-448F-9CBB-77FEF2C5DEE8}"/>
              </a:ext>
            </a:extLst>
          </p:cNvPr>
          <p:cNvCxnSpPr>
            <a:cxnSpLocks noChangeShapeType="1"/>
            <a:stCxn id="8201" idx="2"/>
            <a:endCxn id="8225" idx="0"/>
          </p:cNvCxnSpPr>
          <p:nvPr/>
        </p:nvCxnSpPr>
        <p:spPr bwMode="auto">
          <a:xfrm rot="5400000">
            <a:off x="3575843" y="5168107"/>
            <a:ext cx="1027113" cy="152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35" name="Straight Arrow Connector 105">
            <a:extLst>
              <a:ext uri="{FF2B5EF4-FFF2-40B4-BE49-F238E27FC236}">
                <a16:creationId xmlns:a16="http://schemas.microsoft.com/office/drawing/2014/main" id="{B2E8BD6F-16A3-4A33-BECC-8B08C312C17C}"/>
              </a:ext>
            </a:extLst>
          </p:cNvPr>
          <p:cNvCxnSpPr>
            <a:cxnSpLocks noChangeShapeType="1"/>
            <a:stCxn id="8201" idx="2"/>
            <a:endCxn id="8226" idx="0"/>
          </p:cNvCxnSpPr>
          <p:nvPr/>
        </p:nvCxnSpPr>
        <p:spPr bwMode="auto">
          <a:xfrm rot="16200000" flipH="1">
            <a:off x="4210843" y="4685507"/>
            <a:ext cx="1027113" cy="1117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36" name="Straight Arrow Connector 107">
            <a:extLst>
              <a:ext uri="{FF2B5EF4-FFF2-40B4-BE49-F238E27FC236}">
                <a16:creationId xmlns:a16="http://schemas.microsoft.com/office/drawing/2014/main" id="{7B4B7BB5-4777-4DCB-92E5-EEC39CD12E18}"/>
              </a:ext>
            </a:extLst>
          </p:cNvPr>
          <p:cNvCxnSpPr>
            <a:cxnSpLocks noChangeShapeType="1"/>
            <a:stCxn id="8201" idx="2"/>
            <a:endCxn id="8229" idx="0"/>
          </p:cNvCxnSpPr>
          <p:nvPr/>
        </p:nvCxnSpPr>
        <p:spPr bwMode="auto">
          <a:xfrm rot="16200000" flipH="1">
            <a:off x="5176043" y="3720307"/>
            <a:ext cx="1027113" cy="3048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37" name="Rectangle 105">
            <a:extLst>
              <a:ext uri="{FF2B5EF4-FFF2-40B4-BE49-F238E27FC236}">
                <a16:creationId xmlns:a16="http://schemas.microsoft.com/office/drawing/2014/main" id="{32DEAD2F-723C-4C82-9BF5-C12392D3D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600" y="1428750"/>
            <a:ext cx="1422400" cy="2936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/>
              <a:t>muscle</a:t>
            </a:r>
            <a:endParaRPr lang="en-US" altLang="en-US" sz="1600" b="1" u="sng"/>
          </a:p>
        </p:txBody>
      </p:sp>
      <p:sp>
        <p:nvSpPr>
          <p:cNvPr id="8238" name="Rectangle 105">
            <a:extLst>
              <a:ext uri="{FF2B5EF4-FFF2-40B4-BE49-F238E27FC236}">
                <a16:creationId xmlns:a16="http://schemas.microsoft.com/office/drawing/2014/main" id="{E883F84B-2EE7-4401-88B8-86067B696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162175"/>
            <a:ext cx="1524000" cy="3667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Voluntary</a:t>
            </a:r>
            <a:endParaRPr lang="en-US" altLang="en-US" sz="1600"/>
          </a:p>
        </p:txBody>
      </p:sp>
      <p:sp>
        <p:nvSpPr>
          <p:cNvPr id="8239" name="Rectangle 105">
            <a:extLst>
              <a:ext uri="{FF2B5EF4-FFF2-40B4-BE49-F238E27FC236}">
                <a16:creationId xmlns:a16="http://schemas.microsoft.com/office/drawing/2014/main" id="{628B4D00-3D40-43B1-B905-ABB43B33E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0" y="2162175"/>
            <a:ext cx="812800" cy="3667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u="sng" dirty="0"/>
              <a:t>I</a:t>
            </a:r>
            <a:endParaRPr lang="en-US" altLang="en-US" sz="1600" u="sng" dirty="0"/>
          </a:p>
        </p:txBody>
      </p:sp>
      <p:cxnSp>
        <p:nvCxnSpPr>
          <p:cNvPr id="8240" name="Straight Arrow Connector 111">
            <a:extLst>
              <a:ext uri="{FF2B5EF4-FFF2-40B4-BE49-F238E27FC236}">
                <a16:creationId xmlns:a16="http://schemas.microsoft.com/office/drawing/2014/main" id="{D25EFE25-4FDC-4BC8-8A89-4EE9A9890301}"/>
              </a:ext>
            </a:extLst>
          </p:cNvPr>
          <p:cNvCxnSpPr>
            <a:cxnSpLocks noChangeShapeType="1"/>
            <a:stCxn id="8237" idx="2"/>
            <a:endCxn id="8238" idx="0"/>
          </p:cNvCxnSpPr>
          <p:nvPr/>
        </p:nvCxnSpPr>
        <p:spPr bwMode="auto">
          <a:xfrm rot="5400000">
            <a:off x="1227931" y="1561307"/>
            <a:ext cx="439737" cy="762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41" name="Straight Arrow Connector 112">
            <a:extLst>
              <a:ext uri="{FF2B5EF4-FFF2-40B4-BE49-F238E27FC236}">
                <a16:creationId xmlns:a16="http://schemas.microsoft.com/office/drawing/2014/main" id="{35716BAF-47A7-49C2-8751-63ADB9781984}"/>
              </a:ext>
            </a:extLst>
          </p:cNvPr>
          <p:cNvCxnSpPr>
            <a:cxnSpLocks noChangeShapeType="1"/>
            <a:stCxn id="8237" idx="2"/>
            <a:endCxn id="8239" idx="0"/>
          </p:cNvCxnSpPr>
          <p:nvPr/>
        </p:nvCxnSpPr>
        <p:spPr bwMode="auto">
          <a:xfrm rot="16200000" flipH="1">
            <a:off x="1913731" y="1637507"/>
            <a:ext cx="439737" cy="609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42" name="Rectangle 105">
            <a:extLst>
              <a:ext uri="{FF2B5EF4-FFF2-40B4-BE49-F238E27FC236}">
                <a16:creationId xmlns:a16="http://schemas.microsoft.com/office/drawing/2014/main" id="{999D95E3-F79B-4C00-B5CF-4899B97B93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2400" y="2968625"/>
            <a:ext cx="1016000" cy="3683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heart</a:t>
            </a:r>
            <a:endParaRPr lang="en-US" altLang="en-US" sz="1600"/>
          </a:p>
        </p:txBody>
      </p:sp>
      <p:sp>
        <p:nvSpPr>
          <p:cNvPr id="8243" name="Rectangle 105">
            <a:extLst>
              <a:ext uri="{FF2B5EF4-FFF2-40B4-BE49-F238E27FC236}">
                <a16:creationId xmlns:a16="http://schemas.microsoft.com/office/drawing/2014/main" id="{A165B384-A2A2-4367-957E-CABAEAF4FF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1600" y="2968625"/>
            <a:ext cx="812800" cy="3683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u="sng"/>
              <a:t>E</a:t>
            </a:r>
            <a:endParaRPr lang="en-US" altLang="en-US" sz="1600" u="sng"/>
          </a:p>
        </p:txBody>
      </p:sp>
      <p:sp>
        <p:nvSpPr>
          <p:cNvPr id="8244" name="Rectangle 105">
            <a:extLst>
              <a:ext uri="{FF2B5EF4-FFF2-40B4-BE49-F238E27FC236}">
                <a16:creationId xmlns:a16="http://schemas.microsoft.com/office/drawing/2014/main" id="{97EFD21C-EAA0-403F-BB69-3EF3890DC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800" y="3776663"/>
            <a:ext cx="812800" cy="3667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H</a:t>
            </a:r>
          </a:p>
        </p:txBody>
      </p:sp>
      <p:sp>
        <p:nvSpPr>
          <p:cNvPr id="8245" name="Rectangle 105">
            <a:extLst>
              <a:ext uri="{FF2B5EF4-FFF2-40B4-BE49-F238E27FC236}">
                <a16:creationId xmlns:a16="http://schemas.microsoft.com/office/drawing/2014/main" id="{CE8BA0BB-1F4A-4506-88AD-0665ADAE4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0000" y="3776663"/>
            <a:ext cx="1422400" cy="3667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Smooth</a:t>
            </a:r>
          </a:p>
        </p:txBody>
      </p:sp>
      <p:cxnSp>
        <p:nvCxnSpPr>
          <p:cNvPr id="8246" name="Straight Arrow Connector 121">
            <a:extLst>
              <a:ext uri="{FF2B5EF4-FFF2-40B4-BE49-F238E27FC236}">
                <a16:creationId xmlns:a16="http://schemas.microsoft.com/office/drawing/2014/main" id="{1EFCC6AD-6BBD-4A61-B94B-DEB2745CF401}"/>
              </a:ext>
            </a:extLst>
          </p:cNvPr>
          <p:cNvCxnSpPr>
            <a:cxnSpLocks noChangeShapeType="1"/>
            <a:stCxn id="8242" idx="2"/>
            <a:endCxn id="8244" idx="0"/>
          </p:cNvCxnSpPr>
          <p:nvPr/>
        </p:nvCxnSpPr>
        <p:spPr bwMode="auto">
          <a:xfrm rot="5400000">
            <a:off x="1608931" y="3455194"/>
            <a:ext cx="439738" cy="203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47" name="Straight Arrow Connector 122">
            <a:extLst>
              <a:ext uri="{FF2B5EF4-FFF2-40B4-BE49-F238E27FC236}">
                <a16:creationId xmlns:a16="http://schemas.microsoft.com/office/drawing/2014/main" id="{2D3CE76F-6C14-4D89-AC87-C32C9C478F89}"/>
              </a:ext>
            </a:extLst>
          </p:cNvPr>
          <p:cNvCxnSpPr>
            <a:cxnSpLocks noChangeShapeType="1"/>
            <a:stCxn id="8243" idx="2"/>
            <a:endCxn id="8245" idx="0"/>
          </p:cNvCxnSpPr>
          <p:nvPr/>
        </p:nvCxnSpPr>
        <p:spPr bwMode="auto">
          <a:xfrm rot="16200000" flipH="1">
            <a:off x="2929731" y="3455194"/>
            <a:ext cx="439738" cy="203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48" name="Straight Arrow Connector 123">
            <a:extLst>
              <a:ext uri="{FF2B5EF4-FFF2-40B4-BE49-F238E27FC236}">
                <a16:creationId xmlns:a16="http://schemas.microsoft.com/office/drawing/2014/main" id="{0C9BFADF-6D33-4AE0-A994-F373485F52E1}"/>
              </a:ext>
            </a:extLst>
          </p:cNvPr>
          <p:cNvCxnSpPr>
            <a:cxnSpLocks noChangeShapeType="1"/>
            <a:stCxn id="8239" idx="2"/>
            <a:endCxn id="8242" idx="0"/>
          </p:cNvCxnSpPr>
          <p:nvPr/>
        </p:nvCxnSpPr>
        <p:spPr bwMode="auto">
          <a:xfrm rot="5400000">
            <a:off x="1964531" y="2494757"/>
            <a:ext cx="439737" cy="508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49" name="Straight Arrow Connector 124">
            <a:extLst>
              <a:ext uri="{FF2B5EF4-FFF2-40B4-BE49-F238E27FC236}">
                <a16:creationId xmlns:a16="http://schemas.microsoft.com/office/drawing/2014/main" id="{8C46D277-28C7-444C-BDEB-9DCE8E619A31}"/>
              </a:ext>
            </a:extLst>
          </p:cNvPr>
          <p:cNvCxnSpPr>
            <a:cxnSpLocks noChangeShapeType="1"/>
            <a:stCxn id="8239" idx="2"/>
            <a:endCxn id="8243" idx="0"/>
          </p:cNvCxnSpPr>
          <p:nvPr/>
        </p:nvCxnSpPr>
        <p:spPr bwMode="auto">
          <a:xfrm rot="16200000" flipH="1">
            <a:off x="2523331" y="2443957"/>
            <a:ext cx="439737" cy="609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50" name="Rectangle 105">
            <a:extLst>
              <a:ext uri="{FF2B5EF4-FFF2-40B4-BE49-F238E27FC236}">
                <a16:creationId xmlns:a16="http://schemas.microsoft.com/office/drawing/2014/main" id="{8B966F52-35C7-45F8-9750-FDF98D1F5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" y="3116263"/>
            <a:ext cx="812800" cy="3667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u="sng"/>
              <a:t>C</a:t>
            </a:r>
            <a:endParaRPr lang="en-US" altLang="en-US" sz="1600" u="sng"/>
          </a:p>
        </p:txBody>
      </p:sp>
      <p:cxnSp>
        <p:nvCxnSpPr>
          <p:cNvPr id="8251" name="Straight Arrow Connector 132">
            <a:extLst>
              <a:ext uri="{FF2B5EF4-FFF2-40B4-BE49-F238E27FC236}">
                <a16:creationId xmlns:a16="http://schemas.microsoft.com/office/drawing/2014/main" id="{CA22859D-D039-4D0F-9173-A22543591F25}"/>
              </a:ext>
            </a:extLst>
          </p:cNvPr>
          <p:cNvCxnSpPr>
            <a:cxnSpLocks noChangeShapeType="1"/>
            <a:stCxn id="8238" idx="2"/>
            <a:endCxn id="8250" idx="0"/>
          </p:cNvCxnSpPr>
          <p:nvPr/>
        </p:nvCxnSpPr>
        <p:spPr bwMode="auto">
          <a:xfrm rot="5400000">
            <a:off x="646112" y="2695576"/>
            <a:ext cx="587375" cy="254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52" name="Rectangle 105">
            <a:extLst>
              <a:ext uri="{FF2B5EF4-FFF2-40B4-BE49-F238E27FC236}">
                <a16:creationId xmlns:a16="http://schemas.microsoft.com/office/drawing/2014/main" id="{31FB08B0-1868-42DF-989A-B22C9537B1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6491288"/>
            <a:ext cx="812800" cy="3667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 dirty="0"/>
              <a:t>J</a:t>
            </a:r>
          </a:p>
        </p:txBody>
      </p:sp>
      <p:cxnSp>
        <p:nvCxnSpPr>
          <p:cNvPr id="8253" name="Straight Arrow Connector 135">
            <a:extLst>
              <a:ext uri="{FF2B5EF4-FFF2-40B4-BE49-F238E27FC236}">
                <a16:creationId xmlns:a16="http://schemas.microsoft.com/office/drawing/2014/main" id="{DC8A4FB9-BBB0-4B43-BD77-B6D04EA57CE1}"/>
              </a:ext>
            </a:extLst>
          </p:cNvPr>
          <p:cNvCxnSpPr>
            <a:cxnSpLocks noChangeShapeType="1"/>
            <a:stCxn id="8225" idx="2"/>
            <a:endCxn id="8252" idx="0"/>
          </p:cNvCxnSpPr>
          <p:nvPr/>
        </p:nvCxnSpPr>
        <p:spPr bwMode="auto">
          <a:xfrm rot="5400000">
            <a:off x="3753643" y="6231732"/>
            <a:ext cx="366713" cy="152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54" name="TextBox 137">
            <a:extLst>
              <a:ext uri="{FF2B5EF4-FFF2-40B4-BE49-F238E27FC236}">
                <a16:creationId xmlns:a16="http://schemas.microsoft.com/office/drawing/2014/main" id="{D087785F-26D8-43E3-B6D9-B98FAD5CA614}"/>
              </a:ext>
            </a:extLst>
          </p:cNvPr>
          <p:cNvSpPr txBox="1">
            <a:spLocks noChangeArrowheads="1"/>
          </p:cNvSpPr>
          <p:nvPr/>
        </p:nvSpPr>
        <p:spPr bwMode="auto">
          <a:xfrm rot="-1437103">
            <a:off x="1406525" y="328613"/>
            <a:ext cx="8715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/>
              <a:t>Make up</a:t>
            </a:r>
          </a:p>
        </p:txBody>
      </p:sp>
      <p:sp>
        <p:nvSpPr>
          <p:cNvPr id="8255" name="TextBox 138">
            <a:extLst>
              <a:ext uri="{FF2B5EF4-FFF2-40B4-BE49-F238E27FC236}">
                <a16:creationId xmlns:a16="http://schemas.microsoft.com/office/drawing/2014/main" id="{0FDD9AD8-5D41-4141-BC53-66C42E25D115}"/>
              </a:ext>
            </a:extLst>
          </p:cNvPr>
          <p:cNvSpPr txBox="1">
            <a:spLocks noChangeArrowheads="1"/>
          </p:cNvSpPr>
          <p:nvPr/>
        </p:nvSpPr>
        <p:spPr bwMode="auto">
          <a:xfrm rot="-1437103">
            <a:off x="4203700" y="231775"/>
            <a:ext cx="9921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/>
              <a:t>Arise from</a:t>
            </a:r>
          </a:p>
        </p:txBody>
      </p:sp>
      <p:sp>
        <p:nvSpPr>
          <p:cNvPr id="8256" name="TextBox 139">
            <a:extLst>
              <a:ext uri="{FF2B5EF4-FFF2-40B4-BE49-F238E27FC236}">
                <a16:creationId xmlns:a16="http://schemas.microsoft.com/office/drawing/2014/main" id="{D04DDB69-2E1F-4621-985D-5A4E044FBA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00" y="1941513"/>
            <a:ext cx="1244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/>
              <a:t>Give rise to</a:t>
            </a:r>
          </a:p>
        </p:txBody>
      </p:sp>
      <p:sp>
        <p:nvSpPr>
          <p:cNvPr id="8257" name="TextBox 140">
            <a:extLst>
              <a:ext uri="{FF2B5EF4-FFF2-40B4-BE49-F238E27FC236}">
                <a16:creationId xmlns:a16="http://schemas.microsoft.com/office/drawing/2014/main" id="{E5CDED34-1D59-45C8-9DF4-A9E1FEB6E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3600" y="3922713"/>
            <a:ext cx="1657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/>
              <a:t>Function</a:t>
            </a:r>
          </a:p>
        </p:txBody>
      </p:sp>
      <p:sp>
        <p:nvSpPr>
          <p:cNvPr id="8258" name="TextBox 143">
            <a:extLst>
              <a:ext uri="{FF2B5EF4-FFF2-40B4-BE49-F238E27FC236}">
                <a16:creationId xmlns:a16="http://schemas.microsoft.com/office/drawing/2014/main" id="{3E2A378C-4380-4A59-AEAA-DDE7F18C7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600" y="6051550"/>
            <a:ext cx="1657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/>
              <a:t>Made from </a:t>
            </a:r>
          </a:p>
        </p:txBody>
      </p:sp>
      <p:cxnSp>
        <p:nvCxnSpPr>
          <p:cNvPr id="8259" name="Straight Arrow Connector 149">
            <a:extLst>
              <a:ext uri="{FF2B5EF4-FFF2-40B4-BE49-F238E27FC236}">
                <a16:creationId xmlns:a16="http://schemas.microsoft.com/office/drawing/2014/main" id="{6A071D74-B282-4B7D-BDF2-3737F7D9E1D8}"/>
              </a:ext>
            </a:extLst>
          </p:cNvPr>
          <p:cNvCxnSpPr>
            <a:cxnSpLocks noChangeShapeType="1"/>
            <a:stCxn id="8200" idx="1"/>
            <a:endCxn id="8237" idx="3"/>
          </p:cNvCxnSpPr>
          <p:nvPr/>
        </p:nvCxnSpPr>
        <p:spPr bwMode="auto">
          <a:xfrm rot="10800000">
            <a:off x="2540000" y="1574800"/>
            <a:ext cx="914400" cy="365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60" name="Text Box 35">
            <a:extLst>
              <a:ext uri="{FF2B5EF4-FFF2-40B4-BE49-F238E27FC236}">
                <a16:creationId xmlns:a16="http://schemas.microsoft.com/office/drawing/2014/main" id="{CC701CA9-0CEF-4256-B576-3AFF474DA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CF22271D-7F5B-495B-9F5E-1CB96BBB65CB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6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5"/>
  <p:tag name="MMPROD_UIDATA" val="&lt;database version=&quot;7.0&quot;&gt;&lt;object type=&quot;1&quot; unique_id=&quot;10001&quot;&gt;&lt;object type=&quot;2&quot; unique_id=&quot;10666&quot;&gt;&lt;object type=&quot;3&quot; unique_id=&quot;10667&quot;&gt;&lt;property id=&quot;20148&quot; value=&quot;5&quot;/&gt;&lt;property id=&quot;20300&quot; value=&quot;Slide 1&quot;/&gt;&lt;property id=&quot;20307&quot; value=&quot;317&quot;/&gt;&lt;/object&gt;&lt;object type=&quot;3&quot; unique_id=&quot;10668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669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670&quot;&gt;&lt;property id=&quot;20148&quot; value=&quot;5&quot;/&gt;&lt;property id=&quot;20300&quot; value=&quot;Slide 4 - &amp;quot;Properties&amp;quot;&quot;/&gt;&lt;property id=&quot;20307&quot; value=&quot;336&quot;/&gt;&lt;/object&gt;&lt;object type=&quot;3&quot; unique_id=&quot;10671&quot;&gt;&lt;property id=&quot;20148&quot; value=&quot;5&quot;/&gt;&lt;property id=&quot;20300&quot; value=&quot;Slide 5 - &amp;quot;Tissues&amp;quot;&quot;/&gt;&lt;property id=&quot;20307&quot; value=&quot;337&quot;/&gt;&lt;/object&gt;&lt;object type=&quot;3&quot; unique_id=&quot;10672&quot;&gt;&lt;property id=&quot;20148&quot; value=&quot;5&quot;/&gt;&lt;property id=&quot;20300&quot; value=&quot;Slide 6 - &amp;quot;Tissues Key&amp;quot;&quot;/&gt;&lt;property id=&quot;20307&quot; value=&quot;335&quot;/&gt;&lt;/object&gt;&lt;/object&gt;&lt;object type=&quot;8&quot; unique_id=&quot;1068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1068</TotalTime>
  <Words>198</Words>
  <Application>Microsoft Office PowerPoint</Application>
  <PresentationFormat>On-screen Show (4:3)</PresentationFormat>
  <Paragraphs>81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Properties</vt:lpstr>
      <vt:lpstr>Tissues</vt:lpstr>
      <vt:lpstr>Tissues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177</cp:revision>
  <dcterms:created xsi:type="dcterms:W3CDTF">2005-04-19T02:46:41Z</dcterms:created>
  <dcterms:modified xsi:type="dcterms:W3CDTF">2019-04-29T20:51:33Z</dcterms:modified>
</cp:coreProperties>
</file>