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42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2857" autoAdjust="0"/>
  </p:normalViewPr>
  <p:slideViewPr>
    <p:cSldViewPr>
      <p:cViewPr varScale="1">
        <p:scale>
          <a:sx n="85" d="100"/>
          <a:sy n="85" d="100"/>
        </p:scale>
        <p:origin x="96" y="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579D637-AB6B-4D60-813D-2553A6D9054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8832C3A9-EDB3-4F58-A849-CD5CA4180C5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C4D8D961-5F19-4BA6-B255-47F4A945F130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8BAE0A54-B02E-4C43-864C-23813C0360D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FC9F1FC1-A78A-455A-97C1-EED7C4FDDD8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5AF18EE4-84EA-4F5D-A7F3-A7AE238B73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BC9FC95-18AE-48C4-BA58-7E2598F4581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5A7F3ED8-0BBC-48B9-A751-4477E24EC4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638DF0-9F8D-496B-AEBC-0324904125F9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DB0326B4-1FF0-453D-84D4-EC9439F4B4D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D5FCA769-FFB7-4B2E-A265-78EBCE71F2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C73220A2-30CD-49C0-966B-410BCB22297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B4017A7D-11B8-45F3-9DDE-268B7E56D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B931A944-C22F-4004-A3A1-6795E7DADF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6E239D-8AFC-4ECC-9A88-C0032412F16D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BCC5E8C3-CA46-4727-A50A-64A146C6D9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A3BD9C-0921-475E-9B4C-581F91FC0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0EC1183A-98D3-4E2F-87F1-FAF39EEBEA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69797D-75A5-4149-93D0-E6386D63C4D8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732E04D-BF27-4948-A079-6ABBEAF164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25A750F-3640-4002-B102-6E7598886F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6D85469-6EF8-4D46-83AE-DE503764A5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70E2BC-8056-45E2-83D7-1326B3803B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9263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4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1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D310D90-D400-47B0-A702-46C05CF961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C7E9A77-885F-41BE-A358-94E1CA703F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E979D4D-70C7-4E02-B6E9-C3E4E3B021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77A81-51B8-4CBB-9E32-6E6C4F3912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766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A1481-2365-4EC9-89A4-13CCB24BA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14E5A4-42F6-4B2C-B798-936DA53F59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5772605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74CFF-6CB6-405A-A759-B082A1F94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DBB78-0A39-4642-8DC4-DB3F55D412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349299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B4206-DF09-43AD-A370-4EE6D9BED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CDE24-00BA-4088-AB96-0B826EBA6D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050521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194A1-AA3C-42EC-A997-9D97D281B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D1D25-571C-4927-9C6E-3C1F47DDAA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3E7C7A-E7A1-4C2F-A8A4-A1FD020C0C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364030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EBB0E-960F-40F7-80FB-6E131C2B4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4986A8-5961-47F5-8BC1-82AE499E3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277A7-F964-4CAC-B0BC-DD659C2EBA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E06C8-3AEB-4807-BBFB-83FE852F93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43BB10-201A-498C-8EB8-273BBC49BC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239739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D2FE5-812B-4BEE-9673-B8BA596FC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388204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57312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16F7E-A5CC-4A1B-ADD1-6F6BE329A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227C8-6069-4F6B-929C-D26BA4F0E9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7FD12C-F19B-497F-86BA-E6CDCB2A78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417719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CE4FF-B655-4EA2-9FFF-816626DB7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C0E044-9A25-4878-962B-07E0EC5430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576CF5-6628-4AB7-9E37-292D277F2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531175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70D8273-5A6F-4F93-B240-A53B06CFFF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43F5BF1-B328-4BD3-8BEF-751A8B2C09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FB64352-A8B0-478B-AC15-05D929756F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6E0347-D763-4346-9CBE-2E12430CA9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19529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F5B01-CA0E-41C0-B1BC-B1338BD75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18E866-ECF9-4880-8591-B938B2A15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271426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7A52F9-6392-4269-8C54-08F297ADAD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C392E3-B239-4ABA-AD86-21A0C1918F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716587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6" y="1981200"/>
            <a:ext cx="3754439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4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CBEB1B5-3921-4B90-9E96-29B6BF3A5C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12820EF-2CFE-49E7-80F6-4E7DC2205D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B153A8D-0C64-46E0-9986-F73903F69D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4CBE3C-75B8-47CD-B567-2958942299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6047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8B7BF3-29E7-451D-AFEF-9896EEA246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E06202-B29B-49C6-A2D0-3A8F21A1E7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EE9A51-2CE7-42AB-8AE5-020D3B4848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7839DA-CA13-44B6-A174-13F1B02065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4750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7E2F3B9-BC0F-465A-B903-2184BA5BCE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51AE323-D6BF-45A2-B7F2-D9235F88FB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A008A095-0161-4942-B3D5-4C6DF1BB43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856726-DB3B-4664-A96F-76F4C6CF3E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2792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00C92295-5DE0-4646-83C6-8B780A5A08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5FFFB9FA-0AC4-4305-AF93-7F4AB9EF9C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8FDDFB97-28EC-4AAE-A456-6387C2F0AC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977C74-91DB-4D00-AC4B-6572E7FD1E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8542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3B25A00-EBF3-4563-B081-A87FE68020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FAF6673-B4FB-4960-A5BF-67348F01E6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2DBB448-89B0-45D6-BFA0-911FF57260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A1857D-5D13-4A47-8EB3-F641DC8E3A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34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F0359AD-816A-4736-A525-62CE79F99C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9ADD1E8-1662-4692-B46D-B40D3E0B53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98F7AD3-31EB-4148-816B-9D5FE93EB9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BD40BB-8749-48FF-9605-1EBB22035A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900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85BD392-3772-472A-BF29-FD66E8B7A9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50A57F2-6E71-4C2F-B423-4D1AC28212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5571599-78B7-4A22-8BAC-A86EC4CFC4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D599FA-41A3-45BF-823A-70AA9511C1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887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2E454334-F945-4BB1-9ECA-C2F90F9DB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3A2D074C-F120-4BC5-8C13-B7634741F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D9F9668-0A54-4E03-AF06-0E2B69338A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1FD6B1A-D771-4DAB-9F1A-45AA479083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BBABEE4C-A8FB-4883-821F-E2478C8B2BC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F3900FC7-7DD8-4DCC-A150-A7BEC769FF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D50F14BA-7354-43B8-9311-3A9D3B92130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30025533-FCFA-4D7B-A271-D9392603DBD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5252E74D-9F20-48AE-B509-C129F45260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A1AD57A4-0626-4A1C-B396-29A7E0E1A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D3F788FF-F5CA-45A7-9776-4040B81A7F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931516-36E6-4D44-B490-5E7EE1A67093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6548FC9-0D86-4FBD-9E97-2A5779B272D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4EF56D3A-C47C-4FCD-AB04-8BEDE7454A0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536C0CC1-8E80-40BE-9511-7D4F3C8960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137E9B71-8EBC-4C4A-9955-6F3735372CFD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27201070-C0BE-4041-9CD5-D93CB0EFBD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205F974-60D6-44F1-8D1B-C5CB0A2C1F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B3AFCB4C-3D40-4DAB-9470-20D086F7A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1931056-F65F-4F75-ADAF-7F1C0B49C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AEE3CB-D81C-45A8-922B-4FFA4528E803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500320FF-21B6-4C29-8F8A-DD2A6B7F4B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Systematics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401BE67D-B143-44F5-8369-E2C243009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BC3098DB-663A-4756-B1E1-DF2F11FD8E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2BE1E5E-0239-4315-A305-9ABBDCB67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7F7467F1-BCC1-48C2-8C6E-C8FB410B52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91687EB-011E-44D0-B255-7A967282A2A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74295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/>
              <a:t>Systematics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880F09A5-DD6F-4B17-A4F0-D75C88373A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4479925"/>
            <a:ext cx="30480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Tetrapod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4 chambered heart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Amniotic egg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Wolf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Hair and mammary glands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Bullfrog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Jaws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Bipedal</a:t>
            </a:r>
          </a:p>
        </p:txBody>
      </p:sp>
      <p:sp>
        <p:nvSpPr>
          <p:cNvPr id="6148" name="Oval 630">
            <a:extLst>
              <a:ext uri="{FF2B5EF4-FFF2-40B4-BE49-F238E27FC236}">
                <a16:creationId xmlns:a16="http://schemas.microsoft.com/office/drawing/2014/main" id="{166F8857-9D75-4087-B98F-825646EAB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1905000"/>
            <a:ext cx="1066800" cy="1066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49" name="Oval 630">
            <a:extLst>
              <a:ext uri="{FF2B5EF4-FFF2-40B4-BE49-F238E27FC236}">
                <a16:creationId xmlns:a16="http://schemas.microsoft.com/office/drawing/2014/main" id="{65EAA804-B06E-4A3B-90A3-E3C8F3D6B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1905000"/>
            <a:ext cx="990600" cy="9906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0" name="Oval 630">
            <a:extLst>
              <a:ext uri="{FF2B5EF4-FFF2-40B4-BE49-F238E27FC236}">
                <a16:creationId xmlns:a16="http://schemas.microsoft.com/office/drawing/2014/main" id="{4708D4F1-0739-436D-B78D-AE46D9607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828800"/>
            <a:ext cx="1006475" cy="9906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1" name="Oval 630">
            <a:extLst>
              <a:ext uri="{FF2B5EF4-FFF2-40B4-BE49-F238E27FC236}">
                <a16:creationId xmlns:a16="http://schemas.microsoft.com/office/drawing/2014/main" id="{D3EAADC5-47C2-4356-BD10-5B9D6AD97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1828800"/>
            <a:ext cx="1050925" cy="9906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2" name="Oval 630">
            <a:extLst>
              <a:ext uri="{FF2B5EF4-FFF2-40B4-BE49-F238E27FC236}">
                <a16:creationId xmlns:a16="http://schemas.microsoft.com/office/drawing/2014/main" id="{F56C1A4A-78B6-4944-98BD-002974CB5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1752600"/>
            <a:ext cx="1096963" cy="9906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3" name="Oval 630">
            <a:extLst>
              <a:ext uri="{FF2B5EF4-FFF2-40B4-BE49-F238E27FC236}">
                <a16:creationId xmlns:a16="http://schemas.microsoft.com/office/drawing/2014/main" id="{D29E02ED-06B3-41DB-88AF-E86B2E10D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200" y="1828800"/>
            <a:ext cx="1066800" cy="9906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54" name="Straight Connector 391">
            <a:extLst>
              <a:ext uri="{FF2B5EF4-FFF2-40B4-BE49-F238E27FC236}">
                <a16:creationId xmlns:a16="http://schemas.microsoft.com/office/drawing/2014/main" id="{577BC595-9A66-4350-A316-A62F08C9788F}"/>
              </a:ext>
            </a:extLst>
          </p:cNvPr>
          <p:cNvCxnSpPr>
            <a:cxnSpLocks noChangeShapeType="1"/>
            <a:stCxn id="6153" idx="4"/>
          </p:cNvCxnSpPr>
          <p:nvPr/>
        </p:nvCxnSpPr>
        <p:spPr bwMode="auto">
          <a:xfrm rot="5400000">
            <a:off x="3124200" y="1143000"/>
            <a:ext cx="3429000" cy="67818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5" name="Straight Connector 394">
            <a:extLst>
              <a:ext uri="{FF2B5EF4-FFF2-40B4-BE49-F238E27FC236}">
                <a16:creationId xmlns:a16="http://schemas.microsoft.com/office/drawing/2014/main" id="{7050B6C0-7027-4AFD-BACE-41CDCE0AAF22}"/>
              </a:ext>
            </a:extLst>
          </p:cNvPr>
          <p:cNvCxnSpPr>
            <a:cxnSpLocks noChangeShapeType="1"/>
            <a:stCxn id="6152" idx="4"/>
          </p:cNvCxnSpPr>
          <p:nvPr/>
        </p:nvCxnSpPr>
        <p:spPr bwMode="auto">
          <a:xfrm rot="16200000" flipH="1">
            <a:off x="7018338" y="2751137"/>
            <a:ext cx="457200" cy="4413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6" name="Straight Connector 397">
            <a:extLst>
              <a:ext uri="{FF2B5EF4-FFF2-40B4-BE49-F238E27FC236}">
                <a16:creationId xmlns:a16="http://schemas.microsoft.com/office/drawing/2014/main" id="{94AA0F4E-24C4-4525-A223-92B5E12CE96D}"/>
              </a:ext>
            </a:extLst>
          </p:cNvPr>
          <p:cNvCxnSpPr>
            <a:cxnSpLocks noChangeShapeType="1"/>
            <a:stCxn id="6151" idx="4"/>
          </p:cNvCxnSpPr>
          <p:nvPr/>
        </p:nvCxnSpPr>
        <p:spPr bwMode="auto">
          <a:xfrm rot="16200000" flipH="1">
            <a:off x="5634832" y="2967831"/>
            <a:ext cx="914400" cy="6175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7" name="Straight Connector 401">
            <a:extLst>
              <a:ext uri="{FF2B5EF4-FFF2-40B4-BE49-F238E27FC236}">
                <a16:creationId xmlns:a16="http://schemas.microsoft.com/office/drawing/2014/main" id="{FE413E8B-EEF5-48BD-A7D9-249636004C78}"/>
              </a:ext>
            </a:extLst>
          </p:cNvPr>
          <p:cNvCxnSpPr>
            <a:cxnSpLocks noChangeShapeType="1"/>
            <a:stCxn id="6150" idx="4"/>
          </p:cNvCxnSpPr>
          <p:nvPr/>
        </p:nvCxnSpPr>
        <p:spPr bwMode="auto">
          <a:xfrm rot="16200000" flipH="1">
            <a:off x="4214019" y="3147219"/>
            <a:ext cx="1447800" cy="7921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8" name="Straight Connector 404">
            <a:extLst>
              <a:ext uri="{FF2B5EF4-FFF2-40B4-BE49-F238E27FC236}">
                <a16:creationId xmlns:a16="http://schemas.microsoft.com/office/drawing/2014/main" id="{66B781A6-D18D-410F-A839-41A03DFF27F8}"/>
              </a:ext>
            </a:extLst>
          </p:cNvPr>
          <p:cNvCxnSpPr>
            <a:cxnSpLocks noChangeShapeType="1"/>
            <a:stCxn id="6149" idx="4"/>
          </p:cNvCxnSpPr>
          <p:nvPr/>
        </p:nvCxnSpPr>
        <p:spPr bwMode="auto">
          <a:xfrm rot="16200000" flipH="1">
            <a:off x="2838450" y="3371850"/>
            <a:ext cx="1905000" cy="9525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9" name="Straight Connector 407">
            <a:extLst>
              <a:ext uri="{FF2B5EF4-FFF2-40B4-BE49-F238E27FC236}">
                <a16:creationId xmlns:a16="http://schemas.microsoft.com/office/drawing/2014/main" id="{6A12A2AD-F7FB-488A-B6BF-F86EDF08DFD3}"/>
              </a:ext>
            </a:extLst>
          </p:cNvPr>
          <p:cNvCxnSpPr>
            <a:cxnSpLocks noChangeShapeType="1"/>
            <a:stCxn id="6148" idx="4"/>
          </p:cNvCxnSpPr>
          <p:nvPr/>
        </p:nvCxnSpPr>
        <p:spPr bwMode="auto">
          <a:xfrm rot="16200000" flipH="1">
            <a:off x="1409700" y="3695700"/>
            <a:ext cx="2438400" cy="9906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60" name="TextBox 99">
            <a:extLst>
              <a:ext uri="{FF2B5EF4-FFF2-40B4-BE49-F238E27FC236}">
                <a16:creationId xmlns:a16="http://schemas.microsoft.com/office/drawing/2014/main" id="{940EE32B-B2D8-49B9-BE8B-0DDB2202E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22860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Tuna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1" name="TextBox 99">
            <a:extLst>
              <a:ext uri="{FF2B5EF4-FFF2-40B4-BE49-F238E27FC236}">
                <a16:creationId xmlns:a16="http://schemas.microsoft.com/office/drawing/2014/main" id="{EC96A7CF-726A-44AE-978C-13A65087EC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2098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2" name="TextBox 99">
            <a:extLst>
              <a:ext uri="{FF2B5EF4-FFF2-40B4-BE49-F238E27FC236}">
                <a16:creationId xmlns:a16="http://schemas.microsoft.com/office/drawing/2014/main" id="{55FEB1DD-E975-48B7-AF74-A34837303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2133600"/>
            <a:ext cx="990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Rattlesnake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3" name="TextBox 99">
            <a:extLst>
              <a:ext uri="{FF2B5EF4-FFF2-40B4-BE49-F238E27FC236}">
                <a16:creationId xmlns:a16="http://schemas.microsoft.com/office/drawing/2014/main" id="{C8787B2F-0EB8-4197-B981-6A5BC1625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1336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Seagull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4" name="TextBox 99">
            <a:extLst>
              <a:ext uri="{FF2B5EF4-FFF2-40B4-BE49-F238E27FC236}">
                <a16:creationId xmlns:a16="http://schemas.microsoft.com/office/drawing/2014/main" id="{FFAB1554-889D-4BE2-924A-F2F68F6F5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20574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5" name="TextBox 99">
            <a:extLst>
              <a:ext uri="{FF2B5EF4-FFF2-40B4-BE49-F238E27FC236}">
                <a16:creationId xmlns:a16="http://schemas.microsoft.com/office/drawing/2014/main" id="{E265CCDD-4790-44B9-BD19-4EE04BAE1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20574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Human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6" name="Oval 630">
            <a:extLst>
              <a:ext uri="{FF2B5EF4-FFF2-40B4-BE49-F238E27FC236}">
                <a16:creationId xmlns:a16="http://schemas.microsoft.com/office/drawing/2014/main" id="{7AA0580C-2EB9-4F44-8411-3471DA697E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5181600"/>
            <a:ext cx="11430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7" name="TextBox 99">
            <a:extLst>
              <a:ext uri="{FF2B5EF4-FFF2-40B4-BE49-F238E27FC236}">
                <a16:creationId xmlns:a16="http://schemas.microsoft.com/office/drawing/2014/main" id="{2CEC2FDF-0860-4DBA-9915-AF6CB5225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59436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</p:txBody>
      </p:sp>
      <p:sp>
        <p:nvSpPr>
          <p:cNvPr id="6168" name="Oval 630">
            <a:extLst>
              <a:ext uri="{FF2B5EF4-FFF2-40B4-BE49-F238E27FC236}">
                <a16:creationId xmlns:a16="http://schemas.microsoft.com/office/drawing/2014/main" id="{810660E6-7B51-46E0-B50D-DE4594233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495800"/>
            <a:ext cx="11430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9" name="Oval 630">
            <a:extLst>
              <a:ext uri="{FF2B5EF4-FFF2-40B4-BE49-F238E27FC236}">
                <a16:creationId xmlns:a16="http://schemas.microsoft.com/office/drawing/2014/main" id="{8EC7569C-E7D6-4D83-8D99-98CA8E3EF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962400"/>
            <a:ext cx="1133475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0" name="Oval 630">
            <a:extLst>
              <a:ext uri="{FF2B5EF4-FFF2-40B4-BE49-F238E27FC236}">
                <a16:creationId xmlns:a16="http://schemas.microsoft.com/office/drawing/2014/main" id="{40A73915-7BE2-4BE7-AB6F-E4E501BE4A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3505200"/>
            <a:ext cx="11430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1" name="Oval 630">
            <a:extLst>
              <a:ext uri="{FF2B5EF4-FFF2-40B4-BE49-F238E27FC236}">
                <a16:creationId xmlns:a16="http://schemas.microsoft.com/office/drawing/2014/main" id="{E717A187-7609-470A-91E9-D07599316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2971800"/>
            <a:ext cx="10668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2" name="TextBox 99">
            <a:extLst>
              <a:ext uri="{FF2B5EF4-FFF2-40B4-BE49-F238E27FC236}">
                <a16:creationId xmlns:a16="http://schemas.microsoft.com/office/drawing/2014/main" id="{8803F119-3984-4E12-8478-1DFC0569B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52578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</p:txBody>
      </p:sp>
      <p:sp>
        <p:nvSpPr>
          <p:cNvPr id="6173" name="TextBox 99">
            <a:extLst>
              <a:ext uri="{FF2B5EF4-FFF2-40B4-BE49-F238E27FC236}">
                <a16:creationId xmlns:a16="http://schemas.microsoft.com/office/drawing/2014/main" id="{FB653628-9B75-4BAE-A4FA-81011AF32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45720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</p:txBody>
      </p:sp>
      <p:sp>
        <p:nvSpPr>
          <p:cNvPr id="6174" name="TextBox 99">
            <a:extLst>
              <a:ext uri="{FF2B5EF4-FFF2-40B4-BE49-F238E27FC236}">
                <a16:creationId xmlns:a16="http://schemas.microsoft.com/office/drawing/2014/main" id="{2F5D37B8-ACAD-4E19-A7AD-64D873FA9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40386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</p:txBody>
      </p:sp>
      <p:sp>
        <p:nvSpPr>
          <p:cNvPr id="6175" name="TextBox 99">
            <a:extLst>
              <a:ext uri="{FF2B5EF4-FFF2-40B4-BE49-F238E27FC236}">
                <a16:creationId xmlns:a16="http://schemas.microsoft.com/office/drawing/2014/main" id="{2676D514-D055-4BA6-A97C-9D6840E676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35814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</p:txBody>
      </p:sp>
      <p:sp>
        <p:nvSpPr>
          <p:cNvPr id="6176" name="TextBox 99">
            <a:extLst>
              <a:ext uri="{FF2B5EF4-FFF2-40B4-BE49-F238E27FC236}">
                <a16:creationId xmlns:a16="http://schemas.microsoft.com/office/drawing/2014/main" id="{0A1F1004-B8D3-4786-A401-54BF8444D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30480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</p:txBody>
      </p:sp>
      <p:sp>
        <p:nvSpPr>
          <p:cNvPr id="6177" name="Oval 630">
            <a:extLst>
              <a:ext uri="{FF2B5EF4-FFF2-40B4-BE49-F238E27FC236}">
                <a16:creationId xmlns:a16="http://schemas.microsoft.com/office/drawing/2014/main" id="{BCE681BE-E6AA-481B-B37A-334D755BF3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867400"/>
            <a:ext cx="11430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8" name="Oval 630">
            <a:extLst>
              <a:ext uri="{FF2B5EF4-FFF2-40B4-BE49-F238E27FC236}">
                <a16:creationId xmlns:a16="http://schemas.microsoft.com/office/drawing/2014/main" id="{4E614CCC-2738-43C6-91EA-C793BCAC8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981200"/>
            <a:ext cx="1143000" cy="1066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79" name="Straight Connector 448">
            <a:extLst>
              <a:ext uri="{FF2B5EF4-FFF2-40B4-BE49-F238E27FC236}">
                <a16:creationId xmlns:a16="http://schemas.microsoft.com/office/drawing/2014/main" id="{4968D074-C5A4-442D-A2BF-BC775293E434}"/>
              </a:ext>
            </a:extLst>
          </p:cNvPr>
          <p:cNvCxnSpPr>
            <a:cxnSpLocks noChangeShapeType="1"/>
            <a:stCxn id="6178" idx="4"/>
          </p:cNvCxnSpPr>
          <p:nvPr/>
        </p:nvCxnSpPr>
        <p:spPr bwMode="auto">
          <a:xfrm rot="16200000" flipH="1">
            <a:off x="19050" y="3905250"/>
            <a:ext cx="2895600" cy="11811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80" name="TextBox 99">
            <a:extLst>
              <a:ext uri="{FF2B5EF4-FFF2-40B4-BE49-F238E27FC236}">
                <a16:creationId xmlns:a16="http://schemas.microsoft.com/office/drawing/2014/main" id="{24202044-13F4-481C-A858-B65EDFB27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2860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Hagfish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703CAFF-F99F-4279-849C-37A3DAE502D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74295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/>
              <a:t>Systematics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16EE623A-F324-44DF-B45C-84B1D1A41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4479925"/>
            <a:ext cx="30480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Tetrapod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4 chambered heart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Amniotic egg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Wolf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Hair and mammary glands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Bullfrog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Jaws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Bipedal</a:t>
            </a:r>
          </a:p>
        </p:txBody>
      </p:sp>
      <p:sp>
        <p:nvSpPr>
          <p:cNvPr id="7172" name="Oval 630">
            <a:extLst>
              <a:ext uri="{FF2B5EF4-FFF2-40B4-BE49-F238E27FC236}">
                <a16:creationId xmlns:a16="http://schemas.microsoft.com/office/drawing/2014/main" id="{F6CB720F-24B6-4A3F-9D9C-9F63462E7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1905000"/>
            <a:ext cx="1066800" cy="1066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73" name="Oval 630">
            <a:extLst>
              <a:ext uri="{FF2B5EF4-FFF2-40B4-BE49-F238E27FC236}">
                <a16:creationId xmlns:a16="http://schemas.microsoft.com/office/drawing/2014/main" id="{9B0DB413-B6F3-4AF9-8D21-2982D6B71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1905000"/>
            <a:ext cx="990600" cy="9906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74" name="Oval 630">
            <a:extLst>
              <a:ext uri="{FF2B5EF4-FFF2-40B4-BE49-F238E27FC236}">
                <a16:creationId xmlns:a16="http://schemas.microsoft.com/office/drawing/2014/main" id="{ED3E5416-F17B-4335-8C0D-A6117459F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828800"/>
            <a:ext cx="1006475" cy="9906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75" name="Oval 630">
            <a:extLst>
              <a:ext uri="{FF2B5EF4-FFF2-40B4-BE49-F238E27FC236}">
                <a16:creationId xmlns:a16="http://schemas.microsoft.com/office/drawing/2014/main" id="{207A7BDE-586B-4905-89F4-1F12A5BED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1828800"/>
            <a:ext cx="1050925" cy="9906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76" name="Oval 630">
            <a:extLst>
              <a:ext uri="{FF2B5EF4-FFF2-40B4-BE49-F238E27FC236}">
                <a16:creationId xmlns:a16="http://schemas.microsoft.com/office/drawing/2014/main" id="{156B8C36-733F-4B46-A727-20B71FE09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1752600"/>
            <a:ext cx="1096963" cy="9906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77" name="Oval 630">
            <a:extLst>
              <a:ext uri="{FF2B5EF4-FFF2-40B4-BE49-F238E27FC236}">
                <a16:creationId xmlns:a16="http://schemas.microsoft.com/office/drawing/2014/main" id="{A3575189-DD36-4400-BD21-93D2D12B5A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200" y="1828800"/>
            <a:ext cx="1066800" cy="9906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7178" name="Straight Connector 391">
            <a:extLst>
              <a:ext uri="{FF2B5EF4-FFF2-40B4-BE49-F238E27FC236}">
                <a16:creationId xmlns:a16="http://schemas.microsoft.com/office/drawing/2014/main" id="{479708DE-8177-4B0C-AB37-F985D352CD59}"/>
              </a:ext>
            </a:extLst>
          </p:cNvPr>
          <p:cNvCxnSpPr>
            <a:cxnSpLocks noChangeShapeType="1"/>
            <a:stCxn id="7177" idx="4"/>
          </p:cNvCxnSpPr>
          <p:nvPr/>
        </p:nvCxnSpPr>
        <p:spPr bwMode="auto">
          <a:xfrm rot="5400000">
            <a:off x="3124200" y="1143000"/>
            <a:ext cx="3429000" cy="67818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79" name="Straight Connector 394">
            <a:extLst>
              <a:ext uri="{FF2B5EF4-FFF2-40B4-BE49-F238E27FC236}">
                <a16:creationId xmlns:a16="http://schemas.microsoft.com/office/drawing/2014/main" id="{1167ABA0-2A3A-4A79-BFB3-BDF93FB38F5D}"/>
              </a:ext>
            </a:extLst>
          </p:cNvPr>
          <p:cNvCxnSpPr>
            <a:cxnSpLocks noChangeShapeType="1"/>
            <a:stCxn id="7176" idx="4"/>
          </p:cNvCxnSpPr>
          <p:nvPr/>
        </p:nvCxnSpPr>
        <p:spPr bwMode="auto">
          <a:xfrm rot="16200000" flipH="1">
            <a:off x="7018338" y="2751137"/>
            <a:ext cx="457200" cy="4413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80" name="Straight Connector 397">
            <a:extLst>
              <a:ext uri="{FF2B5EF4-FFF2-40B4-BE49-F238E27FC236}">
                <a16:creationId xmlns:a16="http://schemas.microsoft.com/office/drawing/2014/main" id="{295231EE-4082-4662-9394-CF74936D6729}"/>
              </a:ext>
            </a:extLst>
          </p:cNvPr>
          <p:cNvCxnSpPr>
            <a:cxnSpLocks noChangeShapeType="1"/>
            <a:stCxn id="7175" idx="4"/>
          </p:cNvCxnSpPr>
          <p:nvPr/>
        </p:nvCxnSpPr>
        <p:spPr bwMode="auto">
          <a:xfrm rot="16200000" flipH="1">
            <a:off x="5634832" y="2967831"/>
            <a:ext cx="914400" cy="6175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81" name="Straight Connector 401">
            <a:extLst>
              <a:ext uri="{FF2B5EF4-FFF2-40B4-BE49-F238E27FC236}">
                <a16:creationId xmlns:a16="http://schemas.microsoft.com/office/drawing/2014/main" id="{157AA26D-9504-4454-AF54-717154DB2E5E}"/>
              </a:ext>
            </a:extLst>
          </p:cNvPr>
          <p:cNvCxnSpPr>
            <a:cxnSpLocks noChangeShapeType="1"/>
            <a:stCxn id="7174" idx="4"/>
          </p:cNvCxnSpPr>
          <p:nvPr/>
        </p:nvCxnSpPr>
        <p:spPr bwMode="auto">
          <a:xfrm rot="16200000" flipH="1">
            <a:off x="4214019" y="3147219"/>
            <a:ext cx="1447800" cy="7921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82" name="Straight Connector 404">
            <a:extLst>
              <a:ext uri="{FF2B5EF4-FFF2-40B4-BE49-F238E27FC236}">
                <a16:creationId xmlns:a16="http://schemas.microsoft.com/office/drawing/2014/main" id="{F51EAAE2-3A03-4EAF-A828-D32D8C277899}"/>
              </a:ext>
            </a:extLst>
          </p:cNvPr>
          <p:cNvCxnSpPr>
            <a:cxnSpLocks noChangeShapeType="1"/>
            <a:stCxn id="7173" idx="4"/>
          </p:cNvCxnSpPr>
          <p:nvPr/>
        </p:nvCxnSpPr>
        <p:spPr bwMode="auto">
          <a:xfrm rot="16200000" flipH="1">
            <a:off x="2838450" y="3371850"/>
            <a:ext cx="1905000" cy="9525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7183" name="Straight Connector 407">
            <a:extLst>
              <a:ext uri="{FF2B5EF4-FFF2-40B4-BE49-F238E27FC236}">
                <a16:creationId xmlns:a16="http://schemas.microsoft.com/office/drawing/2014/main" id="{50BFB249-36BE-4B79-A73F-DE8163A5802B}"/>
              </a:ext>
            </a:extLst>
          </p:cNvPr>
          <p:cNvCxnSpPr>
            <a:cxnSpLocks noChangeShapeType="1"/>
            <a:stCxn id="7172" idx="4"/>
          </p:cNvCxnSpPr>
          <p:nvPr/>
        </p:nvCxnSpPr>
        <p:spPr bwMode="auto">
          <a:xfrm rot="16200000" flipH="1">
            <a:off x="1409700" y="3695700"/>
            <a:ext cx="2438400" cy="9906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7184" name="TextBox 99">
            <a:extLst>
              <a:ext uri="{FF2B5EF4-FFF2-40B4-BE49-F238E27FC236}">
                <a16:creationId xmlns:a16="http://schemas.microsoft.com/office/drawing/2014/main" id="{B6B51F0E-ADAB-4198-BC59-6B2275A86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22860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Tuna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5" name="TextBox 99">
            <a:extLst>
              <a:ext uri="{FF2B5EF4-FFF2-40B4-BE49-F238E27FC236}">
                <a16:creationId xmlns:a16="http://schemas.microsoft.com/office/drawing/2014/main" id="{3D0F9915-689E-425A-9533-15B6ACAF5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2098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6" name="TextBox 99">
            <a:extLst>
              <a:ext uri="{FF2B5EF4-FFF2-40B4-BE49-F238E27FC236}">
                <a16:creationId xmlns:a16="http://schemas.microsoft.com/office/drawing/2014/main" id="{CBA279D0-A6BF-4DFB-A4B9-ECBF84B8D0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2133600"/>
            <a:ext cx="990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Rattlesnake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7" name="TextBox 99">
            <a:extLst>
              <a:ext uri="{FF2B5EF4-FFF2-40B4-BE49-F238E27FC236}">
                <a16:creationId xmlns:a16="http://schemas.microsoft.com/office/drawing/2014/main" id="{902DAD60-33E3-41EE-B93A-348AA9089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1336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Seagull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8" name="TextBox 99">
            <a:extLst>
              <a:ext uri="{FF2B5EF4-FFF2-40B4-BE49-F238E27FC236}">
                <a16:creationId xmlns:a16="http://schemas.microsoft.com/office/drawing/2014/main" id="{4CF6468E-E214-4447-B126-6A8C794CF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20574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9" name="TextBox 99">
            <a:extLst>
              <a:ext uri="{FF2B5EF4-FFF2-40B4-BE49-F238E27FC236}">
                <a16:creationId xmlns:a16="http://schemas.microsoft.com/office/drawing/2014/main" id="{58557276-3D89-4C6E-8584-40E30FC36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20574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Human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90" name="Oval 630">
            <a:extLst>
              <a:ext uri="{FF2B5EF4-FFF2-40B4-BE49-F238E27FC236}">
                <a16:creationId xmlns:a16="http://schemas.microsoft.com/office/drawing/2014/main" id="{08ED15E9-6EEF-42A6-B4A5-82A437413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5181600"/>
            <a:ext cx="11430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91" name="TextBox 99">
            <a:extLst>
              <a:ext uri="{FF2B5EF4-FFF2-40B4-BE49-F238E27FC236}">
                <a16:creationId xmlns:a16="http://schemas.microsoft.com/office/drawing/2014/main" id="{995CF6A9-7C34-4E78-A14F-FBABFF1D1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59436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92" name="Oval 630">
            <a:extLst>
              <a:ext uri="{FF2B5EF4-FFF2-40B4-BE49-F238E27FC236}">
                <a16:creationId xmlns:a16="http://schemas.microsoft.com/office/drawing/2014/main" id="{38480A23-7496-4FE7-9FEC-05DC2CACCD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495800"/>
            <a:ext cx="11430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93" name="Oval 630">
            <a:extLst>
              <a:ext uri="{FF2B5EF4-FFF2-40B4-BE49-F238E27FC236}">
                <a16:creationId xmlns:a16="http://schemas.microsoft.com/office/drawing/2014/main" id="{FF0E44F2-B59F-4F96-B082-8C3606244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962400"/>
            <a:ext cx="1133475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94" name="Oval 630">
            <a:extLst>
              <a:ext uri="{FF2B5EF4-FFF2-40B4-BE49-F238E27FC236}">
                <a16:creationId xmlns:a16="http://schemas.microsoft.com/office/drawing/2014/main" id="{4C21685F-D4A3-4FE1-B186-ADC10841E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3505200"/>
            <a:ext cx="11430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95" name="Oval 630">
            <a:extLst>
              <a:ext uri="{FF2B5EF4-FFF2-40B4-BE49-F238E27FC236}">
                <a16:creationId xmlns:a16="http://schemas.microsoft.com/office/drawing/2014/main" id="{09D3CBD3-02FA-4DCF-887B-0EF0E3310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2971800"/>
            <a:ext cx="10668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96" name="TextBox 99">
            <a:extLst>
              <a:ext uri="{FF2B5EF4-FFF2-40B4-BE49-F238E27FC236}">
                <a16:creationId xmlns:a16="http://schemas.microsoft.com/office/drawing/2014/main" id="{12993A3A-2A53-4D3B-9E91-D92385509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52578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197" name="TextBox 99">
            <a:extLst>
              <a:ext uri="{FF2B5EF4-FFF2-40B4-BE49-F238E27FC236}">
                <a16:creationId xmlns:a16="http://schemas.microsoft.com/office/drawing/2014/main" id="{AEB598E9-DDB0-4C45-8FAD-4AA61BEDD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45720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198" name="TextBox 99">
            <a:extLst>
              <a:ext uri="{FF2B5EF4-FFF2-40B4-BE49-F238E27FC236}">
                <a16:creationId xmlns:a16="http://schemas.microsoft.com/office/drawing/2014/main" id="{761E7C55-67CF-4638-B4A6-F08132FA4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40386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199" name="TextBox 99">
            <a:extLst>
              <a:ext uri="{FF2B5EF4-FFF2-40B4-BE49-F238E27FC236}">
                <a16:creationId xmlns:a16="http://schemas.microsoft.com/office/drawing/2014/main" id="{F68A38F6-AB75-46BE-BE21-799B75279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35814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200" name="TextBox 99">
            <a:extLst>
              <a:ext uri="{FF2B5EF4-FFF2-40B4-BE49-F238E27FC236}">
                <a16:creationId xmlns:a16="http://schemas.microsoft.com/office/drawing/2014/main" id="{EC8CB851-56A4-4E9C-A004-56710DA64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3048000"/>
            <a:ext cx="8382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201" name="Oval 630">
            <a:extLst>
              <a:ext uri="{FF2B5EF4-FFF2-40B4-BE49-F238E27FC236}">
                <a16:creationId xmlns:a16="http://schemas.microsoft.com/office/drawing/2014/main" id="{2B5F35EF-6AE5-4AE3-AB1A-F4391AE2B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5867400"/>
            <a:ext cx="1143000" cy="381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202" name="Oval 630">
            <a:extLst>
              <a:ext uri="{FF2B5EF4-FFF2-40B4-BE49-F238E27FC236}">
                <a16:creationId xmlns:a16="http://schemas.microsoft.com/office/drawing/2014/main" id="{53106D8E-73F2-4428-8126-01A39A2A2E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981200"/>
            <a:ext cx="1143000" cy="1066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7203" name="Straight Connector 448">
            <a:extLst>
              <a:ext uri="{FF2B5EF4-FFF2-40B4-BE49-F238E27FC236}">
                <a16:creationId xmlns:a16="http://schemas.microsoft.com/office/drawing/2014/main" id="{30414D15-0D6C-45F7-8ACB-53C36E457966}"/>
              </a:ext>
            </a:extLst>
          </p:cNvPr>
          <p:cNvCxnSpPr>
            <a:cxnSpLocks noChangeShapeType="1"/>
            <a:stCxn id="7202" idx="4"/>
          </p:cNvCxnSpPr>
          <p:nvPr/>
        </p:nvCxnSpPr>
        <p:spPr bwMode="auto">
          <a:xfrm rot="16200000" flipH="1">
            <a:off x="19050" y="3905250"/>
            <a:ext cx="2895600" cy="11811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7204" name="TextBox 99">
            <a:extLst>
              <a:ext uri="{FF2B5EF4-FFF2-40B4-BE49-F238E27FC236}">
                <a16:creationId xmlns:a16="http://schemas.microsoft.com/office/drawing/2014/main" id="{0E8EA151-1D5C-4C0E-ADDC-F85B0F89B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286000"/>
            <a:ext cx="762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Hagfish</a:t>
            </a:r>
          </a:p>
          <a:p>
            <a:pPr lvl="1">
              <a:buFontTx/>
              <a:buAutoNum type="alphaLcPeriod"/>
            </a:pPr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2&quot; unique_id=&quot;10057&quot;&gt;&lt;object type=&quot;3&quot; unique_id=&quot;10058&quot;&gt;&lt;property id=&quot;20148&quot; value=&quot;5&quot;/&gt;&lt;property id=&quot;20300&quot; value=&quot;Slide 1&quot;/&gt;&lt;property id=&quot;20307&quot; value=&quot;317&quot;/&gt;&lt;/object&gt;&lt;object type=&quot;3&quot; unique_id=&quot;10059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60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61&quot;&gt;&lt;property id=&quot;20148&quot; value=&quot;5&quot;/&gt;&lt;property id=&quot;20300&quot; value=&quot;Slide 4 - &amp;quot;Systematics&amp;quot;&quot;/&gt;&lt;property id=&quot;20307&quot; value=&quot;334&quot;/&gt;&lt;/object&gt;&lt;object type=&quot;3&quot; unique_id=&quot;10062&quot;&gt;&lt;property id=&quot;20148&quot; value=&quot;5&quot;/&gt;&lt;property id=&quot;20300&quot; value=&quot;Slide 5 - &amp;quot;Systematics Key&amp;quot;&quot;/&gt;&lt;property id=&quot;20307&quot; value=&quot;335&quot;/&gt;&lt;/object&gt;&lt;/object&gt;&lt;object type=&quot;8&quot; unique_id=&quot;1006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1612</TotalTime>
  <Words>137</Words>
  <Application>Microsoft Office PowerPoint</Application>
  <PresentationFormat>On-screen Show (4:3)</PresentationFormat>
  <Paragraphs>57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Systematics</vt:lpstr>
      <vt:lpstr>Systematics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224</cp:revision>
  <dcterms:created xsi:type="dcterms:W3CDTF">2005-04-19T02:46:41Z</dcterms:created>
  <dcterms:modified xsi:type="dcterms:W3CDTF">2019-04-29T16:58:24Z</dcterms:modified>
</cp:coreProperties>
</file>