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32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05F6158-DDF0-4FE4-B885-E0CF8B1AE0E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827CC3C6-8326-4630-B198-2247D750D60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27A089CE-BDEB-4AA9-9709-131F2584437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6118E0EF-0C6E-4D13-BEE3-A59DD2402D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38E9296-3778-4CDD-A21D-FC2125BB371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EE159744-D3AE-4B4A-B73C-B2CFFB1CBB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1437260-2FE3-46C6-8FE1-2190EE0D24C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A0A057DB-E7AA-48C2-A96A-2C94D4B859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45DED8E-E919-418A-920F-3049D4FC6011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22C0DD31-5C04-410E-9F38-08F290453B7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3C1B3685-7DC1-408A-904B-6D120D88D0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EE6FFBB8-5359-47A2-98E8-B5262CDEF9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6360CBA3-1A76-405A-B830-BBD6CB7D5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DAE96B49-A753-43CC-8A31-3A8193F7DF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BD0E50-CF7C-40D8-9B55-A35217D87FF3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C6961789-7904-4C95-BA46-A1562298A87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F89B23B5-F679-4BE2-936B-1ACD340B92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6B4F8AAE-F697-48B8-A854-1104DE4D87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331999C-C752-46F9-94B4-E7551D34AD65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8C70598-44B8-4C96-85E7-3269CDE037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9051C79-55DA-4D8B-B621-1376356267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DB4CEDE-1AF0-4DC6-9FDA-3D6C09B1E6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30E351-C537-40A1-BDED-55740351F6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1445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E869E53-0EAE-4D52-A146-985EFFA43D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12417B4-E627-45AE-9870-656F20FB9D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6B2DCCB-9C55-4D34-B7F4-EE580D5D49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348F51-52E4-4AD8-999B-0B834E8153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4899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9B242-4103-4DA7-94CD-6E3F28F81F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1D434C-015B-4972-ACA4-713B710C4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799989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CE1A4-6665-4F46-A639-FB9498BFA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CDA8D-E445-475D-9999-27C68FADC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783865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EAC76-D114-41EE-BC28-35D5DC876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073812-9AC4-4A61-92B5-0B465B5A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205121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B612C-6A6E-44A6-8B86-AA8B20617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C51B2-5BD0-411E-9E85-54189ABAF1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C60632-0100-46E4-863B-2EC0439487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733383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8B010-5EFA-473B-BFCD-AE94D92CD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29A6C8-BA2C-4E93-AAC6-E8F7BAF6B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242B80-AD0C-4EE3-A109-30B024885E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77EC1D-536D-44BB-B336-33F924DD4C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CFE19E-0CCE-4C24-BF5D-EE46037980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7098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D404C-FA94-4CCE-8CBF-3C016D7F7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457284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20553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3564C-7644-4FB0-8984-C8040EB59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88B4D-838C-418C-A668-7F9C10099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CB8319-4723-405E-AA4E-E6E5CDC925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31875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B4A20-56A9-4AE4-98AF-B452C3ED5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A929B5-105F-4842-A349-858A0F27F8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C195D7-60C7-4CD4-AB48-2E36B6D133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743936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A94C405-135D-401B-A357-B53E52F908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EF9A33D-1AF0-4A6C-BC4E-A16531C952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B3E1508-51D5-48D5-A1C9-9C09A02451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56115B-F136-417F-83AC-FA7042570A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08446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644D6-BE67-4DED-8CD3-A4BA01B76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171D5B-4A9E-47FC-9F8E-F6BFE7A681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306880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A0500D-5ED0-4062-905C-ACD1FCAA83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6B670D-472B-4B21-A445-2F056D75EE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678215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A546096-BD44-4218-AB6D-710B99DC67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BA36864-F05F-4227-9BA1-1C8E57118A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C06DFEA-E609-4943-BD7D-EC48629249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E06BB4-95F9-44D3-B3A3-45E98C3B1D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1030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C9DC3A-EC79-4EE7-AEAC-8C120CDB54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5E7ADF-33F8-4901-970C-39CDB7F0E9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FAA9CA-5341-4DD7-B309-122C9E2FAF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9E69E3-9D26-4ACA-BC83-E0BADCF6CC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71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33870C6F-6EB2-4E68-BEBF-FC6BA2980A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0AFFF90-D38C-4615-B957-2C7B2E7087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66624C8B-E62D-4211-B579-DAC80DE15D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57B3F7-E10B-4482-A359-953B6A371D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614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6F6C7FF6-05A1-41D6-B01D-30B99CCE23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63F942DC-03B4-48CC-B7AF-134E0E4A04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4B3A08F-39CA-43CF-931D-7C3C379EB7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60339-0061-4BFF-9235-74DA4376B3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522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A9D7AFF-8EFA-4148-9C23-204D5DDFDA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914ED6C-B9BA-4B81-8060-D8657E5D3D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3C69F74-B37D-4871-BCDB-454F029D26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5FBFA7-EE57-4DE4-B00B-D2D9C67623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8807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2D6D1CA-6866-4590-884D-4E0DE159A6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EA58838-11BD-46F9-904A-9B64A73195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1DA6D79-57D9-4D88-AC05-B243DCBCA5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86C222-FC2C-4829-8A6C-B96DD9DCE3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5104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8B69EB1-94AF-44E3-A59A-A4A9DF625B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A874D62-5E6C-43E5-8C4E-707F4C2A61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6DE8A62-071D-487E-94D4-DA90D050A0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EF98DB-8C0B-49BF-B66C-E26AC9DC54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365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E9EED6F3-5D9A-4B65-9D10-DB36ED477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8B77B526-58BB-4E77-8BAE-1AE9904F9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111BA80-920F-423E-9654-D3337F2B39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ED9BE7F-BBED-4C9C-BC1D-A41DD025F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A3ABA636-B115-4CF7-B945-9732E020038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4F63412F-107F-480E-A7F4-3EA67EC91ED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9CE5551B-460C-4222-895B-E7F523DC3CB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85C5071F-D115-4E9B-8967-FE7F7E25D299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C3970163-70D4-4721-97FD-3A2ACB164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9DFF606B-B955-483A-BE22-2A7A3AB05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5" r:id="rId2"/>
    <p:sldLayoutId id="2147483874" r:id="rId3"/>
    <p:sldLayoutId id="2147483873" r:id="rId4"/>
    <p:sldLayoutId id="2147483872" r:id="rId5"/>
    <p:sldLayoutId id="2147483871" r:id="rId6"/>
    <p:sldLayoutId id="2147483870" r:id="rId7"/>
    <p:sldLayoutId id="2147483869" r:id="rId8"/>
    <p:sldLayoutId id="2147483868" r:id="rId9"/>
    <p:sldLayoutId id="2147483867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B4F4CD86-58ED-49D5-AED4-2DBF27BD1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3C79C8-8A15-41CC-A437-BBEE2350AA5B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33B464A-1825-4AF8-802D-37EA9EBEDDB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0B7D54DC-B307-456A-9643-CE7AFE6DFC6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8BFAA219-AE3C-4509-8377-C02CB63765D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77AEC7CD-64A3-412E-83C5-B80154676A7A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A5F2C777-2C56-4986-898C-D7C125FBF7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976F807E-6484-45DC-B49D-9265FB0616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2A954558-23BE-4B76-B26D-026C7718F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ADEEFB5F-24E2-497C-AC0F-84D32F2FC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0812978-35BE-4904-A52F-C742DEF9B560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EEC5F796-3D47-4ECE-9FE2-FD87475DE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Seed Germination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4274CBB0-5BE3-4F11-9C3F-81979053F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284C55BA-1005-4863-AA2D-67B8CE7D8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5249DF45-7B70-4603-B9CA-103663426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6DD184DB-C12C-440A-9B9A-4ABB1CC63E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A24D9AF-9E07-4165-9A81-CB4E69E97E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Seed Germination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7763365E-D634-4776-9B57-8F7A67696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946525"/>
            <a:ext cx="3860800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Embryo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 absorption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Fruit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Radicle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Endosperm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Germination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Seed coat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Aleurone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Cotyledon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Hypocotyl</a:t>
            </a:r>
          </a:p>
        </p:txBody>
      </p:sp>
      <p:sp>
        <p:nvSpPr>
          <p:cNvPr id="6148" name="Oval 672">
            <a:extLst>
              <a:ext uri="{FF2B5EF4-FFF2-40B4-BE49-F238E27FC236}">
                <a16:creationId xmlns:a16="http://schemas.microsoft.com/office/drawing/2014/main" id="{8809C5F5-2512-412B-8F22-2A8FC2E62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2246313"/>
            <a:ext cx="2336800" cy="68103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49" name="Oval 672">
            <a:extLst>
              <a:ext uri="{FF2B5EF4-FFF2-40B4-BE49-F238E27FC236}">
                <a16:creationId xmlns:a16="http://schemas.microsoft.com/office/drawing/2014/main" id="{5A459C28-427B-446C-8AA9-8A02C0122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457200"/>
            <a:ext cx="2133600" cy="6985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50" name="TextBox 504">
            <a:extLst>
              <a:ext uri="{FF2B5EF4-FFF2-40B4-BE49-F238E27FC236}">
                <a16:creationId xmlns:a16="http://schemas.microsoft.com/office/drawing/2014/main" id="{9561AA50-DD49-458D-BE36-1AF2683D2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533400"/>
            <a:ext cx="1828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Ripened ovary</a:t>
            </a:r>
          </a:p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cxnSp>
        <p:nvCxnSpPr>
          <p:cNvPr id="6151" name="Straight Connector 676">
            <a:extLst>
              <a:ext uri="{FF2B5EF4-FFF2-40B4-BE49-F238E27FC236}">
                <a16:creationId xmlns:a16="http://schemas.microsoft.com/office/drawing/2014/main" id="{1B1F2228-1112-4731-A0FF-B5CCDF889481}"/>
              </a:ext>
            </a:extLst>
          </p:cNvPr>
          <p:cNvCxnSpPr>
            <a:cxnSpLocks noChangeShapeType="1"/>
            <a:stCxn id="6149" idx="4"/>
            <a:endCxn id="6148" idx="0"/>
          </p:cNvCxnSpPr>
          <p:nvPr/>
        </p:nvCxnSpPr>
        <p:spPr bwMode="auto">
          <a:xfrm>
            <a:off x="4622800" y="1165225"/>
            <a:ext cx="0" cy="10715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Oval 672">
            <a:extLst>
              <a:ext uri="{FF2B5EF4-FFF2-40B4-BE49-F238E27FC236}">
                <a16:creationId xmlns:a16="http://schemas.microsoft.com/office/drawing/2014/main" id="{F6BE24F1-52AF-49A7-BABD-0DE8AE9DC5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1563688"/>
            <a:ext cx="1219200" cy="6143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302" name="TextBox 504">
            <a:extLst>
              <a:ext uri="{FF2B5EF4-FFF2-40B4-BE49-F238E27FC236}">
                <a16:creationId xmlns:a16="http://schemas.microsoft.com/office/drawing/2014/main" id="{FD8110DD-A04E-4641-875F-D00DAE1A4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1600200"/>
            <a:ext cx="121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Outer layer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54" name="TextBox 504">
            <a:extLst>
              <a:ext uri="{FF2B5EF4-FFF2-40B4-BE49-F238E27FC236}">
                <a16:creationId xmlns:a16="http://schemas.microsoft.com/office/drawing/2014/main" id="{3A1D292D-F8DD-4A4D-813E-EDA466309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2451100"/>
            <a:ext cx="182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Seed</a:t>
            </a:r>
          </a:p>
        </p:txBody>
      </p:sp>
      <p:sp>
        <p:nvSpPr>
          <p:cNvPr id="6155" name="Oval 672">
            <a:extLst>
              <a:ext uri="{FF2B5EF4-FFF2-40B4-BE49-F238E27FC236}">
                <a16:creationId xmlns:a16="http://schemas.microsoft.com/office/drawing/2014/main" id="{1726CC46-5F33-4521-B547-9CC156A22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3746500"/>
            <a:ext cx="2336800" cy="68103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cxnSp>
        <p:nvCxnSpPr>
          <p:cNvPr id="6156" name="Straight Connector 676">
            <a:extLst>
              <a:ext uri="{FF2B5EF4-FFF2-40B4-BE49-F238E27FC236}">
                <a16:creationId xmlns:a16="http://schemas.microsoft.com/office/drawing/2014/main" id="{0A8BAA38-3BC9-41A1-8AC9-1BA0579A167C}"/>
              </a:ext>
            </a:extLst>
          </p:cNvPr>
          <p:cNvCxnSpPr>
            <a:cxnSpLocks noChangeShapeType="1"/>
            <a:stCxn id="6148" idx="4"/>
            <a:endCxn id="6155" idx="0"/>
          </p:cNvCxnSpPr>
          <p:nvPr/>
        </p:nvCxnSpPr>
        <p:spPr bwMode="auto">
          <a:xfrm>
            <a:off x="4622800" y="2940050"/>
            <a:ext cx="0" cy="7953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7" name="TextBox 504">
            <a:extLst>
              <a:ext uri="{FF2B5EF4-FFF2-40B4-BE49-F238E27FC236}">
                <a16:creationId xmlns:a16="http://schemas.microsoft.com/office/drawing/2014/main" id="{75F3BA9B-71BC-4951-8B33-DB19C3C9A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3762375"/>
            <a:ext cx="1828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Seed opens</a:t>
            </a:r>
          </a:p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cxnSp>
        <p:nvCxnSpPr>
          <p:cNvPr id="6158" name="Straight Connector 676">
            <a:extLst>
              <a:ext uri="{FF2B5EF4-FFF2-40B4-BE49-F238E27FC236}">
                <a16:creationId xmlns:a16="http://schemas.microsoft.com/office/drawing/2014/main" id="{3D5A3F29-2098-449D-9599-81222278E457}"/>
              </a:ext>
            </a:extLst>
          </p:cNvPr>
          <p:cNvCxnSpPr>
            <a:cxnSpLocks noChangeShapeType="1"/>
            <a:stCxn id="6152" idx="5"/>
            <a:endCxn id="6148" idx="1"/>
          </p:cNvCxnSpPr>
          <p:nvPr/>
        </p:nvCxnSpPr>
        <p:spPr bwMode="auto">
          <a:xfrm>
            <a:off x="3175000" y="2100263"/>
            <a:ext cx="622300" cy="2349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Oval 672">
            <a:extLst>
              <a:ext uri="{FF2B5EF4-FFF2-40B4-BE49-F238E27FC236}">
                <a16:creationId xmlns:a16="http://schemas.microsoft.com/office/drawing/2014/main" id="{5285AD85-6D47-4512-8790-6711740A8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246313"/>
            <a:ext cx="1219200" cy="6143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463" name="TextBox 504">
            <a:extLst>
              <a:ext uri="{FF2B5EF4-FFF2-40B4-BE49-F238E27FC236}">
                <a16:creationId xmlns:a16="http://schemas.microsoft.com/office/drawing/2014/main" id="{A6DFAFDB-6CC1-4739-9384-28A143A71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7200" y="3200400"/>
            <a:ext cx="121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Baby plant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61" name="Straight Connector 676">
            <a:extLst>
              <a:ext uri="{FF2B5EF4-FFF2-40B4-BE49-F238E27FC236}">
                <a16:creationId xmlns:a16="http://schemas.microsoft.com/office/drawing/2014/main" id="{901B17A9-98BA-485F-8023-9D067CEDE7B5}"/>
              </a:ext>
            </a:extLst>
          </p:cNvPr>
          <p:cNvCxnSpPr>
            <a:cxnSpLocks noChangeShapeType="1"/>
            <a:stCxn id="6159" idx="6"/>
            <a:endCxn id="6148" idx="2"/>
          </p:cNvCxnSpPr>
          <p:nvPr/>
        </p:nvCxnSpPr>
        <p:spPr bwMode="auto">
          <a:xfrm>
            <a:off x="2752725" y="2552700"/>
            <a:ext cx="692150" cy="349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2" name="Oval 672">
            <a:extLst>
              <a:ext uri="{FF2B5EF4-FFF2-40B4-BE49-F238E27FC236}">
                <a16:creationId xmlns:a16="http://schemas.microsoft.com/office/drawing/2014/main" id="{856F5409-29A4-4699-9219-C5012DA3F1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200" y="3132138"/>
            <a:ext cx="1219200" cy="6143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469" name="TextBox 504">
            <a:extLst>
              <a:ext uri="{FF2B5EF4-FFF2-40B4-BE49-F238E27FC236}">
                <a16:creationId xmlns:a16="http://schemas.microsoft.com/office/drawing/2014/main" id="{7F1C19CF-8F65-4554-AE8D-C0A2AA6B6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7200" y="2286000"/>
            <a:ext cx="812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Food 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64" name="Straight Connector 676">
            <a:extLst>
              <a:ext uri="{FF2B5EF4-FFF2-40B4-BE49-F238E27FC236}">
                <a16:creationId xmlns:a16="http://schemas.microsoft.com/office/drawing/2014/main" id="{1893234C-3E01-46BE-9A41-877D3BC1C819}"/>
              </a:ext>
            </a:extLst>
          </p:cNvPr>
          <p:cNvCxnSpPr>
            <a:cxnSpLocks noChangeShapeType="1"/>
            <a:stCxn id="6148" idx="3"/>
            <a:endCxn id="6162" idx="7"/>
          </p:cNvCxnSpPr>
          <p:nvPr/>
        </p:nvCxnSpPr>
        <p:spPr bwMode="auto">
          <a:xfrm flipH="1">
            <a:off x="2768600" y="2838450"/>
            <a:ext cx="1028700" cy="3714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5" name="Oval 672">
            <a:extLst>
              <a:ext uri="{FF2B5EF4-FFF2-40B4-BE49-F238E27FC236}">
                <a16:creationId xmlns:a16="http://schemas.microsoft.com/office/drawing/2014/main" id="{555413D2-F8F7-4E71-9B11-8CC4D5BFD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200" y="4019550"/>
            <a:ext cx="1828800" cy="68103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66" name="Oval 672">
            <a:extLst>
              <a:ext uri="{FF2B5EF4-FFF2-40B4-BE49-F238E27FC236}">
                <a16:creationId xmlns:a16="http://schemas.microsoft.com/office/drawing/2014/main" id="{0FE03AD3-09DC-42B6-ADF7-2960B24360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8800" y="5246688"/>
            <a:ext cx="1828800" cy="84931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67" name="Oval 672">
            <a:extLst>
              <a:ext uri="{FF2B5EF4-FFF2-40B4-BE49-F238E27FC236}">
                <a16:creationId xmlns:a16="http://schemas.microsoft.com/office/drawing/2014/main" id="{4D0BC7F7-CB7D-4DB6-BAE7-C673E84F9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00" y="5656263"/>
            <a:ext cx="1828800" cy="89693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cxnSp>
        <p:nvCxnSpPr>
          <p:cNvPr id="6168" name="Straight Connector 676">
            <a:extLst>
              <a:ext uri="{FF2B5EF4-FFF2-40B4-BE49-F238E27FC236}">
                <a16:creationId xmlns:a16="http://schemas.microsoft.com/office/drawing/2014/main" id="{38DD91FE-F5B4-4A62-9B39-C02ADA63038D}"/>
              </a:ext>
            </a:extLst>
          </p:cNvPr>
          <p:cNvCxnSpPr>
            <a:cxnSpLocks noChangeShapeType="1"/>
            <a:stCxn id="6165" idx="3"/>
            <a:endCxn id="6155" idx="6"/>
          </p:cNvCxnSpPr>
          <p:nvPr/>
        </p:nvCxnSpPr>
        <p:spPr bwMode="auto">
          <a:xfrm flipH="1" flipV="1">
            <a:off x="5800725" y="4087813"/>
            <a:ext cx="1274763" cy="5238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9" name="Straight Connector 676">
            <a:extLst>
              <a:ext uri="{FF2B5EF4-FFF2-40B4-BE49-F238E27FC236}">
                <a16:creationId xmlns:a16="http://schemas.microsoft.com/office/drawing/2014/main" id="{B3B6D075-6D4E-4507-8996-02C8F244CC4B}"/>
              </a:ext>
            </a:extLst>
          </p:cNvPr>
          <p:cNvCxnSpPr>
            <a:cxnSpLocks noChangeShapeType="1"/>
            <a:stCxn id="6166" idx="1"/>
            <a:endCxn id="6155" idx="5"/>
          </p:cNvCxnSpPr>
          <p:nvPr/>
        </p:nvCxnSpPr>
        <p:spPr bwMode="auto">
          <a:xfrm flipH="1" flipV="1">
            <a:off x="5448300" y="4337050"/>
            <a:ext cx="1728788" cy="10239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0" name="Straight Connector 676">
            <a:extLst>
              <a:ext uri="{FF2B5EF4-FFF2-40B4-BE49-F238E27FC236}">
                <a16:creationId xmlns:a16="http://schemas.microsoft.com/office/drawing/2014/main" id="{37A2653A-5F5A-49A6-BAAD-D6D70202836D}"/>
              </a:ext>
            </a:extLst>
          </p:cNvPr>
          <p:cNvCxnSpPr>
            <a:cxnSpLocks noChangeShapeType="1"/>
            <a:stCxn id="6167" idx="1"/>
            <a:endCxn id="6155" idx="4"/>
          </p:cNvCxnSpPr>
          <p:nvPr/>
        </p:nvCxnSpPr>
        <p:spPr bwMode="auto">
          <a:xfrm flipH="1" flipV="1">
            <a:off x="4622800" y="4437063"/>
            <a:ext cx="725488" cy="13414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1" name="TextBox 504">
            <a:extLst>
              <a:ext uri="{FF2B5EF4-FFF2-40B4-BE49-F238E27FC236}">
                <a16:creationId xmlns:a16="http://schemas.microsoft.com/office/drawing/2014/main" id="{3F9128DE-9A04-47FA-9EA2-BF1ED1C156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4156075"/>
            <a:ext cx="1422400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Begins with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72" name="TextBox 504">
            <a:extLst>
              <a:ext uri="{FF2B5EF4-FFF2-40B4-BE49-F238E27FC236}">
                <a16:creationId xmlns:a16="http://schemas.microsoft.com/office/drawing/2014/main" id="{259CC0B8-9B03-42A7-9A84-2874E0C70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00" y="5257800"/>
            <a:ext cx="1422400" cy="72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Starts starch breakdown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73" name="TextBox 504">
            <a:extLst>
              <a:ext uri="{FF2B5EF4-FFF2-40B4-BE49-F238E27FC236}">
                <a16:creationId xmlns:a16="http://schemas.microsoft.com/office/drawing/2014/main" id="{848431AC-75B5-434A-AB30-D235E24F2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3200" y="5721350"/>
            <a:ext cx="14224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First to emerge from soil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74" name="Oval 672">
            <a:extLst>
              <a:ext uri="{FF2B5EF4-FFF2-40B4-BE49-F238E27FC236}">
                <a16:creationId xmlns:a16="http://schemas.microsoft.com/office/drawing/2014/main" id="{417D09E4-3C96-4673-AF10-0D7BAA341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4400" y="1676400"/>
            <a:ext cx="1320800" cy="8429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75" name="Oval 672">
            <a:extLst>
              <a:ext uri="{FF2B5EF4-FFF2-40B4-BE49-F238E27FC236}">
                <a16:creationId xmlns:a16="http://schemas.microsoft.com/office/drawing/2014/main" id="{2D76E1B3-3446-4C41-8C8B-66A836652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4400" y="2743200"/>
            <a:ext cx="1320800" cy="79851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517" name="TextBox 504">
            <a:extLst>
              <a:ext uri="{FF2B5EF4-FFF2-40B4-BE49-F238E27FC236}">
                <a16:creationId xmlns:a16="http://schemas.microsoft.com/office/drawing/2014/main" id="{89FBB875-DBEB-45E9-89A4-2AE4BBA9D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752600"/>
            <a:ext cx="1219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Embryonic leaf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518" name="TextBox 504">
            <a:extLst>
              <a:ext uri="{FF2B5EF4-FFF2-40B4-BE49-F238E27FC236}">
                <a16:creationId xmlns:a16="http://schemas.microsoft.com/office/drawing/2014/main" id="{6BA7A4D4-D097-41CF-9AFC-EB94745809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2743200"/>
            <a:ext cx="1219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Embryonic root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cxnSp>
        <p:nvCxnSpPr>
          <p:cNvPr id="6178" name="Straight Connector 676">
            <a:extLst>
              <a:ext uri="{FF2B5EF4-FFF2-40B4-BE49-F238E27FC236}">
                <a16:creationId xmlns:a16="http://schemas.microsoft.com/office/drawing/2014/main" id="{02C814E6-3E3D-4A2D-9AAD-F28DD3224F87}"/>
              </a:ext>
            </a:extLst>
          </p:cNvPr>
          <p:cNvCxnSpPr>
            <a:cxnSpLocks noChangeShapeType="1"/>
            <a:stCxn id="6174" idx="2"/>
            <a:endCxn id="6148" idx="7"/>
          </p:cNvCxnSpPr>
          <p:nvPr/>
        </p:nvCxnSpPr>
        <p:spPr bwMode="auto">
          <a:xfrm flipH="1">
            <a:off x="5448300" y="2098675"/>
            <a:ext cx="536575" cy="2381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9" name="Straight Connector 676">
            <a:extLst>
              <a:ext uri="{FF2B5EF4-FFF2-40B4-BE49-F238E27FC236}">
                <a16:creationId xmlns:a16="http://schemas.microsoft.com/office/drawing/2014/main" id="{768C4A86-1A3F-4848-A8A0-0D3D8A9D175C}"/>
              </a:ext>
            </a:extLst>
          </p:cNvPr>
          <p:cNvCxnSpPr>
            <a:cxnSpLocks noChangeShapeType="1"/>
            <a:stCxn id="6175" idx="1"/>
            <a:endCxn id="6148" idx="5"/>
          </p:cNvCxnSpPr>
          <p:nvPr/>
        </p:nvCxnSpPr>
        <p:spPr bwMode="auto">
          <a:xfrm flipH="1" flipV="1">
            <a:off x="5448300" y="2836863"/>
            <a:ext cx="739775" cy="1428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D0A243D-5EEA-4076-AFD5-22D76397AD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63" y="0"/>
            <a:ext cx="7158037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Seed Germination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BB46E20B-ECF2-46A4-B676-E159F4DF0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962400"/>
            <a:ext cx="3860800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Embryo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 absorption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Fruit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Radicle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Endosperm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Germination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Seed coat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Aleurone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Cotyledon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Hypocotyl</a:t>
            </a:r>
          </a:p>
        </p:txBody>
      </p:sp>
      <p:grpSp>
        <p:nvGrpSpPr>
          <p:cNvPr id="7205" name="Group 37">
            <a:extLst>
              <a:ext uri="{FF2B5EF4-FFF2-40B4-BE49-F238E27FC236}">
                <a16:creationId xmlns:a16="http://schemas.microsoft.com/office/drawing/2014/main" id="{CABBC242-A167-4BAB-946C-D0615F5CB0FF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685800"/>
            <a:ext cx="7213600" cy="5696801"/>
            <a:chOff x="960" y="972"/>
            <a:chExt cx="4544" cy="3045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5585C66E-3AB9-40B3-9944-5D99B3F6D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1836"/>
              <a:ext cx="147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3" name="Oval 672">
              <a:extLst>
                <a:ext uri="{FF2B5EF4-FFF2-40B4-BE49-F238E27FC236}">
                  <a16:creationId xmlns:a16="http://schemas.microsoft.com/office/drawing/2014/main" id="{F229A4DC-1D30-4EAC-A22E-5B021C992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0" y="972"/>
              <a:ext cx="1344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4" name="TextBox 504">
              <a:extLst>
                <a:ext uri="{FF2B5EF4-FFF2-40B4-BE49-F238E27FC236}">
                  <a16:creationId xmlns:a16="http://schemas.microsoft.com/office/drawing/2014/main" id="{5B5D5EF2-F5B1-429A-A107-DDB761A77C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8" y="1008"/>
              <a:ext cx="1152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Ripened ovary</a:t>
              </a:r>
            </a:p>
            <a:p>
              <a:pPr algn="ctr"/>
              <a:r>
                <a:rPr lang="en-US" altLang="en-US" sz="14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cxnSp>
          <p:nvCxnSpPr>
            <p:cNvPr id="7175" name="Straight Connector 676">
              <a:extLst>
                <a:ext uri="{FF2B5EF4-FFF2-40B4-BE49-F238E27FC236}">
                  <a16:creationId xmlns:a16="http://schemas.microsoft.com/office/drawing/2014/main" id="{6005B67C-376A-40AC-8150-66EA22B57847}"/>
                </a:ext>
              </a:extLst>
            </p:cNvPr>
            <p:cNvCxnSpPr>
              <a:cxnSpLocks noChangeShapeType="1"/>
              <a:stCxn id="7173" idx="4"/>
              <a:endCxn id="7172" idx="0"/>
            </p:cNvCxnSpPr>
            <p:nvPr/>
          </p:nvCxnSpPr>
          <p:spPr bwMode="auto">
            <a:xfrm>
              <a:off x="2912" y="1266"/>
              <a:ext cx="0" cy="5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4017F71E-0BD6-4266-85EF-44C5CF49D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1476"/>
              <a:ext cx="768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302" name="TextBox 504">
              <a:extLst>
                <a:ext uri="{FF2B5EF4-FFF2-40B4-BE49-F238E27FC236}">
                  <a16:creationId xmlns:a16="http://schemas.microsoft.com/office/drawing/2014/main" id="{7B9E65D8-1A81-4BBA-8C11-5E620057D0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1548"/>
              <a:ext cx="768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Outer layer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178" name="TextBox 504">
              <a:extLst>
                <a:ext uri="{FF2B5EF4-FFF2-40B4-BE49-F238E27FC236}">
                  <a16:creationId xmlns:a16="http://schemas.microsoft.com/office/drawing/2014/main" id="{08C5E120-FA56-487C-82B1-D1E913A363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8" y="1944"/>
              <a:ext cx="1152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Seed</a:t>
              </a:r>
            </a:p>
          </p:txBody>
        </p: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9D9087F9-CC87-4F68-B196-32E85F3ED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6" y="2628"/>
              <a:ext cx="147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0" name="Straight Connector 676">
              <a:extLst>
                <a:ext uri="{FF2B5EF4-FFF2-40B4-BE49-F238E27FC236}">
                  <a16:creationId xmlns:a16="http://schemas.microsoft.com/office/drawing/2014/main" id="{FDDF220F-BA09-430A-9B6C-8B808C5E7B85}"/>
                </a:ext>
              </a:extLst>
            </p:cNvPr>
            <p:cNvCxnSpPr>
              <a:cxnSpLocks noChangeShapeType="1"/>
              <a:stCxn id="7172" idx="4"/>
              <a:endCxn id="7179" idx="0"/>
            </p:cNvCxnSpPr>
            <p:nvPr/>
          </p:nvCxnSpPr>
          <p:spPr bwMode="auto">
            <a:xfrm>
              <a:off x="2912" y="2202"/>
              <a:ext cx="0" cy="4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1" name="TextBox 504">
              <a:extLst>
                <a:ext uri="{FF2B5EF4-FFF2-40B4-BE49-F238E27FC236}">
                  <a16:creationId xmlns:a16="http://schemas.microsoft.com/office/drawing/2014/main" id="{8ADBDC48-AE60-4F7B-9C1D-CCEFFA2582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2700"/>
              <a:ext cx="1152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Seed opens</a:t>
              </a:r>
            </a:p>
            <a:p>
              <a:pPr algn="ctr"/>
              <a:r>
                <a:rPr lang="en-US" altLang="en-US" sz="14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7182" name="Straight Connector 676">
              <a:extLst>
                <a:ext uri="{FF2B5EF4-FFF2-40B4-BE49-F238E27FC236}">
                  <a16:creationId xmlns:a16="http://schemas.microsoft.com/office/drawing/2014/main" id="{CE2B9C05-80C8-4B9E-B386-B4AD55FCC234}"/>
                </a:ext>
              </a:extLst>
            </p:cNvPr>
            <p:cNvCxnSpPr>
              <a:cxnSpLocks noChangeShapeType="1"/>
              <a:stCxn id="7176" idx="5"/>
              <a:endCxn id="7172" idx="1"/>
            </p:cNvCxnSpPr>
            <p:nvPr/>
          </p:nvCxnSpPr>
          <p:spPr bwMode="auto">
            <a:xfrm>
              <a:off x="2000" y="1759"/>
              <a:ext cx="392" cy="1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3" name="Oval 672">
              <a:extLst>
                <a:ext uri="{FF2B5EF4-FFF2-40B4-BE49-F238E27FC236}">
                  <a16:creationId xmlns:a16="http://schemas.microsoft.com/office/drawing/2014/main" id="{B3951204-3E3E-4F4D-BA56-407BB3D5E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836"/>
              <a:ext cx="768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463" name="TextBox 504">
              <a:extLst>
                <a:ext uri="{FF2B5EF4-FFF2-40B4-BE49-F238E27FC236}">
                  <a16:creationId xmlns:a16="http://schemas.microsoft.com/office/drawing/2014/main" id="{6390A8B9-ACDA-4594-9896-64996096FF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8" y="2376"/>
              <a:ext cx="768" cy="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Baby plant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7185" name="Straight Connector 676">
              <a:extLst>
                <a:ext uri="{FF2B5EF4-FFF2-40B4-BE49-F238E27FC236}">
                  <a16:creationId xmlns:a16="http://schemas.microsoft.com/office/drawing/2014/main" id="{FE107D1B-443B-4CCE-80F2-84016D026D71}"/>
                </a:ext>
              </a:extLst>
            </p:cNvPr>
            <p:cNvCxnSpPr>
              <a:cxnSpLocks noChangeShapeType="1"/>
              <a:stCxn id="7183" idx="6"/>
              <a:endCxn id="7172" idx="2"/>
            </p:cNvCxnSpPr>
            <p:nvPr/>
          </p:nvCxnSpPr>
          <p:spPr bwMode="auto">
            <a:xfrm>
              <a:off x="1734" y="1998"/>
              <a:ext cx="436" cy="1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6" name="Oval 672">
              <a:extLst>
                <a:ext uri="{FF2B5EF4-FFF2-40B4-BE49-F238E27FC236}">
                  <a16:creationId xmlns:a16="http://schemas.microsoft.com/office/drawing/2014/main" id="{415405DF-B32B-4830-AB7B-79AB5EA52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8" y="2304"/>
              <a:ext cx="768" cy="3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469" name="TextBox 504">
              <a:extLst>
                <a:ext uri="{FF2B5EF4-FFF2-40B4-BE49-F238E27FC236}">
                  <a16:creationId xmlns:a16="http://schemas.microsoft.com/office/drawing/2014/main" id="{13F6BAC8-A6AB-48FF-8272-304092CC8C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8" y="1908"/>
              <a:ext cx="512" cy="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Food 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cxnSp>
          <p:nvCxnSpPr>
            <p:cNvPr id="7188" name="Straight Connector 676">
              <a:extLst>
                <a:ext uri="{FF2B5EF4-FFF2-40B4-BE49-F238E27FC236}">
                  <a16:creationId xmlns:a16="http://schemas.microsoft.com/office/drawing/2014/main" id="{FA835500-18AE-426E-B250-0BDF228D90D9}"/>
                </a:ext>
              </a:extLst>
            </p:cNvPr>
            <p:cNvCxnSpPr>
              <a:cxnSpLocks noChangeShapeType="1"/>
              <a:stCxn id="7172" idx="3"/>
              <a:endCxn id="7186" idx="7"/>
            </p:cNvCxnSpPr>
            <p:nvPr/>
          </p:nvCxnSpPr>
          <p:spPr bwMode="auto">
            <a:xfrm flipH="1">
              <a:off x="1744" y="2149"/>
              <a:ext cx="648" cy="1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9" name="Oval 672">
              <a:extLst>
                <a:ext uri="{FF2B5EF4-FFF2-40B4-BE49-F238E27FC236}">
                  <a16:creationId xmlns:a16="http://schemas.microsoft.com/office/drawing/2014/main" id="{715328DE-6750-473E-9FF0-ECD62B4B5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8" y="2772"/>
              <a:ext cx="115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0" name="Oval 672">
              <a:extLst>
                <a:ext uri="{FF2B5EF4-FFF2-40B4-BE49-F238E27FC236}">
                  <a16:creationId xmlns:a16="http://schemas.microsoft.com/office/drawing/2014/main" id="{5D6EE2D6-5C28-4165-8F71-FE153A17DA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2" y="3420"/>
              <a:ext cx="115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1" name="Oval 672">
              <a:extLst>
                <a:ext uri="{FF2B5EF4-FFF2-40B4-BE49-F238E27FC236}">
                  <a16:creationId xmlns:a16="http://schemas.microsoft.com/office/drawing/2014/main" id="{8F46B93E-4799-4A69-A64C-161FA711EC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0" y="3636"/>
              <a:ext cx="115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2" name="Straight Connector 676">
              <a:extLst>
                <a:ext uri="{FF2B5EF4-FFF2-40B4-BE49-F238E27FC236}">
                  <a16:creationId xmlns:a16="http://schemas.microsoft.com/office/drawing/2014/main" id="{F3201CDD-48F4-4558-A04A-728175ED57BB}"/>
                </a:ext>
              </a:extLst>
            </p:cNvPr>
            <p:cNvCxnSpPr>
              <a:cxnSpLocks noChangeShapeType="1"/>
              <a:stCxn id="7189" idx="2"/>
              <a:endCxn id="7179" idx="6"/>
            </p:cNvCxnSpPr>
            <p:nvPr/>
          </p:nvCxnSpPr>
          <p:spPr bwMode="auto">
            <a:xfrm flipH="1" flipV="1">
              <a:off x="3654" y="2808"/>
              <a:ext cx="628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3" name="Straight Connector 676">
              <a:extLst>
                <a:ext uri="{FF2B5EF4-FFF2-40B4-BE49-F238E27FC236}">
                  <a16:creationId xmlns:a16="http://schemas.microsoft.com/office/drawing/2014/main" id="{9CF276E0-2AE6-4F56-8942-BE845493BA3B}"/>
                </a:ext>
              </a:extLst>
            </p:cNvPr>
            <p:cNvCxnSpPr>
              <a:cxnSpLocks noChangeShapeType="1"/>
              <a:stCxn id="7190" idx="1"/>
              <a:endCxn id="7179" idx="5"/>
            </p:cNvCxnSpPr>
            <p:nvPr/>
          </p:nvCxnSpPr>
          <p:spPr bwMode="auto">
            <a:xfrm flipH="1" flipV="1">
              <a:off x="3432" y="2941"/>
              <a:ext cx="1089" cy="52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4" name="Straight Connector 676">
              <a:extLst>
                <a:ext uri="{FF2B5EF4-FFF2-40B4-BE49-F238E27FC236}">
                  <a16:creationId xmlns:a16="http://schemas.microsoft.com/office/drawing/2014/main" id="{D4CE69C3-C15B-4E17-AC05-8253931D5CAA}"/>
                </a:ext>
              </a:extLst>
            </p:cNvPr>
            <p:cNvCxnSpPr>
              <a:cxnSpLocks noChangeShapeType="1"/>
              <a:stCxn id="7191" idx="1"/>
              <a:endCxn id="7179" idx="4"/>
            </p:cNvCxnSpPr>
            <p:nvPr/>
          </p:nvCxnSpPr>
          <p:spPr bwMode="auto">
            <a:xfrm flipH="1" flipV="1">
              <a:off x="2912" y="2994"/>
              <a:ext cx="457" cy="68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5" name="TextBox 504">
              <a:extLst>
                <a:ext uri="{FF2B5EF4-FFF2-40B4-BE49-F238E27FC236}">
                  <a16:creationId xmlns:a16="http://schemas.microsoft.com/office/drawing/2014/main" id="{E2D72706-D41D-4373-8869-F241616808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6" y="2844"/>
              <a:ext cx="896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Begins with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96" name="TextBox 504">
              <a:extLst>
                <a:ext uri="{FF2B5EF4-FFF2-40B4-BE49-F238E27FC236}">
                  <a16:creationId xmlns:a16="http://schemas.microsoft.com/office/drawing/2014/main" id="{32FCA0D2-5117-45D0-A1AF-1A6D9E7FC6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0" y="3456"/>
              <a:ext cx="896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Starts starch breakdown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197" name="TextBox 504">
              <a:extLst>
                <a:ext uri="{FF2B5EF4-FFF2-40B4-BE49-F238E27FC236}">
                  <a16:creationId xmlns:a16="http://schemas.microsoft.com/office/drawing/2014/main" id="{A912C790-65A5-4DF7-BD3C-177AEBE9D1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8" y="3672"/>
              <a:ext cx="896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First to emerge from soil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198" name="Oval 672">
              <a:extLst>
                <a:ext uri="{FF2B5EF4-FFF2-40B4-BE49-F238E27FC236}">
                  <a16:creationId xmlns:a16="http://schemas.microsoft.com/office/drawing/2014/main" id="{20B78B36-A2A5-4970-8BCE-C7C6A8065E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" y="1620"/>
              <a:ext cx="83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9" name="Oval 672">
              <a:extLst>
                <a:ext uri="{FF2B5EF4-FFF2-40B4-BE49-F238E27FC236}">
                  <a16:creationId xmlns:a16="http://schemas.microsoft.com/office/drawing/2014/main" id="{A5DA9592-7E2D-49E5-B570-39591309D7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" y="2160"/>
              <a:ext cx="832" cy="36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517" name="TextBox 504">
              <a:extLst>
                <a:ext uri="{FF2B5EF4-FFF2-40B4-BE49-F238E27FC236}">
                  <a16:creationId xmlns:a16="http://schemas.microsoft.com/office/drawing/2014/main" id="{0B1C8404-23AA-4110-BC87-5DAAAF36FC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6" y="1656"/>
              <a:ext cx="768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Embryonic leaf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518" name="TextBox 504">
              <a:extLst>
                <a:ext uri="{FF2B5EF4-FFF2-40B4-BE49-F238E27FC236}">
                  <a16:creationId xmlns:a16="http://schemas.microsoft.com/office/drawing/2014/main" id="{DB4610BD-9FC1-48B7-A971-E693EA93C1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0" y="2196"/>
              <a:ext cx="768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Embryonic root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cxnSp>
          <p:nvCxnSpPr>
            <p:cNvPr id="7202" name="Straight Connector 676">
              <a:extLst>
                <a:ext uri="{FF2B5EF4-FFF2-40B4-BE49-F238E27FC236}">
                  <a16:creationId xmlns:a16="http://schemas.microsoft.com/office/drawing/2014/main" id="{770FC023-D263-4429-8ED6-A8EF11A17EDD}"/>
                </a:ext>
              </a:extLst>
            </p:cNvPr>
            <p:cNvCxnSpPr>
              <a:cxnSpLocks noChangeShapeType="1"/>
              <a:stCxn id="7198" idx="2"/>
              <a:endCxn id="7172" idx="7"/>
            </p:cNvCxnSpPr>
            <p:nvPr/>
          </p:nvCxnSpPr>
          <p:spPr bwMode="auto">
            <a:xfrm flipH="1">
              <a:off x="3432" y="1800"/>
              <a:ext cx="338" cy="8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3" name="Straight Connector 676">
              <a:extLst>
                <a:ext uri="{FF2B5EF4-FFF2-40B4-BE49-F238E27FC236}">
                  <a16:creationId xmlns:a16="http://schemas.microsoft.com/office/drawing/2014/main" id="{A169C349-65D3-4927-A3C8-8C29C45360F6}"/>
                </a:ext>
              </a:extLst>
            </p:cNvPr>
            <p:cNvCxnSpPr>
              <a:cxnSpLocks noChangeShapeType="1"/>
              <a:stCxn id="7199" idx="1"/>
              <a:endCxn id="7172" idx="5"/>
            </p:cNvCxnSpPr>
            <p:nvPr/>
          </p:nvCxnSpPr>
          <p:spPr bwMode="auto">
            <a:xfrm flipH="1" flipV="1">
              <a:off x="3432" y="2149"/>
              <a:ext cx="466" cy="5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2&quot; unique_id=&quot;10292&quot;&gt;&lt;object type=&quot;3&quot; unique_id=&quot;10293&quot;&gt;&lt;property id=&quot;20148&quot; value=&quot;5&quot;/&gt;&lt;property id=&quot;20300&quot; value=&quot;Slide 1&quot;/&gt;&lt;property id=&quot;20307&quot; value=&quot;317&quot;/&gt;&lt;/object&gt;&lt;object type=&quot;3&quot; unique_id=&quot;10294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295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96&quot;&gt;&lt;property id=&quot;20148&quot; value=&quot;5&quot;/&gt;&lt;property id=&quot;20300&quot; value=&quot;Slide 4 - &amp;quot;Seed Germination&amp;quot;&quot;/&gt;&lt;property id=&quot;20307&quot; value=&quot;334&quot;/&gt;&lt;/object&gt;&lt;object type=&quot;3&quot; unique_id=&quot;10297&quot;&gt;&lt;property id=&quot;20148&quot; value=&quot;5&quot;/&gt;&lt;property id=&quot;20300&quot; value=&quot;Slide 5 - &amp;quot;Seed Germination Key&amp;quot;&quot;/&gt;&lt;property id=&quot;20307&quot; value=&quot;335&quot;/&gt;&lt;/object&gt;&lt;/object&gt;&lt;object type=&quot;8&quot; unique_id=&quot;1030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2368</TotalTime>
  <Words>182</Words>
  <Application>Microsoft Office PowerPoint</Application>
  <PresentationFormat>On-screen Show (4:3)</PresentationFormat>
  <Paragraphs>80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Seed Germination</vt:lpstr>
      <vt:lpstr>Seed Germination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283</cp:revision>
  <dcterms:created xsi:type="dcterms:W3CDTF">2005-04-19T02:46:41Z</dcterms:created>
  <dcterms:modified xsi:type="dcterms:W3CDTF">2019-04-29T19:23:21Z</dcterms:modified>
</cp:coreProperties>
</file>