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12EAFBD0-7A3C-4036-A1F7-A077034881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DF01D5C-DE4B-4C2E-A2B9-633A1C82620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129221B-D692-4C8F-8654-1559D357C933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95755AA0-59B8-4D9F-A0EB-182F1EC9D27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C367292-F4E7-4DC8-9189-604A204C000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5F63BFF-4B71-4243-A315-A01D22AA18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F918464-1E9A-4CCB-939E-51DF348813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8657940-9D4D-4339-A120-7A5F69D257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17F217-0BF6-4381-9AE4-A6EA90C5E39D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38B6B8A-7853-4B37-ADB3-543EAC72CCA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9D159AA-A599-4A3B-8064-486A66EFF8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D30C88C-CE9D-43C0-B628-1602ECA95B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3C69CA7-755F-479A-95E0-29CEFBFBF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AE9AAE35-788F-4DFB-ACFC-D1A473B67D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924EC7-353A-4480-9386-1F314239DC75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641BB137-1A9B-4D67-AF68-F0FD4213B5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9B0908A5-5726-4E86-A337-C58167AEA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28433A50-9D26-4AD4-9C06-DB0E408EE3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6D84A1-2720-4254-BD25-AB78DE3E38F0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7C090D2-EB4B-4989-B0DA-CBA1D39A69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576B1B2-0EDC-44A3-9F29-DECF124D56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072D2AF-74F4-4182-BBA7-7E576A0F4B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478A5C-4D9A-45B2-A87F-EE53F444D9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2478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F497168-B990-4063-B6E3-E18AD4B3E9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00AB28A-C636-4586-A3CF-262646EE76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B3A7058-78D0-4972-9AE7-FB090A62C7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28968F-B679-40D6-A472-322F341BDE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442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19DC5-BC73-4562-B60A-06AD357AF3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5B4BEB-6B75-4C3B-AB56-6628CFCB5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5581443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79BBF-6B9B-4855-BF79-8362219E7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9183F-B594-4B77-BE36-1AA207074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374803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4965C-75A4-48CF-9A8D-1427B6899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8B0838-B985-4128-9D07-B9EDA3AFF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65165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F2FCE-9CE0-4C3A-8EB0-F5BD1039B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57B94-B5ED-43A6-920F-C9E8564B77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931E5-1CE7-4DD4-81EF-FC4AC919C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7611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74C38-C07D-4153-B956-9B47559B0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AA3731-7684-4ED9-B426-718BAC5B0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7A1AA-7FF0-4B0E-B115-6379225CC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1906BD-E44B-4DD9-BF30-964FCB9E2D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43E205-585A-4207-ADF8-B0E54B2821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175866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D01C2-3637-4408-8835-3492222B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086497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01702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14C-C3BA-4273-B87F-BB89AACDB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7B220E-19AB-48CB-BA91-A962D4694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751A66-99DF-46CE-B8FD-A4EFA24BF2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624515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51FCA-0C40-4D91-83BD-1DC3A9E26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66A515-F800-463C-8564-0AF92FAF6C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BE86BD-CABA-421F-856D-26A5BEB20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77256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10960F9-E1A9-47BE-B518-14D2424D8C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90638BE-A9F8-47F2-BCF6-C759AA5304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EBD8751-B712-4477-9B5D-5218E1A987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A35558-E33B-4627-BCDF-2BD3F9D591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8961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1676F-9BBD-47B4-9B49-314375769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70840A-3AC4-46EF-A242-34908287B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382754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E6DCD3-3D13-493E-A2AE-FFE5A1842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65F870-CD37-48D5-B706-4E2B76A13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774702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E18275D-1999-4020-9B30-8FE7B61FD2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3931301-B710-44E5-8BCC-7FE5CD3391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0CC3DE7-3C59-4636-8FC4-C3A5F1E0A7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7964D1-9468-4426-B55A-1410F1C064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924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C5A623-2E33-47A5-AEBA-E145A4F061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45E0FF-8FBB-40E2-BF81-088BFB12A3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0EC1ED-AB56-4FF0-B8CB-970753BDA4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9393BD-84DA-42F0-9D3B-19F745F99D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724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C3EF9AE-AADB-4C4F-B856-89A1AE6F4F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B5EBB73-BAC2-44EE-8CF5-5BD67D5325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854D57B-070D-458B-90A7-F708CA22FC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443ED7-3278-4D52-8110-857CF842F4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3668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4EC272D3-B964-4B98-9B80-89391E4BF0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519D566A-D512-4ABD-86D8-E828DA90F6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C9C1325-098E-49D0-A125-320C56A200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DEE481-16AA-4C81-B2DC-AE2698797B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6921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3BC7B76-261A-4F96-8550-4EB1DDC86F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73BE392-F07C-4226-8DAE-67C94BA86A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053D6AF-9015-4942-ACD4-A83A841DA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752E24-B382-4CF1-9C05-171932F3FD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8976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F4FA3C0-6C71-4573-AB81-2AC94E3D07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BA5165D-AAC1-42C5-AB48-D56F28DF15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6B6B4BB-1EDF-4046-8FA1-00B17BE447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ED9719-5F7E-44A9-B2E9-CDA397886D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113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3769618-EF7F-4528-940A-FBCFC20738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3370EA7-6A26-45A3-8D58-117DC76777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CA4802E-3356-493C-A409-1B1B98877E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5DC5E8-5FE4-42F8-B9A0-CD48832E07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8041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F0D3AC5B-1C0B-4E89-BDA3-974CDD47C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3A4E33B-2ADE-41C0-B940-C729D587C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BC70313-E56C-4EFC-B20F-278C68889A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013ED04-3636-4F8D-A5B0-1EDFE0011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C42C617-7660-426F-B2F9-4A947465C14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F507606D-CB9B-4C23-A655-AAAFB773D2F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E2961F9-024E-4768-A589-16E0B9E59CA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C5C6D4CE-6B93-4A42-9237-C0CC9B4A7FF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EE6131C5-9245-457E-81C2-1A53B6B22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1113DF7E-A370-4878-B340-FFDF41801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7E5432F-F535-438D-9912-642CED5EC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FD8BFF-0EC2-433F-8D36-25C1D3BDDE4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930F96-28FA-4CCA-B4BF-0F946F7927E4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5E5BAC32-B0E1-4AA2-B87F-03E3153122D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51404DDA-28E8-4712-BB14-A07F71D637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DD0F0D9F-92D0-44EE-B917-8A02A0786C32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B680501D-398F-4514-A266-033EA67165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548A637-341C-455E-8E10-907387C066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1B4FDD6B-D58D-454A-96F8-64E954C41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F7BBC7C4-6671-46D8-A923-D014E7383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CE2023-11CE-4EA7-A647-9C16A037297E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D478D62B-9343-4A03-9099-3777CD849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dirty="0"/>
              <a:t>Plants: Alternation of Generations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8E4206AB-5A39-4AF7-8C14-E2910ECF2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459593C-0C79-4611-A754-4428C8950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A6899893-DA6E-4D3D-B7E2-0945084BA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871032E9-9B54-4A9B-B779-5C2AC2C6D8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1194485-FEE8-4026-9A13-E9D8ABE9DE4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Alternation of Generations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9C88A6D1-8AC0-4D45-85FB-7182F9BC5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632325"/>
            <a:ext cx="3860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Archegonia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Gametophyte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Fertilization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Spore mother cells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Antheridia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Meiosis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Sporophyte</a:t>
            </a:r>
          </a:p>
        </p:txBody>
      </p:sp>
      <p:grpSp>
        <p:nvGrpSpPr>
          <p:cNvPr id="6172" name="Group 28">
            <a:extLst>
              <a:ext uri="{FF2B5EF4-FFF2-40B4-BE49-F238E27FC236}">
                <a16:creationId xmlns:a16="http://schemas.microsoft.com/office/drawing/2014/main" id="{F788AE50-A862-4754-A80B-2C2EFE4CE246}"/>
              </a:ext>
            </a:extLst>
          </p:cNvPr>
          <p:cNvGrpSpPr>
            <a:grpSpLocks/>
          </p:cNvGrpSpPr>
          <p:nvPr/>
        </p:nvGrpSpPr>
        <p:grpSpPr bwMode="auto">
          <a:xfrm>
            <a:off x="711200" y="685800"/>
            <a:ext cx="8026400" cy="4327525"/>
            <a:chOff x="336" y="1392"/>
            <a:chExt cx="3792" cy="2784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32835481-5F12-403B-B4E9-F22177B1B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9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49" name="Straight Connector 676">
              <a:extLst>
                <a:ext uri="{FF2B5EF4-FFF2-40B4-BE49-F238E27FC236}">
                  <a16:creationId xmlns:a16="http://schemas.microsoft.com/office/drawing/2014/main" id="{0C70E859-262D-478E-BA35-D9C4A5E0C665}"/>
                </a:ext>
              </a:extLst>
            </p:cNvPr>
            <p:cNvCxnSpPr>
              <a:cxnSpLocks noChangeShapeType="1"/>
              <a:stCxn id="6150" idx="1"/>
              <a:endCxn id="6148" idx="5"/>
            </p:cNvCxnSpPr>
            <p:nvPr/>
          </p:nvCxnSpPr>
          <p:spPr bwMode="auto">
            <a:xfrm rot="16200000" flipV="1">
              <a:off x="2783" y="1593"/>
              <a:ext cx="222" cy="63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F02D7362-4DEB-444B-AA20-09EE1D1C5F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968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95618ECB-F8BB-455E-8A5A-1FDEA9D106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88"/>
              <a:ext cx="816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Haploid form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A4579F1A-BEAB-42FD-9906-9FD1840F6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283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4A374C76-C524-42C5-80DA-AD7890558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6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4" name="Oval 672">
              <a:extLst>
                <a:ext uri="{FF2B5EF4-FFF2-40B4-BE49-F238E27FC236}">
                  <a16:creationId xmlns:a16="http://schemas.microsoft.com/office/drawing/2014/main" id="{8522A8DF-7446-4738-A27A-FF2B450A9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3264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5" name="Oval 672">
              <a:extLst>
                <a:ext uri="{FF2B5EF4-FFF2-40B4-BE49-F238E27FC236}">
                  <a16:creationId xmlns:a16="http://schemas.microsoft.com/office/drawing/2014/main" id="{03D5B37E-8FD9-49A9-B4BC-846B926D8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1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6" name="Straight Connector 676">
              <a:extLst>
                <a:ext uri="{FF2B5EF4-FFF2-40B4-BE49-F238E27FC236}">
                  <a16:creationId xmlns:a16="http://schemas.microsoft.com/office/drawing/2014/main" id="{FD89F366-ACB3-4209-9472-881DDD7B75D0}"/>
                </a:ext>
              </a:extLst>
            </p:cNvPr>
            <p:cNvCxnSpPr>
              <a:cxnSpLocks noChangeShapeType="1"/>
              <a:stCxn id="6153" idx="2"/>
              <a:endCxn id="6154" idx="5"/>
            </p:cNvCxnSpPr>
            <p:nvPr/>
          </p:nvCxnSpPr>
          <p:spPr bwMode="auto">
            <a:xfrm rot="10800000">
              <a:off x="1278" y="3633"/>
              <a:ext cx="546" cy="30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Connector 676">
              <a:extLst>
                <a:ext uri="{FF2B5EF4-FFF2-40B4-BE49-F238E27FC236}">
                  <a16:creationId xmlns:a16="http://schemas.microsoft.com/office/drawing/2014/main" id="{A8F5898A-F86B-4C06-992F-E5FD2CD42006}"/>
                </a:ext>
              </a:extLst>
            </p:cNvPr>
            <p:cNvCxnSpPr>
              <a:cxnSpLocks noChangeShapeType="1"/>
              <a:stCxn id="6152" idx="4"/>
              <a:endCxn id="6153" idx="6"/>
            </p:cNvCxnSpPr>
            <p:nvPr/>
          </p:nvCxnSpPr>
          <p:spPr bwMode="auto">
            <a:xfrm rot="5400000">
              <a:off x="2940" y="3300"/>
              <a:ext cx="624" cy="6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8" name="Straight Connector 676">
              <a:extLst>
                <a:ext uri="{FF2B5EF4-FFF2-40B4-BE49-F238E27FC236}">
                  <a16:creationId xmlns:a16="http://schemas.microsoft.com/office/drawing/2014/main" id="{7BDB64A0-64EA-4D84-ACF1-D5E28F4BBBD4}"/>
                </a:ext>
              </a:extLst>
            </p:cNvPr>
            <p:cNvCxnSpPr>
              <a:cxnSpLocks noChangeShapeType="1"/>
              <a:stCxn id="6150" idx="4"/>
              <a:endCxn id="6152" idx="0"/>
            </p:cNvCxnSpPr>
            <p:nvPr/>
          </p:nvCxnSpPr>
          <p:spPr bwMode="auto">
            <a:xfrm rot="16200000" flipH="1">
              <a:off x="3324" y="2580"/>
              <a:ext cx="480" cy="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9A931F2A-F952-49AA-8B27-E8CFC8B2D60B}"/>
                </a:ext>
              </a:extLst>
            </p:cNvPr>
            <p:cNvCxnSpPr>
              <a:cxnSpLocks noChangeShapeType="1"/>
              <a:stCxn id="6154" idx="0"/>
              <a:endCxn id="6155" idx="4"/>
            </p:cNvCxnSpPr>
            <p:nvPr/>
          </p:nvCxnSpPr>
          <p:spPr bwMode="auto">
            <a:xfrm rot="5400000" flipH="1" flipV="1">
              <a:off x="528" y="2856"/>
              <a:ext cx="768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0" name="Straight Connector 676">
              <a:extLst>
                <a:ext uri="{FF2B5EF4-FFF2-40B4-BE49-F238E27FC236}">
                  <a16:creationId xmlns:a16="http://schemas.microsoft.com/office/drawing/2014/main" id="{F2E2555A-7561-4D4A-9A9F-2EF02E118A03}"/>
                </a:ext>
              </a:extLst>
            </p:cNvPr>
            <p:cNvCxnSpPr>
              <a:cxnSpLocks noChangeShapeType="1"/>
              <a:stCxn id="6148" idx="2"/>
              <a:endCxn id="6155" idx="7"/>
            </p:cNvCxnSpPr>
            <p:nvPr/>
          </p:nvCxnSpPr>
          <p:spPr bwMode="auto">
            <a:xfrm rot="10800000" flipV="1">
              <a:off x="1326" y="1632"/>
              <a:ext cx="306" cy="4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338E60FB-88C2-4ABE-9424-637142F47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305"/>
              <a:ext cx="576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Eggs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6162" name="TextBox 504">
              <a:extLst>
                <a:ext uri="{FF2B5EF4-FFF2-40B4-BE49-F238E27FC236}">
                  <a16:creationId xmlns:a16="http://schemas.microsoft.com/office/drawing/2014/main" id="{76944AA1-D325-489C-8B21-9C6CAC1A07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2930"/>
              <a:ext cx="960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Gamete fusion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3" name="TextBox 504">
              <a:extLst>
                <a:ext uri="{FF2B5EF4-FFF2-40B4-BE49-F238E27FC236}">
                  <a16:creationId xmlns:a16="http://schemas.microsoft.com/office/drawing/2014/main" id="{0B36C520-DA18-4946-AF5E-4FBBCC970B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3839"/>
              <a:ext cx="960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Diploid form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1EFE88A8-AD7F-47BC-9720-EC16DA9D4E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112"/>
              <a:ext cx="960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Spore formation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5" name="TextBox 504">
              <a:extLst>
                <a:ext uri="{FF2B5EF4-FFF2-40B4-BE49-F238E27FC236}">
                  <a16:creationId xmlns:a16="http://schemas.microsoft.com/office/drawing/2014/main" id="{9510512A-F337-4FD1-AD41-CF038E797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3362"/>
              <a:ext cx="960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Sporangia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6" name="Oval 672">
              <a:extLst>
                <a:ext uri="{FF2B5EF4-FFF2-40B4-BE49-F238E27FC236}">
                  <a16:creationId xmlns:a16="http://schemas.microsoft.com/office/drawing/2014/main" id="{3B3B60AF-33ED-4F13-A8F3-A3CB26EB0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2304"/>
              <a:ext cx="91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D9EE3ED0-08A4-42D7-944B-E278CA28E791}"/>
                </a:ext>
              </a:extLst>
            </p:cNvPr>
            <p:cNvCxnSpPr>
              <a:cxnSpLocks noChangeShapeType="1"/>
              <a:stCxn id="6166" idx="0"/>
              <a:endCxn id="6148" idx="5"/>
            </p:cNvCxnSpPr>
            <p:nvPr/>
          </p:nvCxnSpPr>
          <p:spPr bwMode="auto">
            <a:xfrm rot="5400000" flipH="1" flipV="1">
              <a:off x="2248" y="1978"/>
              <a:ext cx="502" cy="1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8" name="TextBox 504">
              <a:extLst>
                <a:ext uri="{FF2B5EF4-FFF2-40B4-BE49-F238E27FC236}">
                  <a16:creationId xmlns:a16="http://schemas.microsoft.com/office/drawing/2014/main" id="{50874D87-3842-431E-AAF8-2EA08660B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834"/>
              <a:ext cx="960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Alternation of Generations</a:t>
              </a:r>
            </a:p>
          </p:txBody>
        </p:sp>
        <p:sp>
          <p:nvSpPr>
            <p:cNvPr id="6169" name="TextBox 504">
              <a:extLst>
                <a:ext uri="{FF2B5EF4-FFF2-40B4-BE49-F238E27FC236}">
                  <a16:creationId xmlns:a16="http://schemas.microsoft.com/office/drawing/2014/main" id="{12BE4B0E-562D-44AA-8C87-3848D4C6BE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016"/>
              <a:ext cx="576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</a:t>
              </a:r>
            </a:p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cxnSp>
          <p:nvCxnSpPr>
            <p:cNvPr id="6170" name="Straight Connector 676">
              <a:extLst>
                <a:ext uri="{FF2B5EF4-FFF2-40B4-BE49-F238E27FC236}">
                  <a16:creationId xmlns:a16="http://schemas.microsoft.com/office/drawing/2014/main" id="{74C0C46B-47C4-481E-9711-563079BF02D1}"/>
                </a:ext>
              </a:extLst>
            </p:cNvPr>
            <p:cNvCxnSpPr>
              <a:cxnSpLocks noChangeShapeType="1"/>
              <a:stCxn id="6166" idx="5"/>
              <a:endCxn id="6152" idx="0"/>
            </p:cNvCxnSpPr>
            <p:nvPr/>
          </p:nvCxnSpPr>
          <p:spPr bwMode="auto">
            <a:xfrm rot="16200000" flipH="1">
              <a:off x="3040" y="2297"/>
              <a:ext cx="241" cy="8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E425463-1A55-41D2-9B7B-4475488697C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Alternation of Generations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FB70C725-483D-44E8-AF98-B84099EA9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572000"/>
            <a:ext cx="3860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Archegonia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Gametophyte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Fertilization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Spore mother cells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Antheridia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Meiosis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Sporophyte</a:t>
            </a:r>
          </a:p>
        </p:txBody>
      </p:sp>
      <p:grpSp>
        <p:nvGrpSpPr>
          <p:cNvPr id="7196" name="Group 28">
            <a:extLst>
              <a:ext uri="{FF2B5EF4-FFF2-40B4-BE49-F238E27FC236}">
                <a16:creationId xmlns:a16="http://schemas.microsoft.com/office/drawing/2014/main" id="{A35B513E-1A78-45B9-BE3A-1B8FA2D7671D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762000"/>
            <a:ext cx="8026400" cy="4071938"/>
            <a:chOff x="336" y="1392"/>
            <a:chExt cx="3792" cy="2804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1DD9690D-79D8-412E-8208-9C782F898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9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DDEC624B-B4EA-4C11-8E14-3C79C20C6DCE}"/>
                </a:ext>
              </a:extLst>
            </p:cNvPr>
            <p:cNvCxnSpPr>
              <a:cxnSpLocks noChangeShapeType="1"/>
              <a:stCxn id="7174" idx="1"/>
              <a:endCxn id="7172" idx="5"/>
            </p:cNvCxnSpPr>
            <p:nvPr/>
          </p:nvCxnSpPr>
          <p:spPr bwMode="auto">
            <a:xfrm rot="16200000" flipV="1">
              <a:off x="2783" y="1593"/>
              <a:ext cx="222" cy="63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CA240B45-A1A7-4BCF-9FA6-CFBF3BC36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968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57A9BA73-3777-4F5D-93B9-879C6B9CF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88"/>
              <a:ext cx="816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Haploid form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43AC3AA6-7C79-4EE7-BFE8-441510ECF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283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03B7D317-154F-4643-B948-C45780019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6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F866E9F4-ED3A-4A1F-AE5A-D6ED0A6161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3264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6505117D-ADC2-486A-8C49-3C1E5AA13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1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0" name="Straight Connector 676">
              <a:extLst>
                <a:ext uri="{FF2B5EF4-FFF2-40B4-BE49-F238E27FC236}">
                  <a16:creationId xmlns:a16="http://schemas.microsoft.com/office/drawing/2014/main" id="{CE9C25E8-DE4F-4D18-A455-F0D7B4791239}"/>
                </a:ext>
              </a:extLst>
            </p:cNvPr>
            <p:cNvCxnSpPr>
              <a:cxnSpLocks noChangeShapeType="1"/>
              <a:stCxn id="7177" idx="2"/>
              <a:endCxn id="7178" idx="5"/>
            </p:cNvCxnSpPr>
            <p:nvPr/>
          </p:nvCxnSpPr>
          <p:spPr bwMode="auto">
            <a:xfrm rot="10800000">
              <a:off x="1278" y="3633"/>
              <a:ext cx="546" cy="30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0C3ED562-D994-48E1-95DD-96B20ADF3C2C}"/>
                </a:ext>
              </a:extLst>
            </p:cNvPr>
            <p:cNvCxnSpPr>
              <a:cxnSpLocks noChangeShapeType="1"/>
              <a:stCxn id="7176" idx="4"/>
              <a:endCxn id="7177" idx="6"/>
            </p:cNvCxnSpPr>
            <p:nvPr/>
          </p:nvCxnSpPr>
          <p:spPr bwMode="auto">
            <a:xfrm rot="5400000">
              <a:off x="2940" y="3300"/>
              <a:ext cx="624" cy="6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3692C911-A9A6-40D9-B3DA-FC609E042D1F}"/>
                </a:ext>
              </a:extLst>
            </p:cNvPr>
            <p:cNvCxnSpPr>
              <a:cxnSpLocks noChangeShapeType="1"/>
              <a:stCxn id="7174" idx="4"/>
              <a:endCxn id="7176" idx="0"/>
            </p:cNvCxnSpPr>
            <p:nvPr/>
          </p:nvCxnSpPr>
          <p:spPr bwMode="auto">
            <a:xfrm rot="16200000" flipH="1">
              <a:off x="3324" y="2580"/>
              <a:ext cx="480" cy="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44CF275A-0607-4DAC-92B2-C1E5C35C8EF4}"/>
                </a:ext>
              </a:extLst>
            </p:cNvPr>
            <p:cNvCxnSpPr>
              <a:cxnSpLocks noChangeShapeType="1"/>
              <a:stCxn id="7178" idx="0"/>
              <a:endCxn id="7179" idx="4"/>
            </p:cNvCxnSpPr>
            <p:nvPr/>
          </p:nvCxnSpPr>
          <p:spPr bwMode="auto">
            <a:xfrm rot="5400000" flipH="1" flipV="1">
              <a:off x="528" y="2856"/>
              <a:ext cx="768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4" name="Straight Connector 676">
              <a:extLst>
                <a:ext uri="{FF2B5EF4-FFF2-40B4-BE49-F238E27FC236}">
                  <a16:creationId xmlns:a16="http://schemas.microsoft.com/office/drawing/2014/main" id="{CE20046A-A5E2-4609-8179-1F4C04979FF0}"/>
                </a:ext>
              </a:extLst>
            </p:cNvPr>
            <p:cNvCxnSpPr>
              <a:cxnSpLocks noChangeShapeType="1"/>
              <a:stCxn id="7172" idx="2"/>
              <a:endCxn id="7179" idx="7"/>
            </p:cNvCxnSpPr>
            <p:nvPr/>
          </p:nvCxnSpPr>
          <p:spPr bwMode="auto">
            <a:xfrm rot="10800000" flipV="1">
              <a:off x="1326" y="1632"/>
              <a:ext cx="306" cy="4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280EEF97-550D-45CF-82E3-50BF9DBD6B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304"/>
              <a:ext cx="576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Eggs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86" name="TextBox 504">
              <a:extLst>
                <a:ext uri="{FF2B5EF4-FFF2-40B4-BE49-F238E27FC236}">
                  <a16:creationId xmlns:a16="http://schemas.microsoft.com/office/drawing/2014/main" id="{B7C2D53D-ED15-4DEC-8C41-993047AA39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2929"/>
              <a:ext cx="960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Gamete fusion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5C9C01D8-E189-4730-A884-79DBD132BC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3840"/>
              <a:ext cx="960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Diploid form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C77D8584-5F71-4680-A0AC-D712335277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113"/>
              <a:ext cx="960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Spore formation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7E10340D-A39C-4646-AA33-E727AE12AE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3361"/>
              <a:ext cx="960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Sporangia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069CF196-60BC-454A-9A4B-14413DCB0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2304"/>
              <a:ext cx="91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6B18C443-C2CD-4576-BE83-4D4F025CD559}"/>
                </a:ext>
              </a:extLst>
            </p:cNvPr>
            <p:cNvCxnSpPr>
              <a:cxnSpLocks noChangeShapeType="1"/>
              <a:stCxn id="7190" idx="0"/>
              <a:endCxn id="7172" idx="5"/>
            </p:cNvCxnSpPr>
            <p:nvPr/>
          </p:nvCxnSpPr>
          <p:spPr bwMode="auto">
            <a:xfrm rot="5400000" flipH="1" flipV="1">
              <a:off x="2248" y="1978"/>
              <a:ext cx="502" cy="1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TextBox 504">
              <a:extLst>
                <a:ext uri="{FF2B5EF4-FFF2-40B4-BE49-F238E27FC236}">
                  <a16:creationId xmlns:a16="http://schemas.microsoft.com/office/drawing/2014/main" id="{15C17630-612E-433A-96B1-C57B2D53C3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833"/>
              <a:ext cx="960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Alternation of Generations</a:t>
              </a:r>
            </a:p>
          </p:txBody>
        </p:sp>
        <p:sp>
          <p:nvSpPr>
            <p:cNvPr id="7193" name="TextBox 504">
              <a:extLst>
                <a:ext uri="{FF2B5EF4-FFF2-40B4-BE49-F238E27FC236}">
                  <a16:creationId xmlns:a16="http://schemas.microsoft.com/office/drawing/2014/main" id="{82C292F9-FB3B-4160-BD31-2405FBD989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016"/>
              <a:ext cx="576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C6AB32AC-F61D-4042-9059-D205136E6568}"/>
                </a:ext>
              </a:extLst>
            </p:cNvPr>
            <p:cNvCxnSpPr>
              <a:cxnSpLocks noChangeShapeType="1"/>
              <a:stCxn id="7190" idx="5"/>
              <a:endCxn id="7176" idx="0"/>
            </p:cNvCxnSpPr>
            <p:nvPr/>
          </p:nvCxnSpPr>
          <p:spPr bwMode="auto">
            <a:xfrm rot="16200000" flipH="1">
              <a:off x="3040" y="2297"/>
              <a:ext cx="241" cy="8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2&quot; unique_id=&quot;10466&quot;&gt;&lt;object type=&quot;3&quot; unique_id=&quot;10467&quot;&gt;&lt;property id=&quot;20148&quot; value=&quot;5&quot;/&gt;&lt;property id=&quot;20300&quot; value=&quot;Slide 1&quot;/&gt;&lt;property id=&quot;20307&quot; value=&quot;317&quot;/&gt;&lt;/object&gt;&lt;object type=&quot;3&quot; unique_id=&quot;10468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469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470&quot;&gt;&lt;property id=&quot;20148&quot; value=&quot;5&quot;/&gt;&lt;property id=&quot;20300&quot; value=&quot;Slide 4 - &amp;quot;Alternation of generations&amp;quot;&quot;/&gt;&lt;property id=&quot;20307&quot; value=&quot;334&quot;/&gt;&lt;/object&gt;&lt;object type=&quot;3&quot; unique_id=&quot;10471&quot;&gt;&lt;property id=&quot;20148&quot; value=&quot;5&quot;/&gt;&lt;property id=&quot;20300&quot; value=&quot;Slide 5 - &amp;quot;Alternation of generations Key&amp;quot;&quot;/&gt;&lt;property id=&quot;20307&quot; value=&quot;335&quot;/&gt;&lt;/object&gt;&lt;/object&gt;&lt;object type=&quot;8&quot; unique_id=&quot;1047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1937</TotalTime>
  <Words>161</Words>
  <Application>Microsoft Office PowerPoint</Application>
  <PresentationFormat>On-screen Show (4:3)</PresentationFormat>
  <Paragraphs>62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Alternation of Generations</vt:lpstr>
      <vt:lpstr>Alternation of Generations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252</cp:revision>
  <dcterms:created xsi:type="dcterms:W3CDTF">2005-04-19T02:46:41Z</dcterms:created>
  <dcterms:modified xsi:type="dcterms:W3CDTF">2019-04-29T17:09:15Z</dcterms:modified>
</cp:coreProperties>
</file>