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2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31D6BDBE-806C-4C63-9EE6-66A8FF85438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43284B31-1C8C-4BBB-B1F0-799B12440B0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9D45BCFA-68CF-41E8-939F-45D4B9E631F5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350F03F9-7C18-40F6-80C5-A076BCCA4EA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332083E0-219B-41BD-988B-61B8EBAE994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87C5D0BD-1C30-40B7-90CC-C417931AE0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19C67A6-24BF-4300-A093-B73BAD8C25F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C6984CB8-1935-4177-916E-5D4CB9EA92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1978B39-FE31-4152-922C-42054A1A9EA9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0B18B9CE-CA83-439B-8D67-B50D87B72C8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75D4EE88-FFD8-4C5C-B278-9DA3F48CA0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15A50BE4-C5D4-4D61-AC34-B9EE37E142D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43C51FE3-3420-417A-8C8B-DDBAE104BA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DFB4893A-F7D2-413D-B2D7-F46E4138CB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218C27E-1FCA-46C4-9914-297C0F586D7C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3FF7CD2C-271E-46B8-9070-49874FD4BB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B8A7799A-D989-41CC-95B3-8AF642AE40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13A1F185-2290-4618-BB8C-F4DA154AB1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FB4E073-6A42-4A78-A55B-C27FE109FEB8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C178D8E-B287-411F-80A1-172AFDD4FB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75A630A-6D8B-4EA8-993A-7B0E081CCD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7B9B5AD-4CB3-4B50-911E-9AA0AB6B27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D8A307-694D-488B-B972-AE0457170E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784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07626DB-D6A9-471B-82B7-4761FC7DEC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5378526-92E7-4EF5-B976-1020FA4E59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6AA5690-1033-418E-BA99-6D203BEF8F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35D529-6A86-4614-9321-55FC2F4EBA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4295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FE970-3C6E-4785-83EF-816E136BB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CEE2F9-9DFC-4B08-982E-2F1E368F6E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8891566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FF21E-3140-464E-BE32-1E62DA172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136E56-6CDA-463F-B5FF-2E22D806A8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43865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8ECB4-2459-4C5F-9DDA-67E5BC7AF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118F00-5C41-492F-9750-C396B50D2B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660601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D382E-8B86-42F4-AAFF-91AD08372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2B32F-8BAE-4822-A122-D7C753E1EF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430F16-CB19-43B3-805C-E7FE8F48F4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297887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6569D-8323-4419-BBB4-B59D62CAA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E13B41-B7FA-4393-AA28-FFA8B1284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237B8D-A066-41C2-9B33-33089F5358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132347-2B89-4DAC-A222-5BBCB66398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6DC0DB-4334-488E-B23A-BB785D7132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9634421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342C6-3A0A-4291-8902-46106E0AF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8985077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59290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21065-0326-4D92-87D0-1F09408E1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13E81E-69EF-4A78-9531-E2D5830C0D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DFDA6A-CCA9-4E5B-8F97-0BD655C04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56357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162F3-8275-4488-A874-77E8418FA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FA98CD-1F02-47DE-9646-0801C30321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40EBD9-03F3-46C8-A184-361CBF251A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397022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5FC2D79-6314-4DE0-A328-967E215701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D122AE4-5183-4D4A-A992-69E4F96893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7797634-24C9-45B5-8E27-4DF3869023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61BC26-855B-46A1-9F04-04D0069006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96669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450A4-B7CC-4DA6-A8D7-41CA774DF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3E7221-F294-4C54-9F4D-88A4EC6E89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030821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37DDA2-CA34-48FA-BBA5-3F8C484B27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291167-C52B-481D-884E-F84B3ED450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616583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574ADBD-0647-49D5-ADA2-474DA92223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81E4AE3-60B0-4827-A0FE-AAD5518C65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6BB0951-9021-4E93-8D81-CE55FA7EF33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5B09E1-CFD9-4D81-9437-A677E5A1CD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8779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F81F25-F91A-4B48-AF74-413C95807C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C87EFA-E3AC-4D82-8235-967B0CD0AD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C641A1-B5EB-4699-823A-844B5B26F0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DE8EBE-DC30-4D51-977E-1B65B2B10F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8572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CAFCB8C2-7B76-4C1C-906E-9468D0D49C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F7A39FF7-44B0-430D-92C2-83CAEA6084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A250B912-6DF6-4F39-918B-94F862EC42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3A44D6-E723-4C9A-AC4A-E94B07AD04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7839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4E24FE27-0753-4FE4-AD8D-90D05F9115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B79186E7-6700-4121-B860-928652F5CD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0826F3E-328D-4880-B446-E240E32FAC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5F9C83-F36D-4C5D-ACFF-9914BFF433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9678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70098FD-6FA7-4804-94CF-4F48526CA6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6DDA0FF-BA34-4E92-BB83-A361EF9AF1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2D02AD6-4FD0-495F-9BA9-DC82B9657C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8200B-336E-49D2-ACAD-8749DDC3BC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6557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C5DD2AC-9685-435E-9B98-33A47A4A19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AFC0981-4719-4381-AA5E-267BFE8956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D9A2F06-425F-4E1F-A196-BAD5E99B7C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59334C-2D74-4843-9ED9-9E15D8B7FA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7692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98E8C49-D140-4BEC-99BC-F5EEE495B4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3AF9BCA-7A48-4AB1-B5B3-B995051149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1F52C2B-2803-4BEE-A07E-F39C430983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52F5FA-516A-4C38-A8F3-112F84D5EA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8091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84D2AF75-C04D-4D84-8014-12F49CC5F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CECB930-E097-41F1-937D-481783F28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7A2F61E-5A02-454A-855A-DB2D0DD33F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03A3E9C-7982-4844-B7CF-FAE6BBA7B9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6C8BB8BC-6F8A-47F0-A374-DB4023415E2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4C16BD47-1AEB-4EE3-9422-1011F64ED01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CCF08EBE-884B-46AC-B7B3-F8851F2E0FA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D1ADE75-099F-40F4-B70E-B50E19ADAFC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1BC60225-23AF-4B65-9C04-032888D2C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4872D551-8CB6-4BC3-8515-8E72795FF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5" r:id="rId2"/>
    <p:sldLayoutId id="2147483874" r:id="rId3"/>
    <p:sldLayoutId id="2147483873" r:id="rId4"/>
    <p:sldLayoutId id="2147483872" r:id="rId5"/>
    <p:sldLayoutId id="2147483871" r:id="rId6"/>
    <p:sldLayoutId id="2147483870" r:id="rId7"/>
    <p:sldLayoutId id="2147483869" r:id="rId8"/>
    <p:sldLayoutId id="2147483868" r:id="rId9"/>
    <p:sldLayoutId id="2147483867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D306CFC3-71A4-424A-BA27-77D0A8774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34F47BE-00CD-4C60-8C81-FB8E01827BC8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F9AA3-126A-46F6-B900-0D65A337E8F2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06C52180-2F0E-44A9-8370-FBF63715CC5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3E1CE745-F692-4511-99E2-18EE60ADFAC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524C5162-7AED-4956-B5E2-FE79A2E08A0C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148E325F-479A-467D-8828-49D3442E53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BD8E6A09-8327-499A-A81A-5858D637BB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F6D56E86-EB68-44DA-8231-A8346DB3F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6452029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CD68CE02-56FF-4DF9-B74C-4B1B1EFE0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F57217-D7D3-4C67-8445-8AE52BE29E00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D524D677-BB5E-475C-A476-A88CFFAF3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dirty="0"/>
              <a:t>Invertebrates: Flatworms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2089DF70-055B-4C6F-BE49-2DE19A936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D8E4E1B0-4E3F-427B-BCD8-2EE60041C0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E014B1E-B719-4D3F-85D0-872185A0A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1A2FF9F9-5390-4C72-928D-BC45719E90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4B02C53-E320-4EA6-9BDB-3DA251AC152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74295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Flatworms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A9AAF425-115E-4814-A93C-12B12E49E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2400" y="4784725"/>
            <a:ext cx="38608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Cestoda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Flame cells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Scolex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Incomplete 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Proglottids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Incomplete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Trematoda</a:t>
            </a:r>
          </a:p>
          <a:p>
            <a:pPr lvl="1"/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/>
            </a:pPr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Oval 672">
            <a:extLst>
              <a:ext uri="{FF2B5EF4-FFF2-40B4-BE49-F238E27FC236}">
                <a16:creationId xmlns:a16="http://schemas.microsoft.com/office/drawing/2014/main" id="{C1BC0F32-3315-4447-8520-9143E951D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057400"/>
            <a:ext cx="23368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49" name="Straight Connector 676">
            <a:extLst>
              <a:ext uri="{FF2B5EF4-FFF2-40B4-BE49-F238E27FC236}">
                <a16:creationId xmlns:a16="http://schemas.microsoft.com/office/drawing/2014/main" id="{AFBCA50D-E288-4FEB-8ABB-5077D7E7FCE9}"/>
              </a:ext>
            </a:extLst>
          </p:cNvPr>
          <p:cNvCxnSpPr>
            <a:cxnSpLocks noChangeShapeType="1"/>
            <a:stCxn id="6167" idx="7"/>
            <a:endCxn id="6148" idx="4"/>
          </p:cNvCxnSpPr>
          <p:nvPr/>
        </p:nvCxnSpPr>
        <p:spPr bwMode="auto">
          <a:xfrm flipV="1">
            <a:off x="5448300" y="2638425"/>
            <a:ext cx="2120900" cy="2365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0" name="TextBox 504">
            <a:extLst>
              <a:ext uri="{FF2B5EF4-FFF2-40B4-BE49-F238E27FC236}">
                <a16:creationId xmlns:a16="http://schemas.microsoft.com/office/drawing/2014/main" id="{4C13DD63-F78C-4A9F-83BE-C22698F97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0" y="1981200"/>
            <a:ext cx="2032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Digestive system</a:t>
            </a:r>
          </a:p>
        </p:txBody>
      </p:sp>
      <p:sp>
        <p:nvSpPr>
          <p:cNvPr id="6151" name="Oval 672">
            <a:extLst>
              <a:ext uri="{FF2B5EF4-FFF2-40B4-BE49-F238E27FC236}">
                <a16:creationId xmlns:a16="http://schemas.microsoft.com/office/drawing/2014/main" id="{D8A1C56C-4EA1-4341-86A8-74BB9E11A4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000" y="3829050"/>
            <a:ext cx="23368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2" name="TextBox 504">
            <a:extLst>
              <a:ext uri="{FF2B5EF4-FFF2-40B4-BE49-F238E27FC236}">
                <a16:creationId xmlns:a16="http://schemas.microsoft.com/office/drawing/2014/main" id="{B3A3DB82-5C5C-433B-8950-A72B5C324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667000"/>
            <a:ext cx="16256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No body cavity</a:t>
            </a:r>
          </a:p>
          <a:p>
            <a:pPr algn="ctr"/>
            <a:r>
              <a:rPr lang="en-US" altLang="en-US" sz="9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53" name="TextBox 504">
            <a:extLst>
              <a:ext uri="{FF2B5EF4-FFF2-40B4-BE49-F238E27FC236}">
                <a16:creationId xmlns:a16="http://schemas.microsoft.com/office/drawing/2014/main" id="{C3D31811-544A-4026-9BEA-4C72DF8CD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3962400"/>
            <a:ext cx="203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54" name="TextBox 504">
            <a:extLst>
              <a:ext uri="{FF2B5EF4-FFF2-40B4-BE49-F238E27FC236}">
                <a16:creationId xmlns:a16="http://schemas.microsoft.com/office/drawing/2014/main" id="{0C64C62F-1613-4C6A-A267-B68955137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400" y="4724400"/>
            <a:ext cx="1219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Flukes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155" name="Oval 672">
            <a:extLst>
              <a:ext uri="{FF2B5EF4-FFF2-40B4-BE49-F238E27FC236}">
                <a16:creationId xmlns:a16="http://schemas.microsoft.com/office/drawing/2014/main" id="{0125F9CB-4BD3-4102-B1CF-D7A1A172E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" y="2686050"/>
            <a:ext cx="19304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56" name="Straight Connector 676">
            <a:extLst>
              <a:ext uri="{FF2B5EF4-FFF2-40B4-BE49-F238E27FC236}">
                <a16:creationId xmlns:a16="http://schemas.microsoft.com/office/drawing/2014/main" id="{04ACB3A2-406C-4657-97B9-783E3499EF79}"/>
              </a:ext>
            </a:extLst>
          </p:cNvPr>
          <p:cNvCxnSpPr>
            <a:cxnSpLocks noChangeShapeType="1"/>
            <a:stCxn id="6155" idx="6"/>
            <a:endCxn id="6167" idx="2"/>
          </p:cNvCxnSpPr>
          <p:nvPr/>
        </p:nvCxnSpPr>
        <p:spPr bwMode="auto">
          <a:xfrm>
            <a:off x="2346325" y="2914650"/>
            <a:ext cx="1098550" cy="1714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7" name="TextBox 504">
            <a:extLst>
              <a:ext uri="{FF2B5EF4-FFF2-40B4-BE49-F238E27FC236}">
                <a16:creationId xmlns:a16="http://schemas.microsoft.com/office/drawing/2014/main" id="{C75F46BC-BF9F-47FA-BEAA-B31E6DF9D6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3000" y="2743200"/>
            <a:ext cx="20320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Flatworms</a:t>
            </a:r>
          </a:p>
          <a:p>
            <a:pPr algn="ctr"/>
            <a:r>
              <a:rPr lang="en-US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158" name="Oval 672">
            <a:extLst>
              <a:ext uri="{FF2B5EF4-FFF2-40B4-BE49-F238E27FC236}">
                <a16:creationId xmlns:a16="http://schemas.microsoft.com/office/drawing/2014/main" id="{8F247B3D-8E87-4095-BAE0-C171709B9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4743450"/>
            <a:ext cx="16256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9" name="Oval 672">
            <a:extLst>
              <a:ext uri="{FF2B5EF4-FFF2-40B4-BE49-F238E27FC236}">
                <a16:creationId xmlns:a16="http://schemas.microsoft.com/office/drawing/2014/main" id="{759C61AE-D9A8-49EE-8922-3910B3B3F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4743450"/>
            <a:ext cx="1524000" cy="5143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60" name="Straight Connector 676">
            <a:extLst>
              <a:ext uri="{FF2B5EF4-FFF2-40B4-BE49-F238E27FC236}">
                <a16:creationId xmlns:a16="http://schemas.microsoft.com/office/drawing/2014/main" id="{770AC5A8-47E4-428C-BFAB-FC9B08BFBC64}"/>
              </a:ext>
            </a:extLst>
          </p:cNvPr>
          <p:cNvCxnSpPr>
            <a:cxnSpLocks noChangeShapeType="1"/>
            <a:stCxn id="6158" idx="7"/>
            <a:endCxn id="6151" idx="4"/>
          </p:cNvCxnSpPr>
          <p:nvPr/>
        </p:nvCxnSpPr>
        <p:spPr bwMode="auto">
          <a:xfrm flipV="1">
            <a:off x="5654675" y="4410075"/>
            <a:ext cx="593725" cy="40798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1" name="Straight Connector 676">
            <a:extLst>
              <a:ext uri="{FF2B5EF4-FFF2-40B4-BE49-F238E27FC236}">
                <a16:creationId xmlns:a16="http://schemas.microsoft.com/office/drawing/2014/main" id="{E54F49EC-ECEE-4200-A984-3A539F142436}"/>
              </a:ext>
            </a:extLst>
          </p:cNvPr>
          <p:cNvCxnSpPr>
            <a:cxnSpLocks noChangeShapeType="1"/>
            <a:stCxn id="6159" idx="1"/>
            <a:endCxn id="6151" idx="4"/>
          </p:cNvCxnSpPr>
          <p:nvPr/>
        </p:nvCxnSpPr>
        <p:spPr bwMode="auto">
          <a:xfrm flipH="1" flipV="1">
            <a:off x="6248400" y="4410075"/>
            <a:ext cx="579438" cy="3984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2" name="TextBox 504">
            <a:extLst>
              <a:ext uri="{FF2B5EF4-FFF2-40B4-BE49-F238E27FC236}">
                <a16:creationId xmlns:a16="http://schemas.microsoft.com/office/drawing/2014/main" id="{D402FBDC-684E-471B-B394-FF8FDBA69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4800" y="4724400"/>
            <a:ext cx="1422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Tapeworms</a:t>
            </a:r>
          </a:p>
          <a:p>
            <a:pPr algn="ctr"/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63" name="TextBox 504">
            <a:extLst>
              <a:ext uri="{FF2B5EF4-FFF2-40B4-BE49-F238E27FC236}">
                <a16:creationId xmlns:a16="http://schemas.microsoft.com/office/drawing/2014/main" id="{DD2400E5-EA85-4A81-9D15-AB69EE3C61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4600" y="5562600"/>
            <a:ext cx="1625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Egg production</a:t>
            </a:r>
          </a:p>
          <a:p>
            <a:pPr algn="ctr"/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64" name="Oval 672">
            <a:extLst>
              <a:ext uri="{FF2B5EF4-FFF2-40B4-BE49-F238E27FC236}">
                <a16:creationId xmlns:a16="http://schemas.microsoft.com/office/drawing/2014/main" id="{509F120C-1387-4589-A38D-C6D87ECE8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886200"/>
            <a:ext cx="2540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5" name="TextBox 504">
            <a:extLst>
              <a:ext uri="{FF2B5EF4-FFF2-40B4-BE49-F238E27FC236}">
                <a16:creationId xmlns:a16="http://schemas.microsoft.com/office/drawing/2014/main" id="{1E11D95A-1A23-4F38-B83F-2752D49FD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5200" y="3810000"/>
            <a:ext cx="1625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Free-living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cxnSp>
        <p:nvCxnSpPr>
          <p:cNvPr id="6166" name="Straight Connector 676">
            <a:extLst>
              <a:ext uri="{FF2B5EF4-FFF2-40B4-BE49-F238E27FC236}">
                <a16:creationId xmlns:a16="http://schemas.microsoft.com/office/drawing/2014/main" id="{734BF0C0-E1FD-4BDE-B6C9-8AB8ACE6F46A}"/>
              </a:ext>
            </a:extLst>
          </p:cNvPr>
          <p:cNvCxnSpPr>
            <a:cxnSpLocks noChangeShapeType="1"/>
            <a:stCxn id="6164" idx="0"/>
            <a:endCxn id="6167" idx="4"/>
          </p:cNvCxnSpPr>
          <p:nvPr/>
        </p:nvCxnSpPr>
        <p:spPr bwMode="auto">
          <a:xfrm flipV="1">
            <a:off x="3098800" y="3381375"/>
            <a:ext cx="1524000" cy="4953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7" name="Oval 672">
            <a:extLst>
              <a:ext uri="{FF2B5EF4-FFF2-40B4-BE49-F238E27FC236}">
                <a16:creationId xmlns:a16="http://schemas.microsoft.com/office/drawing/2014/main" id="{61338C67-DB15-4849-BA02-46D4FCB9B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2800350"/>
            <a:ext cx="23368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8" name="Oval 672">
            <a:extLst>
              <a:ext uri="{FF2B5EF4-FFF2-40B4-BE49-F238E27FC236}">
                <a16:creationId xmlns:a16="http://schemas.microsoft.com/office/drawing/2014/main" id="{CC6221A2-BCC3-4B0A-8CB0-E9B84E259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0" y="1771650"/>
            <a:ext cx="2133600" cy="5143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9" name="TextBox 504">
            <a:extLst>
              <a:ext uri="{FF2B5EF4-FFF2-40B4-BE49-F238E27FC236}">
                <a16:creationId xmlns:a16="http://schemas.microsoft.com/office/drawing/2014/main" id="{CE039DF7-6B33-45D0-BEC3-7FB6BAC2B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1752600"/>
            <a:ext cx="1828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Excretory system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cxnSp>
        <p:nvCxnSpPr>
          <p:cNvPr id="6170" name="Straight Connector 676">
            <a:extLst>
              <a:ext uri="{FF2B5EF4-FFF2-40B4-BE49-F238E27FC236}">
                <a16:creationId xmlns:a16="http://schemas.microsoft.com/office/drawing/2014/main" id="{57171B7C-E937-45EB-813A-92E41AA8DC25}"/>
              </a:ext>
            </a:extLst>
          </p:cNvPr>
          <p:cNvCxnSpPr>
            <a:cxnSpLocks noChangeShapeType="1"/>
            <a:stCxn id="6168" idx="5"/>
            <a:endCxn id="6167" idx="0"/>
          </p:cNvCxnSpPr>
          <p:nvPr/>
        </p:nvCxnSpPr>
        <p:spPr bwMode="auto">
          <a:xfrm>
            <a:off x="3852863" y="2220913"/>
            <a:ext cx="769937" cy="56991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1" name="Straight Connector 676">
            <a:extLst>
              <a:ext uri="{FF2B5EF4-FFF2-40B4-BE49-F238E27FC236}">
                <a16:creationId xmlns:a16="http://schemas.microsoft.com/office/drawing/2014/main" id="{EA9569BB-ACB0-4A40-94D8-1C110EFBA9E4}"/>
              </a:ext>
            </a:extLst>
          </p:cNvPr>
          <p:cNvCxnSpPr>
            <a:cxnSpLocks noChangeShapeType="1"/>
            <a:stCxn id="6151" idx="1"/>
            <a:endCxn id="6167" idx="4"/>
          </p:cNvCxnSpPr>
          <p:nvPr/>
        </p:nvCxnSpPr>
        <p:spPr bwMode="auto">
          <a:xfrm flipH="1" flipV="1">
            <a:off x="4622800" y="3381375"/>
            <a:ext cx="800100" cy="52228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2" name="TextBox 504">
            <a:extLst>
              <a:ext uri="{FF2B5EF4-FFF2-40B4-BE49-F238E27FC236}">
                <a16:creationId xmlns:a16="http://schemas.microsoft.com/office/drawing/2014/main" id="{4A22FEFA-A3C2-4394-A38C-5251DAA79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3400" y="5562600"/>
            <a:ext cx="1625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Hooks and sucker</a:t>
            </a:r>
          </a:p>
          <a:p>
            <a:pPr algn="ctr"/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73" name="Oval 672">
            <a:extLst>
              <a:ext uri="{FF2B5EF4-FFF2-40B4-BE49-F238E27FC236}">
                <a16:creationId xmlns:a16="http://schemas.microsoft.com/office/drawing/2014/main" id="{8695AA09-5D69-4DF7-A7F2-D3B832816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8400" y="5543550"/>
            <a:ext cx="16256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4" name="Oval 672">
            <a:extLst>
              <a:ext uri="{FF2B5EF4-FFF2-40B4-BE49-F238E27FC236}">
                <a16:creationId xmlns:a16="http://schemas.microsoft.com/office/drawing/2014/main" id="{4AEB1D24-0B33-4446-8332-B79434FBE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0" y="5543550"/>
            <a:ext cx="16256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75" name="Straight Connector 676">
            <a:extLst>
              <a:ext uri="{FF2B5EF4-FFF2-40B4-BE49-F238E27FC236}">
                <a16:creationId xmlns:a16="http://schemas.microsoft.com/office/drawing/2014/main" id="{0DF94E28-A7FD-4720-8006-1FB2D8857679}"/>
              </a:ext>
            </a:extLst>
          </p:cNvPr>
          <p:cNvCxnSpPr>
            <a:cxnSpLocks noChangeShapeType="1"/>
            <a:stCxn id="6174" idx="7"/>
            <a:endCxn id="6159" idx="4"/>
          </p:cNvCxnSpPr>
          <p:nvPr/>
        </p:nvCxnSpPr>
        <p:spPr bwMode="auto">
          <a:xfrm flipV="1">
            <a:off x="6975475" y="5267325"/>
            <a:ext cx="390525" cy="3508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6" name="Straight Connector 676">
            <a:extLst>
              <a:ext uri="{FF2B5EF4-FFF2-40B4-BE49-F238E27FC236}">
                <a16:creationId xmlns:a16="http://schemas.microsoft.com/office/drawing/2014/main" id="{5B9CC611-7CF4-4F25-8900-F68840694ADC}"/>
              </a:ext>
            </a:extLst>
          </p:cNvPr>
          <p:cNvCxnSpPr>
            <a:cxnSpLocks noChangeShapeType="1"/>
            <a:stCxn id="6173" idx="1"/>
            <a:endCxn id="6159" idx="4"/>
          </p:cNvCxnSpPr>
          <p:nvPr/>
        </p:nvCxnSpPr>
        <p:spPr bwMode="auto">
          <a:xfrm flipH="1" flipV="1">
            <a:off x="7366000" y="5267325"/>
            <a:ext cx="390525" cy="3508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7" name="TextBox 504">
            <a:extLst>
              <a:ext uri="{FF2B5EF4-FFF2-40B4-BE49-F238E27FC236}">
                <a16:creationId xmlns:a16="http://schemas.microsoft.com/office/drawing/2014/main" id="{D6626B48-70CB-42DC-B5EE-9D7003181F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5638800"/>
            <a:ext cx="1625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Tropical disease</a:t>
            </a:r>
          </a:p>
          <a:p>
            <a:pPr algn="ctr"/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78" name="Oval 672">
            <a:extLst>
              <a:ext uri="{FF2B5EF4-FFF2-40B4-BE49-F238E27FC236}">
                <a16:creationId xmlns:a16="http://schemas.microsoft.com/office/drawing/2014/main" id="{E2D3B3CA-6B6D-40B4-8724-C19817D48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5600700"/>
            <a:ext cx="16256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79" name="Straight Connector 676">
            <a:extLst>
              <a:ext uri="{FF2B5EF4-FFF2-40B4-BE49-F238E27FC236}">
                <a16:creationId xmlns:a16="http://schemas.microsoft.com/office/drawing/2014/main" id="{73FA83DF-268C-4EA0-B2C3-9EF0F783A377}"/>
              </a:ext>
            </a:extLst>
          </p:cNvPr>
          <p:cNvCxnSpPr>
            <a:cxnSpLocks noChangeShapeType="1"/>
            <a:stCxn id="6178" idx="0"/>
            <a:endCxn id="6158" idx="3"/>
          </p:cNvCxnSpPr>
          <p:nvPr/>
        </p:nvCxnSpPr>
        <p:spPr bwMode="auto">
          <a:xfrm flipV="1">
            <a:off x="4267200" y="5240338"/>
            <a:ext cx="238125" cy="3508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1" name="TextBox 99">
            <a:extLst>
              <a:ext uri="{FF2B5EF4-FFF2-40B4-BE49-F238E27FC236}">
                <a16:creationId xmlns:a16="http://schemas.microsoft.com/office/drawing/2014/main" id="{F184B9CA-9150-44A3-921E-7165EE26F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400" y="4845050"/>
            <a:ext cx="38608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buFontTx/>
              <a:buAutoNum type="alphaLcPeriod" startAt="8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Platyhelminthes</a:t>
            </a:r>
          </a:p>
          <a:p>
            <a:pPr lvl="1">
              <a:buFontTx/>
              <a:buAutoNum type="alphaLcPeriod" startAt="8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Tubellaria</a:t>
            </a:r>
          </a:p>
          <a:p>
            <a:pPr lvl="1">
              <a:buFontTx/>
              <a:buAutoNum type="alphaLcPeriod" startAt="8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Acoelomate</a:t>
            </a:r>
          </a:p>
          <a:p>
            <a:pPr lvl="1">
              <a:buFontTx/>
              <a:buAutoNum type="alphaLcPeriod" startAt="8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Parasitic</a:t>
            </a:r>
          </a:p>
          <a:p>
            <a:pPr lvl="1">
              <a:buFontTx/>
              <a:buAutoNum type="alphaLcPeriod" startAt="8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Schistosomiasis</a:t>
            </a:r>
          </a:p>
          <a:p>
            <a:pPr lvl="1">
              <a:buFontTx/>
              <a:buAutoNum type="alphaLcPeriod" startAt="8"/>
            </a:pPr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17F2669-7F80-4F7A-924A-9261A168FCB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74295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Flatworms Key</a:t>
            </a:r>
          </a:p>
        </p:txBody>
      </p:sp>
      <p:sp>
        <p:nvSpPr>
          <p:cNvPr id="7172" name="Oval 672">
            <a:extLst>
              <a:ext uri="{FF2B5EF4-FFF2-40B4-BE49-F238E27FC236}">
                <a16:creationId xmlns:a16="http://schemas.microsoft.com/office/drawing/2014/main" id="{918E20B0-2390-4654-B5C4-222E2FDA2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057400"/>
            <a:ext cx="23368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7173" name="Straight Connector 676">
            <a:extLst>
              <a:ext uri="{FF2B5EF4-FFF2-40B4-BE49-F238E27FC236}">
                <a16:creationId xmlns:a16="http://schemas.microsoft.com/office/drawing/2014/main" id="{AFF2CE73-4299-4473-B1D9-88B805F48649}"/>
              </a:ext>
            </a:extLst>
          </p:cNvPr>
          <p:cNvCxnSpPr>
            <a:cxnSpLocks noChangeShapeType="1"/>
            <a:stCxn id="7191" idx="7"/>
            <a:endCxn id="7172" idx="4"/>
          </p:cNvCxnSpPr>
          <p:nvPr/>
        </p:nvCxnSpPr>
        <p:spPr bwMode="auto">
          <a:xfrm flipV="1">
            <a:off x="5448300" y="2638425"/>
            <a:ext cx="2120900" cy="2365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4" name="TextBox 504">
            <a:extLst>
              <a:ext uri="{FF2B5EF4-FFF2-40B4-BE49-F238E27FC236}">
                <a16:creationId xmlns:a16="http://schemas.microsoft.com/office/drawing/2014/main" id="{69DA955C-36A0-4C1A-BA9A-D88F3D53F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0" y="2171700"/>
            <a:ext cx="20320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Digestive system</a:t>
            </a:r>
          </a:p>
        </p:txBody>
      </p:sp>
      <p:sp>
        <p:nvSpPr>
          <p:cNvPr id="7175" name="Oval 672">
            <a:extLst>
              <a:ext uri="{FF2B5EF4-FFF2-40B4-BE49-F238E27FC236}">
                <a16:creationId xmlns:a16="http://schemas.microsoft.com/office/drawing/2014/main" id="{A488E40C-CCA0-4B07-AA5B-2BC47C691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000" y="3829050"/>
            <a:ext cx="23368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176" name="TextBox 504">
            <a:extLst>
              <a:ext uri="{FF2B5EF4-FFF2-40B4-BE49-F238E27FC236}">
                <a16:creationId xmlns:a16="http://schemas.microsoft.com/office/drawing/2014/main" id="{020FE32E-922A-4D07-B547-B4D93269D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743200"/>
            <a:ext cx="16256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No body cavity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7177" name="TextBox 504">
            <a:extLst>
              <a:ext uri="{FF2B5EF4-FFF2-40B4-BE49-F238E27FC236}">
                <a16:creationId xmlns:a16="http://schemas.microsoft.com/office/drawing/2014/main" id="{6E3D3371-1DC0-4B8F-8A84-B19F8A3BD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4057650"/>
            <a:ext cx="2032000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</p:txBody>
      </p:sp>
      <p:sp>
        <p:nvSpPr>
          <p:cNvPr id="7178" name="TextBox 504">
            <a:extLst>
              <a:ext uri="{FF2B5EF4-FFF2-40B4-BE49-F238E27FC236}">
                <a16:creationId xmlns:a16="http://schemas.microsoft.com/office/drawing/2014/main" id="{3FE3C5D8-27EA-4B83-ACED-E87AA1559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400" y="4857750"/>
            <a:ext cx="12192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Flukes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79" name="Oval 672">
            <a:extLst>
              <a:ext uri="{FF2B5EF4-FFF2-40B4-BE49-F238E27FC236}">
                <a16:creationId xmlns:a16="http://schemas.microsoft.com/office/drawing/2014/main" id="{86FBF1E2-3C3B-4CC0-A1FE-1350D920FF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" y="2686050"/>
            <a:ext cx="19304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7180" name="Straight Connector 676">
            <a:extLst>
              <a:ext uri="{FF2B5EF4-FFF2-40B4-BE49-F238E27FC236}">
                <a16:creationId xmlns:a16="http://schemas.microsoft.com/office/drawing/2014/main" id="{0BD7AE6C-FCD3-4DE3-8DAF-FD1F600D181F}"/>
              </a:ext>
            </a:extLst>
          </p:cNvPr>
          <p:cNvCxnSpPr>
            <a:cxnSpLocks noChangeShapeType="1"/>
            <a:stCxn id="7179" idx="6"/>
            <a:endCxn id="7191" idx="2"/>
          </p:cNvCxnSpPr>
          <p:nvPr/>
        </p:nvCxnSpPr>
        <p:spPr bwMode="auto">
          <a:xfrm>
            <a:off x="2346325" y="2914650"/>
            <a:ext cx="1098550" cy="1714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1" name="TextBox 504">
            <a:extLst>
              <a:ext uri="{FF2B5EF4-FFF2-40B4-BE49-F238E27FC236}">
                <a16:creationId xmlns:a16="http://schemas.microsoft.com/office/drawing/2014/main" id="{EF78E5CB-F728-45C6-9614-F704C982E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0" y="2914650"/>
            <a:ext cx="2032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Flatworms</a:t>
            </a:r>
          </a:p>
          <a:p>
            <a:pPr algn="ctr"/>
            <a:r>
              <a:rPr lang="en-US" altLang="en-US" sz="1400" u="sng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7182" name="Oval 672">
            <a:extLst>
              <a:ext uri="{FF2B5EF4-FFF2-40B4-BE49-F238E27FC236}">
                <a16:creationId xmlns:a16="http://schemas.microsoft.com/office/drawing/2014/main" id="{AB91DE5C-E9D7-411F-976F-2DB884436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4743450"/>
            <a:ext cx="16256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183" name="Oval 672">
            <a:extLst>
              <a:ext uri="{FF2B5EF4-FFF2-40B4-BE49-F238E27FC236}">
                <a16:creationId xmlns:a16="http://schemas.microsoft.com/office/drawing/2014/main" id="{AE4C59A2-32B1-43BE-BF00-EFA1F5D822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4743450"/>
            <a:ext cx="1524000" cy="5143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7184" name="Straight Connector 676">
            <a:extLst>
              <a:ext uri="{FF2B5EF4-FFF2-40B4-BE49-F238E27FC236}">
                <a16:creationId xmlns:a16="http://schemas.microsoft.com/office/drawing/2014/main" id="{2F7631E3-955F-4F39-B8AF-7EB15BE647BA}"/>
              </a:ext>
            </a:extLst>
          </p:cNvPr>
          <p:cNvCxnSpPr>
            <a:cxnSpLocks noChangeShapeType="1"/>
            <a:stCxn id="7182" idx="7"/>
            <a:endCxn id="7175" idx="4"/>
          </p:cNvCxnSpPr>
          <p:nvPr/>
        </p:nvCxnSpPr>
        <p:spPr bwMode="auto">
          <a:xfrm flipV="1">
            <a:off x="5654675" y="4410075"/>
            <a:ext cx="593725" cy="40798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5" name="Straight Connector 676">
            <a:extLst>
              <a:ext uri="{FF2B5EF4-FFF2-40B4-BE49-F238E27FC236}">
                <a16:creationId xmlns:a16="http://schemas.microsoft.com/office/drawing/2014/main" id="{EC942C11-5101-4FCF-AE4D-DBB1A0AC9908}"/>
              </a:ext>
            </a:extLst>
          </p:cNvPr>
          <p:cNvCxnSpPr>
            <a:cxnSpLocks noChangeShapeType="1"/>
            <a:stCxn id="7183" idx="1"/>
            <a:endCxn id="7175" idx="4"/>
          </p:cNvCxnSpPr>
          <p:nvPr/>
        </p:nvCxnSpPr>
        <p:spPr bwMode="auto">
          <a:xfrm flipH="1" flipV="1">
            <a:off x="6248400" y="4410075"/>
            <a:ext cx="579438" cy="3984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6" name="TextBox 504">
            <a:extLst>
              <a:ext uri="{FF2B5EF4-FFF2-40B4-BE49-F238E27FC236}">
                <a16:creationId xmlns:a16="http://schemas.microsoft.com/office/drawing/2014/main" id="{8A956CA6-4846-46B0-96D7-E12DAC479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0" y="4857750"/>
            <a:ext cx="14224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Tapeworms</a:t>
            </a:r>
          </a:p>
          <a:p>
            <a:pPr algn="ctr"/>
            <a:r>
              <a: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187" name="TextBox 504">
            <a:extLst>
              <a:ext uri="{FF2B5EF4-FFF2-40B4-BE49-F238E27FC236}">
                <a16:creationId xmlns:a16="http://schemas.microsoft.com/office/drawing/2014/main" id="{7CD7D641-131F-4DB9-913D-115221154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8400" y="5657850"/>
            <a:ext cx="16256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Egg production</a:t>
            </a:r>
          </a:p>
          <a:p>
            <a:pPr algn="ctr"/>
            <a:r>
              <a: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188" name="Oval 672">
            <a:extLst>
              <a:ext uri="{FF2B5EF4-FFF2-40B4-BE49-F238E27FC236}">
                <a16:creationId xmlns:a16="http://schemas.microsoft.com/office/drawing/2014/main" id="{7AE97166-665B-430E-A71F-6AE405A39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886200"/>
            <a:ext cx="2540000" cy="457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189" name="TextBox 504">
            <a:extLst>
              <a:ext uri="{FF2B5EF4-FFF2-40B4-BE49-F238E27FC236}">
                <a16:creationId xmlns:a16="http://schemas.microsoft.com/office/drawing/2014/main" id="{055B39DF-CFEC-41A9-A2E8-2503B79C3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5200" y="3943350"/>
            <a:ext cx="16256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Free-living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cxnSp>
        <p:nvCxnSpPr>
          <p:cNvPr id="7190" name="Straight Connector 676">
            <a:extLst>
              <a:ext uri="{FF2B5EF4-FFF2-40B4-BE49-F238E27FC236}">
                <a16:creationId xmlns:a16="http://schemas.microsoft.com/office/drawing/2014/main" id="{743E04A3-79B2-4A57-8CA3-D520D97D2321}"/>
              </a:ext>
            </a:extLst>
          </p:cNvPr>
          <p:cNvCxnSpPr>
            <a:cxnSpLocks noChangeShapeType="1"/>
            <a:stCxn id="7188" idx="0"/>
            <a:endCxn id="7191" idx="4"/>
          </p:cNvCxnSpPr>
          <p:nvPr/>
        </p:nvCxnSpPr>
        <p:spPr bwMode="auto">
          <a:xfrm flipV="1">
            <a:off x="3098800" y="3381375"/>
            <a:ext cx="1524000" cy="4953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1" name="Oval 672">
            <a:extLst>
              <a:ext uri="{FF2B5EF4-FFF2-40B4-BE49-F238E27FC236}">
                <a16:creationId xmlns:a16="http://schemas.microsoft.com/office/drawing/2014/main" id="{076340A5-41C1-4808-87BC-5FA691F6C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2800350"/>
            <a:ext cx="23368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192" name="Oval 672">
            <a:extLst>
              <a:ext uri="{FF2B5EF4-FFF2-40B4-BE49-F238E27FC236}">
                <a16:creationId xmlns:a16="http://schemas.microsoft.com/office/drawing/2014/main" id="{CA990F90-364C-41C5-8660-33CD30BCA6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0" y="1771650"/>
            <a:ext cx="2133600" cy="5143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193" name="TextBox 504">
            <a:extLst>
              <a:ext uri="{FF2B5EF4-FFF2-40B4-BE49-F238E27FC236}">
                <a16:creationId xmlns:a16="http://schemas.microsoft.com/office/drawing/2014/main" id="{47B5F224-A2D6-4879-A3C0-2F5C49EE01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1828800"/>
            <a:ext cx="18288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Excretory system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cxnSp>
        <p:nvCxnSpPr>
          <p:cNvPr id="7194" name="Straight Connector 676">
            <a:extLst>
              <a:ext uri="{FF2B5EF4-FFF2-40B4-BE49-F238E27FC236}">
                <a16:creationId xmlns:a16="http://schemas.microsoft.com/office/drawing/2014/main" id="{AEE6449A-5E73-4EBC-8800-35848E2013A4}"/>
              </a:ext>
            </a:extLst>
          </p:cNvPr>
          <p:cNvCxnSpPr>
            <a:cxnSpLocks noChangeShapeType="1"/>
            <a:stCxn id="7192" idx="5"/>
            <a:endCxn id="7191" idx="0"/>
          </p:cNvCxnSpPr>
          <p:nvPr/>
        </p:nvCxnSpPr>
        <p:spPr bwMode="auto">
          <a:xfrm>
            <a:off x="3852863" y="2220913"/>
            <a:ext cx="769937" cy="56991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5" name="Straight Connector 676">
            <a:extLst>
              <a:ext uri="{FF2B5EF4-FFF2-40B4-BE49-F238E27FC236}">
                <a16:creationId xmlns:a16="http://schemas.microsoft.com/office/drawing/2014/main" id="{DB37020F-F23D-45C6-9132-11A698AC8F91}"/>
              </a:ext>
            </a:extLst>
          </p:cNvPr>
          <p:cNvCxnSpPr>
            <a:cxnSpLocks noChangeShapeType="1"/>
            <a:stCxn id="7175" idx="1"/>
            <a:endCxn id="7191" idx="4"/>
          </p:cNvCxnSpPr>
          <p:nvPr/>
        </p:nvCxnSpPr>
        <p:spPr bwMode="auto">
          <a:xfrm flipH="1" flipV="1">
            <a:off x="4622800" y="3381375"/>
            <a:ext cx="800100" cy="52228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6" name="TextBox 504">
            <a:extLst>
              <a:ext uri="{FF2B5EF4-FFF2-40B4-BE49-F238E27FC236}">
                <a16:creationId xmlns:a16="http://schemas.microsoft.com/office/drawing/2014/main" id="{09B5382E-DBB5-4F2B-A1A7-0AC9610395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00" y="5657850"/>
            <a:ext cx="16256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Hooks and sucker</a:t>
            </a:r>
          </a:p>
          <a:p>
            <a:pPr algn="ctr"/>
            <a:r>
              <a: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197" name="Oval 672">
            <a:extLst>
              <a:ext uri="{FF2B5EF4-FFF2-40B4-BE49-F238E27FC236}">
                <a16:creationId xmlns:a16="http://schemas.microsoft.com/office/drawing/2014/main" id="{337DF2BB-B060-4874-9226-EBECEF786D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8400" y="5543550"/>
            <a:ext cx="16256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7198" name="Oval 672">
            <a:extLst>
              <a:ext uri="{FF2B5EF4-FFF2-40B4-BE49-F238E27FC236}">
                <a16:creationId xmlns:a16="http://schemas.microsoft.com/office/drawing/2014/main" id="{561B57FE-CED0-4950-B9B4-D5272A2148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0" y="5543550"/>
            <a:ext cx="16256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7199" name="Straight Connector 676">
            <a:extLst>
              <a:ext uri="{FF2B5EF4-FFF2-40B4-BE49-F238E27FC236}">
                <a16:creationId xmlns:a16="http://schemas.microsoft.com/office/drawing/2014/main" id="{09F9BAF6-5539-44FD-8196-90A29A8E2417}"/>
              </a:ext>
            </a:extLst>
          </p:cNvPr>
          <p:cNvCxnSpPr>
            <a:cxnSpLocks noChangeShapeType="1"/>
            <a:stCxn id="7198" idx="7"/>
            <a:endCxn id="7183" idx="4"/>
          </p:cNvCxnSpPr>
          <p:nvPr/>
        </p:nvCxnSpPr>
        <p:spPr bwMode="auto">
          <a:xfrm flipV="1">
            <a:off x="6975475" y="5267325"/>
            <a:ext cx="390525" cy="3508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0" name="Straight Connector 676">
            <a:extLst>
              <a:ext uri="{FF2B5EF4-FFF2-40B4-BE49-F238E27FC236}">
                <a16:creationId xmlns:a16="http://schemas.microsoft.com/office/drawing/2014/main" id="{50B1A3A6-7FC1-4359-BF7D-10E2C8F8D218}"/>
              </a:ext>
            </a:extLst>
          </p:cNvPr>
          <p:cNvCxnSpPr>
            <a:cxnSpLocks noChangeShapeType="1"/>
            <a:stCxn id="7197" idx="1"/>
            <a:endCxn id="7183" idx="4"/>
          </p:cNvCxnSpPr>
          <p:nvPr/>
        </p:nvCxnSpPr>
        <p:spPr bwMode="auto">
          <a:xfrm flipH="1" flipV="1">
            <a:off x="7366000" y="5267325"/>
            <a:ext cx="390525" cy="3508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1" name="TextBox 504">
            <a:extLst>
              <a:ext uri="{FF2B5EF4-FFF2-40B4-BE49-F238E27FC236}">
                <a16:creationId xmlns:a16="http://schemas.microsoft.com/office/drawing/2014/main" id="{776CC781-3452-4C9C-8262-74CF41EE1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4400" y="5772150"/>
            <a:ext cx="16256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Tropical disease</a:t>
            </a:r>
          </a:p>
          <a:p>
            <a:pPr algn="ctr"/>
            <a:r>
              <a: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</p:txBody>
      </p:sp>
      <p:sp>
        <p:nvSpPr>
          <p:cNvPr id="7202" name="Oval 672">
            <a:extLst>
              <a:ext uri="{FF2B5EF4-FFF2-40B4-BE49-F238E27FC236}">
                <a16:creationId xmlns:a16="http://schemas.microsoft.com/office/drawing/2014/main" id="{2FB71BD6-C969-47EA-ABA3-BA78D1D32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5600700"/>
            <a:ext cx="1625600" cy="571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7203" name="Straight Connector 676">
            <a:extLst>
              <a:ext uri="{FF2B5EF4-FFF2-40B4-BE49-F238E27FC236}">
                <a16:creationId xmlns:a16="http://schemas.microsoft.com/office/drawing/2014/main" id="{DE2386A5-E179-45A6-83AB-3B21D4DA78B1}"/>
              </a:ext>
            </a:extLst>
          </p:cNvPr>
          <p:cNvCxnSpPr>
            <a:cxnSpLocks noChangeShapeType="1"/>
            <a:stCxn id="7202" idx="0"/>
            <a:endCxn id="7182" idx="4"/>
          </p:cNvCxnSpPr>
          <p:nvPr/>
        </p:nvCxnSpPr>
        <p:spPr bwMode="auto">
          <a:xfrm flipV="1">
            <a:off x="4267200" y="5324475"/>
            <a:ext cx="812800" cy="2667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5" name="TextBox 99">
            <a:extLst>
              <a:ext uri="{FF2B5EF4-FFF2-40B4-BE49-F238E27FC236}">
                <a16:creationId xmlns:a16="http://schemas.microsoft.com/office/drawing/2014/main" id="{0AAEEFCF-6E87-49D5-8A6B-4C90298AA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2400" y="4784725"/>
            <a:ext cx="38608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Cestoda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Flame cells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Scolex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Incomplete 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Proglottids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Incomplete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Trematoda</a:t>
            </a:r>
          </a:p>
          <a:p>
            <a:pPr lvl="1"/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/>
            </a:pPr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06" name="TextBox 99">
            <a:extLst>
              <a:ext uri="{FF2B5EF4-FFF2-40B4-BE49-F238E27FC236}">
                <a16:creationId xmlns:a16="http://schemas.microsoft.com/office/drawing/2014/main" id="{6F75C4AE-8725-4232-8631-5EB71D699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400" y="4845050"/>
            <a:ext cx="38608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buFontTx/>
              <a:buAutoNum type="alphaLcPeriod" startAt="8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Platyhelminthes</a:t>
            </a:r>
          </a:p>
          <a:p>
            <a:pPr lvl="1">
              <a:buFontTx/>
              <a:buAutoNum type="alphaLcPeriod" startAt="8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Tubellaria</a:t>
            </a:r>
          </a:p>
          <a:p>
            <a:pPr lvl="1">
              <a:buFontTx/>
              <a:buAutoNum type="alphaLcPeriod" startAt="8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Acoelomate</a:t>
            </a:r>
          </a:p>
          <a:p>
            <a:pPr lvl="1">
              <a:buFontTx/>
              <a:buAutoNum type="alphaLcPeriod" startAt="8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Parasitic</a:t>
            </a:r>
          </a:p>
          <a:p>
            <a:pPr lvl="1">
              <a:buFontTx/>
              <a:buAutoNum type="alphaLcPeriod" startAt="8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Schistosomiasis</a:t>
            </a:r>
          </a:p>
          <a:p>
            <a:pPr lvl="1">
              <a:buFontTx/>
              <a:buAutoNum type="alphaLcPeriod" startAt="8"/>
            </a:pPr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9"/>
  <p:tag name="MMPROD_UIDATA" val="&lt;database version=&quot;7.0&quot;&gt;&lt;object type=&quot;1&quot; unique_id=&quot;10001&quot;&gt;&lt;object type=&quot;2&quot; unique_id=&quot;10383&quot;&gt;&lt;object type=&quot;3&quot; unique_id=&quot;10384&quot;&gt;&lt;property id=&quot;20148&quot; value=&quot;5&quot;/&gt;&lt;property id=&quot;20300&quot; value=&quot;Slide 1&quot;/&gt;&lt;property id=&quot;20307&quot; value=&quot;317&quot;/&gt;&lt;/object&gt;&lt;object type=&quot;3&quot; unique_id=&quot;10385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386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387&quot;&gt;&lt;property id=&quot;20148&quot; value=&quot;5&quot;/&gt;&lt;property id=&quot;20300&quot; value=&quot;Slide 4 - &amp;quot;Flatworms&amp;quot;&quot;/&gt;&lt;property id=&quot;20307&quot; value=&quot;334&quot;/&gt;&lt;/object&gt;&lt;object type=&quot;3&quot; unique_id=&quot;10388&quot;&gt;&lt;property id=&quot;20148&quot; value=&quot;5&quot;/&gt;&lt;property id=&quot;20300&quot; value=&quot;Slide 5 - &amp;quot;Flatworms Key&amp;quot;&quot;/&gt;&lt;property id=&quot;20307&quot; value=&quot;335&quot;/&gt;&lt;/object&gt;&lt;/object&gt;&lt;object type=&quot;8&quot; unique_id=&quot;1039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2072</TotalTime>
  <Words>171</Words>
  <Application>Microsoft Office PowerPoint</Application>
  <PresentationFormat>On-screen Show (4:3)</PresentationFormat>
  <Paragraphs>83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Flatworms</vt:lpstr>
      <vt:lpstr>Flatworms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264</cp:revision>
  <dcterms:created xsi:type="dcterms:W3CDTF">2005-04-19T02:46:41Z</dcterms:created>
  <dcterms:modified xsi:type="dcterms:W3CDTF">2019-04-29T17:26:12Z</dcterms:modified>
</cp:coreProperties>
</file>