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"/>
  </p:notesMasterIdLst>
  <p:sldIdLst>
    <p:sldId id="317" r:id="rId2"/>
    <p:sldId id="333" r:id="rId3"/>
    <p:sldId id="330" r:id="rId4"/>
    <p:sldId id="334" r:id="rId5"/>
    <p:sldId id="335" r:id="rId6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EAEBA1E-59EA-493F-9DA3-CE628DBF83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B711D00-5672-4580-B631-E8F56F22C0D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357D426-1B00-4094-92B9-AA71C188FE8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8AE5BF3C-FB3F-43B7-9DA1-EB7BDFCC08A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3518EE21-7650-4FEF-9110-3C9DA11C279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EFC18740-50A8-4579-BC73-BBDB6B44AA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E231FB2-8829-4ACF-95F5-8B5530DADD9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F6F5EE63-2A1F-41A4-A186-5B1E05184C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154509-3102-4E70-AAC9-55447F25BAC2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3877C9FC-8747-4BC2-9948-6FF27D44A71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860FBCA-1B6F-4D54-B720-330841E1D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AFD0770-D765-4586-83A1-62F6AE1538A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F9000034-A043-45DE-96C5-0D9CA9A09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A532B47E-5098-43E2-AC22-F37660E983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55394D-2C6B-4219-A5D8-137C7BDE4F96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F07A6B36-14FB-437A-B8AC-0BC4075F84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7B61B2C-6746-47DC-A1FD-99D70D2AC2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5959291-CEE2-4ABD-827B-2479D403F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359E0B-5490-4386-B65A-08C355714C36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15F553-D98C-4ABC-856F-FD1263F388E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B2AC83-F379-4683-A171-CE045E58055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" name="Picture 3" descr="MHE-red-RGB-email-logo.png">
            <a:extLst>
              <a:ext uri="{FF2B5EF4-FFF2-40B4-BE49-F238E27FC236}">
                <a16:creationId xmlns:a16="http://schemas.microsoft.com/office/drawing/2014/main" id="{73AF0C3F-47B1-4AEC-925D-C3D934D42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14500" y="4775200"/>
            <a:ext cx="4229100" cy="2540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28650" y="1924051"/>
            <a:ext cx="5314950" cy="21336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6CD226F-BDFD-43C4-9DCA-13FD55E232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2A465AE0-254F-4005-A912-3CA473972D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E4C340AD-A6A4-4AFA-B325-D99BD246EA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7A7FC89-F0F5-4434-B54F-7E9F37DD7F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31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3FFBC4D-C582-4A5E-B476-E1ED4F4360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584BC07-9A13-43EE-AF14-34B13A6521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865D572-D6E9-497F-BFD2-C483F29C09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B73643-4322-4776-92AE-350BCD4F63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602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43FCC07-6C27-424C-856E-0B1F4EB59F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B3155D5-2D77-445A-AF26-9AD5509B90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A7299D5-0BC1-45DC-82E0-45E00C5FBA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22D158-8D9E-40D3-9615-A1FE50F705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58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1B6610B-E18C-45AC-BD0E-79C1D4E6F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22F821E-84BF-44C5-9A8C-5AAB18449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CAD835C-0EEE-4C13-86B6-4C0632F5FC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365FAFB-FE2D-46BF-B5A1-0B90385A4F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1D7A9E8-989D-476C-A5E4-2D17E1BB51E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206E5DD-305B-4CAC-B84E-A94E0C8B0BB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1575C3D-4479-4818-98B8-7ACA3CAF39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84826EF-B8E1-42C2-8E22-E37FF38BED3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807D3BA3-4AEB-4755-9177-B66C140CD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7 w 1000"/>
              <a:gd name="T1" fmla="*/ 2147483647 h 1000"/>
              <a:gd name="T2" fmla="*/ 0 w 1000"/>
              <a:gd name="T3" fmla="*/ 2147483647 h 1000"/>
              <a:gd name="T4" fmla="*/ 0 w 1000"/>
              <a:gd name="T5" fmla="*/ 0 h 1000"/>
              <a:gd name="T6" fmla="*/ 2147483647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DCA632D4-4BEE-417D-A1FC-8001D85C4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637A9BF3-3F8E-4EDC-A393-C7D4EF4E01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43C81615-9510-4CB3-8CE0-C51F64479D4D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6" r:id="rId2"/>
    <p:sldLayoutId id="214748388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2">
            <a:extLst>
              <a:ext uri="{FF2B5EF4-FFF2-40B4-BE49-F238E27FC236}">
                <a16:creationId xmlns:a16="http://schemas.microsoft.com/office/drawing/2014/main" id="{02C294F9-79F1-4E1B-9074-E743444946B1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altLang="en-US" sz="3600" b="1" dirty="0"/>
              <a:t>			CONCEPT MAP</a:t>
            </a:r>
            <a:br>
              <a:rPr lang="en-US" altLang="en-US" sz="3600" b="1" dirty="0"/>
            </a:br>
            <a:br>
              <a:rPr lang="en-US" altLang="en-US" sz="3600" b="1" dirty="0"/>
            </a:br>
            <a:r>
              <a:rPr lang="en-US" altLang="en-US" sz="3600" b="1" dirty="0"/>
              <a:t>		Evolution of Development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altLang="en-US" sz="3600" b="1" dirty="0"/>
              <a:t>	                   </a:t>
            </a:r>
            <a:r>
              <a:rPr lang="en-US" altLang="en-US" sz="3600" b="1" i="1"/>
              <a:t>Pax6</a:t>
            </a:r>
            <a:r>
              <a:rPr lang="en-US" altLang="en-US" sz="3600" b="1"/>
              <a:t> gene</a:t>
            </a:r>
            <a:endParaRPr lang="en-US" altLang="en-US" sz="3600" b="1" dirty="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 b="1" dirty="0"/>
          </a:p>
        </p:txBody>
      </p:sp>
      <p:sp>
        <p:nvSpPr>
          <p:cNvPr id="3075" name="Text Box 4">
            <a:extLst>
              <a:ext uri="{FF2B5EF4-FFF2-40B4-BE49-F238E27FC236}">
                <a16:creationId xmlns:a16="http://schemas.microsoft.com/office/drawing/2014/main" id="{788B79D2-7F5C-432D-9A81-305176B4D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338" y="6600825"/>
            <a:ext cx="5656262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887B5E00-5BE7-4168-AAB8-39664B9A5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5E0B3654-C2E8-4D64-A257-B998F4978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4A8FF55-F875-42DD-A002-FFE184881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52C587F7-A111-4357-A5A0-2FE2E8AC43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18B37890-54D9-4068-83A2-F0BE7936E7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i="1" dirty="0"/>
              <a:t>Pax6</a:t>
            </a:r>
            <a:r>
              <a:rPr lang="en-US" altLang="en-US" sz="3600" dirty="0"/>
              <a:t> gene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1D809948-07C3-4817-9BA5-E0C06AC8D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72000"/>
            <a:ext cx="3860800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Compound eyes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Transcription factor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Mutation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Simple eyes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Compound eye on leg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No eye development</a:t>
            </a:r>
          </a:p>
        </p:txBody>
      </p:sp>
      <p:grpSp>
        <p:nvGrpSpPr>
          <p:cNvPr id="6148" name="Group 22">
            <a:extLst>
              <a:ext uri="{FF2B5EF4-FFF2-40B4-BE49-F238E27FC236}">
                <a16:creationId xmlns:a16="http://schemas.microsoft.com/office/drawing/2014/main" id="{F88EA30C-53C1-4EB0-AC50-441B372AD3FE}"/>
              </a:ext>
            </a:extLst>
          </p:cNvPr>
          <p:cNvGrpSpPr>
            <a:grpSpLocks/>
          </p:cNvGrpSpPr>
          <p:nvPr/>
        </p:nvGrpSpPr>
        <p:grpSpPr bwMode="auto">
          <a:xfrm>
            <a:off x="508000" y="1524000"/>
            <a:ext cx="8331200" cy="2724150"/>
            <a:chOff x="240" y="1680"/>
            <a:chExt cx="3936" cy="2016"/>
          </a:xfrm>
        </p:grpSpPr>
        <p:sp>
          <p:nvSpPr>
            <p:cNvPr id="6149" name="Oval 672">
              <a:extLst>
                <a:ext uri="{FF2B5EF4-FFF2-40B4-BE49-F238E27FC236}">
                  <a16:creationId xmlns:a16="http://schemas.microsoft.com/office/drawing/2014/main" id="{0D26E806-EEA2-4DAB-9FE1-C6DF5928B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680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Oval 489">
              <a:extLst>
                <a:ext uri="{FF2B5EF4-FFF2-40B4-BE49-F238E27FC236}">
                  <a16:creationId xmlns:a16="http://schemas.microsoft.com/office/drawing/2014/main" id="{51B21DB9-E20B-4643-BB11-6B099C198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2160"/>
              <a:ext cx="86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CE5E94E3-2384-437E-856C-1EF7FD6F05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776"/>
              <a:ext cx="960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Pax6 gene</a:t>
              </a:r>
            </a:p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52" name="TextBox 504">
              <a:extLst>
                <a:ext uri="{FF2B5EF4-FFF2-40B4-BE49-F238E27FC236}">
                  <a16:creationId xmlns:a16="http://schemas.microsoft.com/office/drawing/2014/main" id="{35A6BD21-D8FC-411A-AA26-D277AD5825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736"/>
              <a:ext cx="768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Mouse Pax6 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on fly leg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3" name="Oval 630">
              <a:extLst>
                <a:ext uri="{FF2B5EF4-FFF2-40B4-BE49-F238E27FC236}">
                  <a16:creationId xmlns:a16="http://schemas.microsoft.com/office/drawing/2014/main" id="{D5478103-F8D2-468B-8099-A20D5000D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3168"/>
              <a:ext cx="91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CA269ED5-897B-424A-841D-6549F6A823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207"/>
              <a:ext cx="960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Damaged gene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5" name="Straight Connector 676">
              <a:extLst>
                <a:ext uri="{FF2B5EF4-FFF2-40B4-BE49-F238E27FC236}">
                  <a16:creationId xmlns:a16="http://schemas.microsoft.com/office/drawing/2014/main" id="{F09362DC-0256-4E10-943A-33FFE44C2E4D}"/>
                </a:ext>
              </a:extLst>
            </p:cNvPr>
            <p:cNvCxnSpPr>
              <a:cxnSpLocks noChangeShapeType="1"/>
              <a:stCxn id="6153" idx="0"/>
              <a:endCxn id="6149" idx="4"/>
            </p:cNvCxnSpPr>
            <p:nvPr/>
          </p:nvCxnSpPr>
          <p:spPr bwMode="auto">
            <a:xfrm rot="5400000" flipH="1" flipV="1">
              <a:off x="1320" y="2352"/>
              <a:ext cx="1008" cy="6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6" name="Oval 630">
              <a:extLst>
                <a:ext uri="{FF2B5EF4-FFF2-40B4-BE49-F238E27FC236}">
                  <a16:creationId xmlns:a16="http://schemas.microsoft.com/office/drawing/2014/main" id="{0C833C41-1FAF-4D91-BEBE-5123D4471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976"/>
              <a:ext cx="1056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Oval 630">
              <a:extLst>
                <a:ext uri="{FF2B5EF4-FFF2-40B4-BE49-F238E27FC236}">
                  <a16:creationId xmlns:a16="http://schemas.microsoft.com/office/drawing/2014/main" id="{218C0D59-D21E-41DF-B2AD-040912B02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640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8" name="Straight Connector 676">
              <a:extLst>
                <a:ext uri="{FF2B5EF4-FFF2-40B4-BE49-F238E27FC236}">
                  <a16:creationId xmlns:a16="http://schemas.microsoft.com/office/drawing/2014/main" id="{38CE8BAB-C405-4BCC-AEAB-3C115D2275B1}"/>
                </a:ext>
              </a:extLst>
            </p:cNvPr>
            <p:cNvCxnSpPr>
              <a:cxnSpLocks noChangeShapeType="1"/>
              <a:stCxn id="6157" idx="7"/>
              <a:endCxn id="6149" idx="2"/>
            </p:cNvCxnSpPr>
            <p:nvPr/>
          </p:nvCxnSpPr>
          <p:spPr bwMode="auto">
            <a:xfrm rot="5400000" flipH="1" flipV="1">
              <a:off x="879" y="2018"/>
              <a:ext cx="804" cy="6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3" name="TextBox 504">
              <a:extLst>
                <a:ext uri="{FF2B5EF4-FFF2-40B4-BE49-F238E27FC236}">
                  <a16:creationId xmlns:a16="http://schemas.microsoft.com/office/drawing/2014/main" id="{1DBBC1F1-044D-476F-9E84-0936451CD8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072"/>
              <a:ext cx="960" cy="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Non-functional transcription factor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__________</a:t>
              </a:r>
            </a:p>
          </p:txBody>
        </p:sp>
        <p:cxnSp>
          <p:nvCxnSpPr>
            <p:cNvPr id="6160" name="Straight Connector 676">
              <a:extLst>
                <a:ext uri="{FF2B5EF4-FFF2-40B4-BE49-F238E27FC236}">
                  <a16:creationId xmlns:a16="http://schemas.microsoft.com/office/drawing/2014/main" id="{320E206A-0CDD-497B-B0ED-E16E93ECCC17}"/>
                </a:ext>
              </a:extLst>
            </p:cNvPr>
            <p:cNvCxnSpPr>
              <a:cxnSpLocks noChangeShapeType="1"/>
              <a:endCxn id="6149" idx="6"/>
            </p:cNvCxnSpPr>
            <p:nvPr/>
          </p:nvCxnSpPr>
          <p:spPr bwMode="auto">
            <a:xfrm rot="10800000">
              <a:off x="2688" y="1920"/>
              <a:ext cx="528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008CAE74-DC45-416D-BE73-FE4B6BC2E6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3312"/>
              <a:ext cx="960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 in mouse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2" name="Oval 630">
              <a:extLst>
                <a:ext uri="{FF2B5EF4-FFF2-40B4-BE49-F238E27FC236}">
                  <a16:creationId xmlns:a16="http://schemas.microsoft.com/office/drawing/2014/main" id="{C78DCD5C-C7D1-4A1E-8E28-E03911D8E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168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3" name="Straight Connector 676">
              <a:extLst>
                <a:ext uri="{FF2B5EF4-FFF2-40B4-BE49-F238E27FC236}">
                  <a16:creationId xmlns:a16="http://schemas.microsoft.com/office/drawing/2014/main" id="{6CC6B375-EEA0-42B7-A659-90E5C2A6BCFA}"/>
                </a:ext>
              </a:extLst>
            </p:cNvPr>
            <p:cNvCxnSpPr>
              <a:cxnSpLocks noChangeShapeType="1"/>
              <a:stCxn id="6162" idx="0"/>
              <a:endCxn id="6149" idx="4"/>
            </p:cNvCxnSpPr>
            <p:nvPr/>
          </p:nvCxnSpPr>
          <p:spPr bwMode="auto">
            <a:xfrm rot="16200000" flipV="1">
              <a:off x="1800" y="2496"/>
              <a:ext cx="1008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E0E904F5-0C7A-4DF9-A133-0A697A7A4C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3264"/>
              <a:ext cx="960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 in fruit fly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65" name="Straight Connector 676">
              <a:extLst>
                <a:ext uri="{FF2B5EF4-FFF2-40B4-BE49-F238E27FC236}">
                  <a16:creationId xmlns:a16="http://schemas.microsoft.com/office/drawing/2014/main" id="{A3AB381A-619B-4DAE-8C69-BEFDB4E43CFD}"/>
                </a:ext>
              </a:extLst>
            </p:cNvPr>
            <p:cNvCxnSpPr>
              <a:cxnSpLocks noChangeShapeType="1"/>
              <a:stCxn id="6156" idx="0"/>
              <a:endCxn id="6150" idx="4"/>
            </p:cNvCxnSpPr>
            <p:nvPr/>
          </p:nvCxnSpPr>
          <p:spPr bwMode="auto">
            <a:xfrm rot="16200000" flipV="1">
              <a:off x="3360" y="2688"/>
              <a:ext cx="432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9E66D6E-A1C2-4A46-AA13-3769A51912B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74295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i="1" dirty="0"/>
              <a:t>Pax6</a:t>
            </a:r>
            <a:r>
              <a:rPr lang="en-US" altLang="en-US" sz="3600" dirty="0"/>
              <a:t> gene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4493F5CB-89C4-4997-AD7B-F0CD34358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4857750"/>
            <a:ext cx="3860800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Compound eyes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Transcription factor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Mutation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Simple eyes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Compound eye on leg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No eye development</a:t>
            </a:r>
          </a:p>
        </p:txBody>
      </p:sp>
      <p:grpSp>
        <p:nvGrpSpPr>
          <p:cNvPr id="7172" name="Group 22">
            <a:extLst>
              <a:ext uri="{FF2B5EF4-FFF2-40B4-BE49-F238E27FC236}">
                <a16:creationId xmlns:a16="http://schemas.microsoft.com/office/drawing/2014/main" id="{A2C86E66-0ECD-44A4-998D-B824BF809A50}"/>
              </a:ext>
            </a:extLst>
          </p:cNvPr>
          <p:cNvGrpSpPr>
            <a:grpSpLocks/>
          </p:cNvGrpSpPr>
          <p:nvPr/>
        </p:nvGrpSpPr>
        <p:grpSpPr bwMode="auto">
          <a:xfrm>
            <a:off x="508000" y="1524000"/>
            <a:ext cx="8331200" cy="2876550"/>
            <a:chOff x="240" y="1680"/>
            <a:chExt cx="3936" cy="2016"/>
          </a:xfrm>
        </p:grpSpPr>
        <p:sp>
          <p:nvSpPr>
            <p:cNvPr id="7173" name="Oval 672">
              <a:extLst>
                <a:ext uri="{FF2B5EF4-FFF2-40B4-BE49-F238E27FC236}">
                  <a16:creationId xmlns:a16="http://schemas.microsoft.com/office/drawing/2014/main" id="{77EAE6CB-806A-4431-9D22-578053202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680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4" name="Oval 489">
              <a:extLst>
                <a:ext uri="{FF2B5EF4-FFF2-40B4-BE49-F238E27FC236}">
                  <a16:creationId xmlns:a16="http://schemas.microsoft.com/office/drawing/2014/main" id="{BD9D8671-1D9F-427A-9B48-FA1489970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2160"/>
              <a:ext cx="86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7B3CA08F-EDFD-4EBB-8889-CF0C9192B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776"/>
              <a:ext cx="9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Pax6 gene</a:t>
              </a:r>
            </a:p>
            <a:p>
              <a:pPr algn="ctr"/>
              <a:r>
                <a:rPr lang="en-US" altLang="en-US" sz="16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76" name="TextBox 504">
              <a:extLst>
                <a:ext uri="{FF2B5EF4-FFF2-40B4-BE49-F238E27FC236}">
                  <a16:creationId xmlns:a16="http://schemas.microsoft.com/office/drawing/2014/main" id="{1A9959D7-2CE4-467E-B1F8-771A82A2F9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736"/>
              <a:ext cx="768" cy="4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Mouse Pax6 </a:t>
              </a:r>
            </a:p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on fly leg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77" name="Oval 630">
              <a:extLst>
                <a:ext uri="{FF2B5EF4-FFF2-40B4-BE49-F238E27FC236}">
                  <a16:creationId xmlns:a16="http://schemas.microsoft.com/office/drawing/2014/main" id="{B8F01BEE-89F7-441A-87E6-ACCDE2E9B6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3168"/>
              <a:ext cx="91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2B3E11F5-2748-46D2-AE24-88FDFCE4D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208"/>
              <a:ext cx="960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Damaged gene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en-US" sz="13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79" name="Straight Connector 676">
              <a:extLst>
                <a:ext uri="{FF2B5EF4-FFF2-40B4-BE49-F238E27FC236}">
                  <a16:creationId xmlns:a16="http://schemas.microsoft.com/office/drawing/2014/main" id="{7562AB60-4DA2-48B0-BE24-45DF6AE71DF4}"/>
                </a:ext>
              </a:extLst>
            </p:cNvPr>
            <p:cNvCxnSpPr>
              <a:cxnSpLocks noChangeShapeType="1"/>
              <a:stCxn id="7177" idx="0"/>
              <a:endCxn id="7173" idx="4"/>
            </p:cNvCxnSpPr>
            <p:nvPr/>
          </p:nvCxnSpPr>
          <p:spPr bwMode="auto">
            <a:xfrm rot="5400000" flipH="1" flipV="1">
              <a:off x="1320" y="2352"/>
              <a:ext cx="1008" cy="6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0" name="Oval 630">
              <a:extLst>
                <a:ext uri="{FF2B5EF4-FFF2-40B4-BE49-F238E27FC236}">
                  <a16:creationId xmlns:a16="http://schemas.microsoft.com/office/drawing/2014/main" id="{4BB725D9-D00E-4568-8A77-0B31BC301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976"/>
              <a:ext cx="1056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1" name="Oval 630">
              <a:extLst>
                <a:ext uri="{FF2B5EF4-FFF2-40B4-BE49-F238E27FC236}">
                  <a16:creationId xmlns:a16="http://schemas.microsoft.com/office/drawing/2014/main" id="{A7201DB6-FF4B-462B-8D7E-CC1BA65A9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640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02E7AC54-E71C-401B-964C-1DC4A833DC3E}"/>
                </a:ext>
              </a:extLst>
            </p:cNvPr>
            <p:cNvCxnSpPr>
              <a:cxnSpLocks noChangeShapeType="1"/>
              <a:stCxn id="7181" idx="7"/>
              <a:endCxn id="7173" idx="2"/>
            </p:cNvCxnSpPr>
            <p:nvPr/>
          </p:nvCxnSpPr>
          <p:spPr bwMode="auto">
            <a:xfrm rot="5400000" flipH="1" flipV="1">
              <a:off x="879" y="2018"/>
              <a:ext cx="804" cy="6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FE4D7199-84E9-42DE-B00E-B273503393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072"/>
              <a:ext cx="96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Non-functional transcription factor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4E36C19E-E54C-4E87-B17C-6618EC4E1A09}"/>
                </a:ext>
              </a:extLst>
            </p:cNvPr>
            <p:cNvCxnSpPr>
              <a:cxnSpLocks noChangeShapeType="1"/>
              <a:endCxn id="7173" idx="6"/>
            </p:cNvCxnSpPr>
            <p:nvPr/>
          </p:nvCxnSpPr>
          <p:spPr bwMode="auto">
            <a:xfrm rot="10800000">
              <a:off x="2688" y="1920"/>
              <a:ext cx="528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B0B46536-DC69-47AE-87AD-A5BE536455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3312"/>
              <a:ext cx="960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 in mouse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6" name="Oval 630">
              <a:extLst>
                <a:ext uri="{FF2B5EF4-FFF2-40B4-BE49-F238E27FC236}">
                  <a16:creationId xmlns:a16="http://schemas.microsoft.com/office/drawing/2014/main" id="{43548AFA-550C-43BC-872B-B39359190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168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7" name="Straight Connector 676">
              <a:extLst>
                <a:ext uri="{FF2B5EF4-FFF2-40B4-BE49-F238E27FC236}">
                  <a16:creationId xmlns:a16="http://schemas.microsoft.com/office/drawing/2014/main" id="{C69DFE89-4FC9-4F10-8C18-9ADC9750300C}"/>
                </a:ext>
              </a:extLst>
            </p:cNvPr>
            <p:cNvCxnSpPr>
              <a:cxnSpLocks noChangeShapeType="1"/>
              <a:stCxn id="7186" idx="0"/>
              <a:endCxn id="7173" idx="4"/>
            </p:cNvCxnSpPr>
            <p:nvPr/>
          </p:nvCxnSpPr>
          <p:spPr bwMode="auto">
            <a:xfrm rot="16200000" flipV="1">
              <a:off x="1800" y="2496"/>
              <a:ext cx="1008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9089FDB2-0EF6-4B91-9C23-05E1C5AC6D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3264"/>
              <a:ext cx="960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 in fruit fly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7189" name="Straight Connector 676">
              <a:extLst>
                <a:ext uri="{FF2B5EF4-FFF2-40B4-BE49-F238E27FC236}">
                  <a16:creationId xmlns:a16="http://schemas.microsoft.com/office/drawing/2014/main" id="{721584C8-A006-4D1D-9D3D-EDFB9B9F7A77}"/>
                </a:ext>
              </a:extLst>
            </p:cNvPr>
            <p:cNvCxnSpPr>
              <a:cxnSpLocks noChangeShapeType="1"/>
              <a:stCxn id="7180" idx="0"/>
              <a:endCxn id="7174" idx="4"/>
            </p:cNvCxnSpPr>
            <p:nvPr/>
          </p:nvCxnSpPr>
          <p:spPr bwMode="auto">
            <a:xfrm rot="16200000" flipV="1">
              <a:off x="3360" y="2688"/>
              <a:ext cx="432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1792</TotalTime>
  <Words>160</Words>
  <Application>Microsoft Office PowerPoint</Application>
  <PresentationFormat>On-screen Show (4:3)</PresentationFormat>
  <Paragraphs>53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Wingdings</vt:lpstr>
      <vt:lpstr>Times New Roman</vt:lpstr>
      <vt:lpstr>ヒラギノ角ゴ Pro W3</vt:lpstr>
      <vt:lpstr>Symbol</vt:lpstr>
      <vt:lpstr>Courier New</vt:lpstr>
      <vt:lpstr>Axis</vt:lpstr>
      <vt:lpstr>PowerPoint Presentation</vt:lpstr>
      <vt:lpstr>Assessment</vt:lpstr>
      <vt:lpstr>Properties</vt:lpstr>
      <vt:lpstr>Pax6 gene</vt:lpstr>
      <vt:lpstr>Pax6 gene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243</cp:revision>
  <cp:lastPrinted>2013-04-09T17:51:33Z</cp:lastPrinted>
  <dcterms:created xsi:type="dcterms:W3CDTF">2005-04-19T02:46:41Z</dcterms:created>
  <dcterms:modified xsi:type="dcterms:W3CDTF">2019-04-29T16:26:31Z</dcterms:modified>
</cp:coreProperties>
</file>