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  <p:sldMasterId id="2147483818" r:id="rId2"/>
  </p:sldMasterIdLst>
  <p:notesMasterIdLst>
    <p:notesMasterId r:id="rId8"/>
  </p:notesMasterIdLst>
  <p:sldIdLst>
    <p:sldId id="317" r:id="rId3"/>
    <p:sldId id="333" r:id="rId4"/>
    <p:sldId id="330" r:id="rId5"/>
    <p:sldId id="332" r:id="rId6"/>
    <p:sldId id="334" r:id="rId7"/>
  </p:sldIdLst>
  <p:sldSz cx="9144000" cy="6858000" type="screen4x3"/>
  <p:notesSz cx="9144000" cy="6858000"/>
  <p:custDataLst>
    <p:tags r:id="rId9"/>
  </p:custData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33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47" autoAdjust="0"/>
    <p:restoredTop sz="93077" autoAdjust="0"/>
  </p:normalViewPr>
  <p:slideViewPr>
    <p:cSldViewPr>
      <p:cViewPr varScale="1">
        <p:scale>
          <a:sx n="85" d="100"/>
          <a:sy n="85" d="100"/>
        </p:scale>
        <p:origin x="96" y="28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890" name="Rectangle 2">
            <a:extLst>
              <a:ext uri="{FF2B5EF4-FFF2-40B4-BE49-F238E27FC236}">
                <a16:creationId xmlns:a16="http://schemas.microsoft.com/office/drawing/2014/main" id="{A3BB9280-22FD-4CC7-88B1-576DC1B90FB0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96240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65891" name="Rectangle 3">
            <a:extLst>
              <a:ext uri="{FF2B5EF4-FFF2-40B4-BE49-F238E27FC236}">
                <a16:creationId xmlns:a16="http://schemas.microsoft.com/office/drawing/2014/main" id="{8560765B-D796-4817-B394-D2A44E306EAA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5180013" y="0"/>
            <a:ext cx="396240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196" name="Rectangle 4">
            <a:extLst>
              <a:ext uri="{FF2B5EF4-FFF2-40B4-BE49-F238E27FC236}">
                <a16:creationId xmlns:a16="http://schemas.microsoft.com/office/drawing/2014/main" id="{758943CB-AF13-47AE-AEAC-8EEA1B6A259C}"/>
              </a:ext>
            </a:extLst>
          </p:cNvPr>
          <p:cNvSpPr>
            <a:spLocks noRot="1" noChangeArrowheads="1" noTextEdit="1"/>
          </p:cNvSpPr>
          <p:nvPr>
            <p:ph type="sldImg" idx="2"/>
          </p:nvPr>
        </p:nvSpPr>
        <p:spPr bwMode="auto">
          <a:xfrm>
            <a:off x="2857500" y="514350"/>
            <a:ext cx="3429000" cy="25717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5893" name="Rectangle 5">
            <a:extLst>
              <a:ext uri="{FF2B5EF4-FFF2-40B4-BE49-F238E27FC236}">
                <a16:creationId xmlns:a16="http://schemas.microsoft.com/office/drawing/2014/main" id="{A0058C24-2131-42EC-A6EC-15710459F3EC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3257550"/>
            <a:ext cx="7315200" cy="308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65894" name="Rectangle 6">
            <a:extLst>
              <a:ext uri="{FF2B5EF4-FFF2-40B4-BE49-F238E27FC236}">
                <a16:creationId xmlns:a16="http://schemas.microsoft.com/office/drawing/2014/main" id="{E99BA9BE-D10A-4223-9A7D-AA0C8A1A2757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6513513"/>
            <a:ext cx="396240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65895" name="Rectangle 7">
            <a:extLst>
              <a:ext uri="{FF2B5EF4-FFF2-40B4-BE49-F238E27FC236}">
                <a16:creationId xmlns:a16="http://schemas.microsoft.com/office/drawing/2014/main" id="{9950F139-BAAF-4621-9A16-BC9255BA324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180013" y="6513513"/>
            <a:ext cx="396240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E70A5EC1-0BBC-442F-BDF6-175C0996F65A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7">
            <a:extLst>
              <a:ext uri="{FF2B5EF4-FFF2-40B4-BE49-F238E27FC236}">
                <a16:creationId xmlns:a16="http://schemas.microsoft.com/office/drawing/2014/main" id="{AB2343EE-AC6E-4C8D-92EA-73C67BBE61B2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7AA6CE68-E075-4D76-8531-1D65FC62DED5}" type="slidenum">
              <a:rPr lang="en-US" altLang="en-US" sz="1200"/>
              <a:pPr/>
              <a:t>1</a:t>
            </a:fld>
            <a:endParaRPr lang="en-US" altLang="en-US" sz="1200"/>
          </a:p>
        </p:txBody>
      </p:sp>
      <p:sp>
        <p:nvSpPr>
          <p:cNvPr id="9219" name="Rectangle 2">
            <a:extLst>
              <a:ext uri="{FF2B5EF4-FFF2-40B4-BE49-F238E27FC236}">
                <a16:creationId xmlns:a16="http://schemas.microsoft.com/office/drawing/2014/main" id="{CDB2513C-A77B-4CDD-9F20-2B2F8262D46D}"/>
              </a:ext>
            </a:extLst>
          </p:cNvPr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20" name="Rectangle 3">
            <a:extLst>
              <a:ext uri="{FF2B5EF4-FFF2-40B4-BE49-F238E27FC236}">
                <a16:creationId xmlns:a16="http://schemas.microsoft.com/office/drawing/2014/main" id="{DADBD7D4-E89D-480C-B0DB-F563F5A5508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EA558E6B-1794-4BEF-BF2E-4F2DDA40755C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C1F4AAB8-EDF7-4E80-AF3B-A6167EB8FFD5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1E6449D6-6A78-4FF8-8A04-7ADAFF295770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5FDA159-15E5-4EC5-938B-A4829ECCDC0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974569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018485" y="129117"/>
            <a:ext cx="1439465" cy="7998883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98897" y="129117"/>
            <a:ext cx="4205288" cy="7998883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A9FD4109-8B41-4347-B34D-5717BA0AE60E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22BA553C-2D0B-4FDF-ABD9-55822F15E05B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69F2DEFB-E6BC-410B-BF52-2FDD0B7904C5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D68D08A-F104-4E34-B034-D5322BE351E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744617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5A2F25-DDD8-4270-8306-EF561A1506D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AB1B19B-7C76-490A-8B97-565FB17488B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25934317"/>
      </p:ext>
    </p:extLst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C4496D-4AC9-475D-A5D9-D582FF4107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CA52BDE-AC0A-4472-B0B3-24D34B2D541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42092072"/>
      </p:ext>
    </p:extLst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142574-FD92-498F-A8A2-3F2D93843E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BA382BC-224A-4755-AF26-D8E57BFC3BF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019114012"/>
      </p:ext>
    </p:extLst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8BAECC-A786-4A1B-A3DF-0D5133FAAB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76C6691-F3B1-4752-B468-18FF5C6F968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5475" y="1674813"/>
            <a:ext cx="3810000" cy="434975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C75E517-5FC5-4116-9176-3C5C64C1C19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587875" y="1674813"/>
            <a:ext cx="3810000" cy="434975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096671630"/>
      </p:ext>
    </p:extLst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F0CF6A-37AD-456F-9740-459576C5F6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7C034C3-98B6-4B78-B52E-7B276A4E624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712668D-83CD-4682-B865-B484C08D39A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C140FF1-3D77-4BF1-8A88-42FA9D7ED46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8F5D37B-BE9C-45C4-93DD-7604FC857E4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862921758"/>
      </p:ext>
    </p:extLst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457BEC-FD13-4157-918C-34AFF1ED83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92099372"/>
      </p:ext>
    </p:extLst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9004236"/>
      </p:ext>
    </p:extLst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549D11-2D3F-43E7-8D7A-F4E902B2E1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CBAFDE3-EB1B-46A3-94CB-DFEDCA47E35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25B66C-3EE2-4864-AA5E-FC249166990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618286574"/>
      </p:ext>
    </p:extLst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FD055BB-8068-47EF-80D5-EA0417D8A4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DE4E5C7-D173-4E9D-A711-A57C30D7725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B25998F-C83B-4724-8E09-7E888A7B6A4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141359214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1735" y="5875867"/>
            <a:ext cx="5829300" cy="181610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1735" y="3875618"/>
            <a:ext cx="5829300" cy="2000249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9A674DF9-09CC-4D0A-B730-4DAEE246D702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EC7A0A25-C77D-4C1E-9842-3A516E9CF530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45F0E5CB-038A-4441-BFAC-9A062677962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A8C3790-1064-492E-AF9B-EA6C37FFB5E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5855318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BC0C51-1AFF-4CFB-863E-DC072EDA3C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E5D0BA0-3B05-405D-8319-F256575B465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857166039"/>
      </p:ext>
    </p:extLst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485630E2-BE76-43DD-9716-D462A660AD9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488113" y="481013"/>
            <a:ext cx="1954212" cy="55435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E959297-C665-4984-AA89-5DC03F4D62B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5475" y="481013"/>
            <a:ext cx="5710238" cy="5543550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098835265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11994" y="2641600"/>
            <a:ext cx="2815829" cy="5486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642123" y="2641600"/>
            <a:ext cx="2815828" cy="5486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134513C2-A229-42B7-99DA-A38933CCBE31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F71D67C5-F425-4270-97B0-E8C3750E1FF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8">
            <a:extLst>
              <a:ext uri="{FF2B5EF4-FFF2-40B4-BE49-F238E27FC236}">
                <a16:creationId xmlns:a16="http://schemas.microsoft.com/office/drawing/2014/main" id="{CB6912C4-4CE7-4F8B-BC1B-D99BD917012A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FF366D9-7AF4-4084-9C7E-6AA60AFD16F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464146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0" y="2046817"/>
            <a:ext cx="303014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2900" y="2899833"/>
            <a:ext cx="303014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83769" y="2046817"/>
            <a:ext cx="303133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83769" y="2899833"/>
            <a:ext cx="303133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E3E3644-E3F0-422D-A077-449C05FC71D1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101DE326-1D2E-4726-9643-F6E647C3895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B58B097-928D-4740-93EE-379129B67F7A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9A2A886-6F06-4D8D-B8E3-6460DCA9C05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366703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6">
            <a:extLst>
              <a:ext uri="{FF2B5EF4-FFF2-40B4-BE49-F238E27FC236}">
                <a16:creationId xmlns:a16="http://schemas.microsoft.com/office/drawing/2014/main" id="{494BF51C-5230-4D11-A11F-1D6CF97D262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7">
            <a:extLst>
              <a:ext uri="{FF2B5EF4-FFF2-40B4-BE49-F238E27FC236}">
                <a16:creationId xmlns:a16="http://schemas.microsoft.com/office/drawing/2014/main" id="{7F799F18-A0F6-49C8-9620-23D552140CED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8">
            <a:extLst>
              <a:ext uri="{FF2B5EF4-FFF2-40B4-BE49-F238E27FC236}">
                <a16:creationId xmlns:a16="http://schemas.microsoft.com/office/drawing/2014/main" id="{EFAC0F09-1901-4C47-8BBA-1297057BA3D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442929F-B1A3-4D4C-AFE0-68472638EB54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860769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>
            <a:extLst>
              <a:ext uri="{FF2B5EF4-FFF2-40B4-BE49-F238E27FC236}">
                <a16:creationId xmlns:a16="http://schemas.microsoft.com/office/drawing/2014/main" id="{E31E2C50-EE1E-47B7-865A-4F3E8D6FDB13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7">
            <a:extLst>
              <a:ext uri="{FF2B5EF4-FFF2-40B4-BE49-F238E27FC236}">
                <a16:creationId xmlns:a16="http://schemas.microsoft.com/office/drawing/2014/main" id="{6B31CD44-39AE-4DD3-B569-891DDD4BE8B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8">
            <a:extLst>
              <a:ext uri="{FF2B5EF4-FFF2-40B4-BE49-F238E27FC236}">
                <a16:creationId xmlns:a16="http://schemas.microsoft.com/office/drawing/2014/main" id="{18CC043C-B1B3-4EC3-8F18-134D626B33DC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86A390C-1975-433E-874D-151B073200E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440559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364067"/>
            <a:ext cx="2256235" cy="154940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81287" y="364067"/>
            <a:ext cx="3833813" cy="780415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2900" y="1913467"/>
            <a:ext cx="2256235" cy="625475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A2B6E0C8-5DDF-4B5C-9229-BF996478903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81F3709E-97E7-47D2-AB6E-E4C0822813B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8">
            <a:extLst>
              <a:ext uri="{FF2B5EF4-FFF2-40B4-BE49-F238E27FC236}">
                <a16:creationId xmlns:a16="http://schemas.microsoft.com/office/drawing/2014/main" id="{5F51C030-E908-4D24-A261-0BDC3EFBF7A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4E9A54C-308C-4926-8681-0BDFB3ECF273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981201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4216" y="6400800"/>
            <a:ext cx="4114800" cy="755651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344216" y="817033"/>
            <a:ext cx="41148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44216" y="7156451"/>
            <a:ext cx="4114800" cy="107314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62F6AE4E-7CAF-42D7-93DF-E207F4E54889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EEE3E3E0-2932-4665-B2D6-3A114537ACE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8">
            <a:extLst>
              <a:ext uri="{FF2B5EF4-FFF2-40B4-BE49-F238E27FC236}">
                <a16:creationId xmlns:a16="http://schemas.microsoft.com/office/drawing/2014/main" id="{52FE7514-DFFF-47F3-BEAA-52527DBCD260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DBA516A-3379-4D23-B12B-89B60DE32F3A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743033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721453C7-2461-4CDD-A2C4-B944452A154C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CCE1822C-9226-4F50-B68C-DC55A3177BA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843FBEF4-898C-4D56-B4B0-8B66AFD6E069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1BC8AA3-3E75-49AE-83E1-D278F400903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272682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11" Type="http://schemas.openxmlformats.org/officeDocument/2006/relationships/slideLayout" Target="../slideLayouts/slideLayout21.xml"/><Relationship Id="rId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>
            <a:extLst>
              <a:ext uri="{FF2B5EF4-FFF2-40B4-BE49-F238E27FC236}">
                <a16:creationId xmlns:a16="http://schemas.microsoft.com/office/drawing/2014/main" id="{B66F4B30-B273-444D-9882-ECC0C579BBED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377950"/>
            <a:ext cx="2133600" cy="101600"/>
          </a:xfrm>
          <a:prstGeom prst="rect">
            <a:avLst/>
          </a:prstGeom>
          <a:solidFill>
            <a:schemeClr val="accent2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>
              <a:defRPr/>
            </a:pPr>
            <a:endParaRPr lang="en-US">
              <a:latin typeface="Times New Roman" pitchFamily="18" charset="0"/>
            </a:endParaRPr>
          </a:p>
        </p:txBody>
      </p:sp>
      <p:sp>
        <p:nvSpPr>
          <p:cNvPr id="20483" name="Rectangle 3">
            <a:extLst>
              <a:ext uri="{FF2B5EF4-FFF2-40B4-BE49-F238E27FC236}">
                <a16:creationId xmlns:a16="http://schemas.microsoft.com/office/drawing/2014/main" id="{CB44CA77-60BA-40AE-8763-7A71BA2CFCE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47800" y="1377950"/>
            <a:ext cx="7239000" cy="1016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>
              <a:defRPr/>
            </a:pPr>
            <a:endParaRPr lang="en-US">
              <a:latin typeface="Times New Roman" pitchFamily="18" charset="0"/>
            </a:endParaRPr>
          </a:p>
        </p:txBody>
      </p:sp>
      <p:sp>
        <p:nvSpPr>
          <p:cNvPr id="1028" name="Rectangle 4">
            <a:extLst>
              <a:ext uri="{FF2B5EF4-FFF2-40B4-BE49-F238E27FC236}">
                <a16:creationId xmlns:a16="http://schemas.microsoft.com/office/drawing/2014/main" id="{52C38009-8AC8-41BC-8C04-6863652CF5F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931863" y="96838"/>
            <a:ext cx="7158037" cy="1412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9" name="Rectangle 5">
            <a:extLst>
              <a:ext uri="{FF2B5EF4-FFF2-40B4-BE49-F238E27FC236}">
                <a16:creationId xmlns:a16="http://schemas.microsoft.com/office/drawing/2014/main" id="{E2E110C4-3893-4237-B264-203A0BA62AF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950913" y="1981200"/>
            <a:ext cx="7659687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20486" name="Rectangle 6">
            <a:extLst>
              <a:ext uri="{FF2B5EF4-FFF2-40B4-BE49-F238E27FC236}">
                <a16:creationId xmlns:a16="http://schemas.microsoft.com/office/drawing/2014/main" id="{FAB0A733-BE95-4FDB-9371-66C8B0D725A7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94615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487" name="Rectangle 7">
            <a:extLst>
              <a:ext uri="{FF2B5EF4-FFF2-40B4-BE49-F238E27FC236}">
                <a16:creationId xmlns:a16="http://schemas.microsoft.com/office/drawing/2014/main" id="{ECF9446C-4329-404D-ABCE-20C7CBFAE584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3528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488" name="Rectangle 8">
            <a:extLst>
              <a:ext uri="{FF2B5EF4-FFF2-40B4-BE49-F238E27FC236}">
                <a16:creationId xmlns:a16="http://schemas.microsoft.com/office/drawing/2014/main" id="{92F452CA-AE21-405C-9F3B-19623FC00744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056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000"/>
            </a:lvl1pPr>
          </a:lstStyle>
          <a:p>
            <a:fld id="{A302BC49-2802-4C47-AB67-1132831B2E36}" type="slidenum">
              <a:rPr lang="en-US" altLang="en-US"/>
              <a:pPr/>
              <a:t>‹#›</a:t>
            </a:fld>
            <a:endParaRPr lang="en-US" altLang="en-US"/>
          </a:p>
        </p:txBody>
      </p:sp>
      <p:sp>
        <p:nvSpPr>
          <p:cNvPr id="20489" name="Freeform 9">
            <a:extLst>
              <a:ext uri="{FF2B5EF4-FFF2-40B4-BE49-F238E27FC236}">
                <a16:creationId xmlns:a16="http://schemas.microsoft.com/office/drawing/2014/main" id="{214BC6DC-B5DF-47AC-B673-47065DDC9FC1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8200" y="561975"/>
            <a:ext cx="152400" cy="1066800"/>
          </a:xfrm>
          <a:custGeom>
            <a:avLst/>
            <a:gdLst/>
            <a:ahLst/>
            <a:cxnLst>
              <a:cxn ang="0">
                <a:pos x="1000" y="1000"/>
              </a:cxn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>
                <a:moveTo>
                  <a:pt x="1000" y="1000"/>
                </a:moveTo>
                <a:lnTo>
                  <a:pt x="0" y="1000"/>
                </a:ln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76200" cmpd="sng">
            <a:solidFill>
              <a:schemeClr val="tx2"/>
            </a:solidFill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  <p:sp>
        <p:nvSpPr>
          <p:cNvPr id="20490" name="Freeform 10">
            <a:extLst>
              <a:ext uri="{FF2B5EF4-FFF2-40B4-BE49-F238E27FC236}">
                <a16:creationId xmlns:a16="http://schemas.microsoft.com/office/drawing/2014/main" id="{7A4F7F55-0109-4846-A1A8-0A790EE41949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62938" y="269875"/>
            <a:ext cx="152400" cy="107315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000" y="0"/>
              </a:cxn>
              <a:cxn ang="0">
                <a:pos x="1000" y="1000"/>
              </a:cxn>
              <a:cxn ang="0">
                <a:pos x="0" y="1000"/>
              </a:cxn>
            </a:cxnLst>
            <a:rect l="0" t="0" r="r" b="b"/>
            <a:pathLst>
              <a:path w="1000" h="1000">
                <a:moveTo>
                  <a:pt x="0" y="0"/>
                </a:moveTo>
                <a:lnTo>
                  <a:pt x="1000" y="0"/>
                </a:lnTo>
                <a:lnTo>
                  <a:pt x="1000" y="1000"/>
                </a:lnTo>
                <a:lnTo>
                  <a:pt x="0" y="1000"/>
                </a:lnTo>
              </a:path>
            </a:pathLst>
          </a:custGeom>
          <a:noFill/>
          <a:ln w="76200" cap="flat" cmpd="sng">
            <a:solidFill>
              <a:schemeClr val="accent1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19" r:id="rId1"/>
    <p:sldLayoutId id="2147483820" r:id="rId2"/>
    <p:sldLayoutId id="2147483821" r:id="rId3"/>
    <p:sldLayoutId id="2147483822" r:id="rId4"/>
    <p:sldLayoutId id="2147483823" r:id="rId5"/>
    <p:sldLayoutId id="2147483824" r:id="rId6"/>
    <p:sldLayoutId id="2147483825" r:id="rId7"/>
    <p:sldLayoutId id="2147483826" r:id="rId8"/>
    <p:sldLayoutId id="2147483827" r:id="rId9"/>
    <p:sldLayoutId id="2147483828" r:id="rId10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9pPr>
    </p:titleStyle>
    <p:bodyStyle>
      <a:lvl1pPr marL="447675" indent="-44767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anose="05000000000000000000" pitchFamily="2" charset="2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889000" indent="-439738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anose="05000000000000000000" pitchFamily="2" charset="2"/>
        <a:buChar char="–"/>
        <a:defRPr sz="2800">
          <a:solidFill>
            <a:schemeClr val="tx1"/>
          </a:solidFill>
          <a:latin typeface="+mn-lt"/>
        </a:defRPr>
      </a:lvl2pPr>
      <a:lvl3pPr marL="1293813" indent="-4032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anose="05000000000000000000" pitchFamily="2" charset="2"/>
        <a:buChar char="•"/>
        <a:defRPr sz="2400">
          <a:solidFill>
            <a:schemeClr val="tx1"/>
          </a:solidFill>
          <a:latin typeface="+mn-lt"/>
        </a:defRPr>
      </a:lvl3pPr>
      <a:lvl4pPr marL="1681163" indent="-385763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5000"/>
        <a:buFont typeface="Wingdings" panose="05000000000000000000" pitchFamily="2" charset="2"/>
        <a:buChar char="–"/>
        <a:defRPr sz="2000">
          <a:solidFill>
            <a:schemeClr val="tx1"/>
          </a:solidFill>
          <a:latin typeface="+mn-lt"/>
        </a:defRPr>
      </a:lvl4pPr>
      <a:lvl5pPr marL="2070100" indent="-3873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anose="05000000000000000000" pitchFamily="2" charset="2"/>
        <a:buChar char="»"/>
        <a:defRPr sz="2000">
          <a:solidFill>
            <a:schemeClr val="tx1"/>
          </a:solidFill>
          <a:latin typeface="+mn-lt"/>
        </a:defRPr>
      </a:lvl5pPr>
      <a:lvl6pPr marL="2527300" indent="-3873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defRPr sz="2000">
          <a:solidFill>
            <a:schemeClr val="tx1"/>
          </a:solidFill>
          <a:latin typeface="+mn-lt"/>
        </a:defRPr>
      </a:lvl6pPr>
      <a:lvl7pPr marL="2984500" indent="-3873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defRPr sz="2000">
          <a:solidFill>
            <a:schemeClr val="tx1"/>
          </a:solidFill>
          <a:latin typeface="+mn-lt"/>
        </a:defRPr>
      </a:lvl7pPr>
      <a:lvl8pPr marL="3441700" indent="-3873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defRPr sz="2000">
          <a:solidFill>
            <a:schemeClr val="tx1"/>
          </a:solidFill>
          <a:latin typeface="+mn-lt"/>
        </a:defRPr>
      </a:lvl8pPr>
      <a:lvl9pPr marL="3898900" indent="-3873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Box 6">
            <a:extLst>
              <a:ext uri="{FF2B5EF4-FFF2-40B4-BE49-F238E27FC236}">
                <a16:creationId xmlns:a16="http://schemas.microsoft.com/office/drawing/2014/main" id="{E7A8B616-36FE-4434-89BA-EA9D06D207B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8375" y="5216525"/>
            <a:ext cx="100330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  <a:defRPr/>
            </a:pPr>
            <a:endParaRPr lang="en-US" sz="1200" dirty="0">
              <a:solidFill>
                <a:srgbClr val="000000"/>
              </a:solidFill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E05E2329-8789-4D53-8453-7632DABA93A3}"/>
              </a:ext>
            </a:extLst>
          </p:cNvPr>
          <p:cNvSpPr/>
          <p:nvPr userDrawn="1"/>
        </p:nvSpPr>
        <p:spPr bwMode="auto">
          <a:xfrm>
            <a:off x="0" y="0"/>
            <a:ext cx="9144000" cy="2794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  <a:extLst/>
        </p:spPr>
        <p:txBody>
          <a:bodyPr lIns="90488" tIns="44450" rIns="90488" bIns="44450"/>
          <a:lstStyle/>
          <a:p>
            <a:pPr marL="169863" indent="-169863">
              <a:spcBef>
                <a:spcPct val="34000"/>
              </a:spcBef>
              <a:buClr>
                <a:srgbClr val="000000"/>
              </a:buClr>
              <a:buSzPct val="100000"/>
              <a:buFont typeface="Symbol" pitchFamily="18" charset="2"/>
              <a:buChar char="·"/>
              <a:defRPr/>
            </a:pPr>
            <a:endParaRPr lang="en-US" sz="16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4E638743-C47C-410E-A373-92B75DA6E010}"/>
              </a:ext>
            </a:extLst>
          </p:cNvPr>
          <p:cNvSpPr/>
          <p:nvPr userDrawn="1"/>
        </p:nvSpPr>
        <p:spPr bwMode="auto">
          <a:xfrm>
            <a:off x="0" y="6604000"/>
            <a:ext cx="9144000" cy="254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  <a:extLst/>
        </p:spPr>
        <p:txBody>
          <a:bodyPr lIns="90488" tIns="44450" rIns="90488" bIns="44450"/>
          <a:lstStyle/>
          <a:p>
            <a:pPr marL="169863" indent="-169863">
              <a:spcBef>
                <a:spcPct val="34000"/>
              </a:spcBef>
              <a:buClr>
                <a:srgbClr val="000000"/>
              </a:buClr>
              <a:buSzPct val="100000"/>
              <a:buFont typeface="Symbol" pitchFamily="18" charset="2"/>
              <a:buChar char="·"/>
              <a:defRPr/>
            </a:pPr>
            <a:endParaRPr lang="en-US" sz="1600">
              <a:solidFill>
                <a:srgbClr val="000000"/>
              </a:solidFill>
              <a:latin typeface="Arial" charset="0"/>
            </a:endParaRPr>
          </a:p>
        </p:txBody>
      </p:sp>
      <p:pic>
        <p:nvPicPr>
          <p:cNvPr id="23557" name="Picture 3" descr="MHE-red-RGB-email-logo.png">
            <a:extLst>
              <a:ext uri="{FF2B5EF4-FFF2-40B4-BE49-F238E27FC236}">
                <a16:creationId xmlns:a16="http://schemas.microsoft.com/office/drawing/2014/main" id="{020BFAC4-87A6-40F3-8CA5-1CE0D8677478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900" y="98425"/>
            <a:ext cx="612775" cy="61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Text Box 35">
            <a:extLst>
              <a:ext uri="{FF2B5EF4-FFF2-40B4-BE49-F238E27FC236}">
                <a16:creationId xmlns:a16="http://schemas.microsoft.com/office/drawing/2014/main" id="{CEF6FCC9-9022-453C-B74E-0C4159FF00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8426450" y="6629400"/>
            <a:ext cx="717550" cy="228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>
              <a:spcBef>
                <a:spcPct val="50000"/>
              </a:spcBef>
            </a:pPr>
            <a:fld id="{E1A84E01-55C1-45C4-A0EE-92F1EC29C0E6}" type="slidenum">
              <a:rPr lang="en-US" altLang="en-US" sz="900">
                <a:solidFill>
                  <a:srgbClr val="000000"/>
                </a:solidFill>
                <a:ea typeface="ヒラギノ角ゴ Pro W3"/>
                <a:cs typeface="ヒラギノ角ゴ Pro W3"/>
              </a:rPr>
              <a:pPr algn="r">
                <a:spcBef>
                  <a:spcPct val="50000"/>
                </a:spcBef>
              </a:pPr>
              <a:t>‹#›</a:t>
            </a:fld>
            <a:endParaRPr lang="en-US" altLang="en-US" sz="900">
              <a:solidFill>
                <a:srgbClr val="000000"/>
              </a:solidFill>
              <a:ea typeface="ヒラギノ角ゴ Pro W3"/>
              <a:cs typeface="ヒラギノ角ゴ Pro W3"/>
            </a:endParaRPr>
          </a:p>
        </p:txBody>
      </p:sp>
      <p:sp>
        <p:nvSpPr>
          <p:cNvPr id="1026" name="Rectangle 4">
            <a:extLst>
              <a:ext uri="{FF2B5EF4-FFF2-40B4-BE49-F238E27FC236}">
                <a16:creationId xmlns:a16="http://schemas.microsoft.com/office/drawing/2014/main" id="{71E46F1F-E16F-4D66-B8FE-531C853AE27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625475" y="1674813"/>
            <a:ext cx="7772400" cy="4349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699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  <a:ext uri="{FAA26D3D-D897-4be2-8F04-BA451C77F1D7}"/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28" name="Rectangle 3">
            <a:extLst>
              <a:ext uri="{FF2B5EF4-FFF2-40B4-BE49-F238E27FC236}">
                <a16:creationId xmlns:a16="http://schemas.microsoft.com/office/drawing/2014/main" id="{AC559E33-E70D-4F06-8816-79DDE6E1305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901700" y="481013"/>
            <a:ext cx="7540625" cy="941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699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  <a:ext uri="{FAA26D3D-D897-4be2-8F04-BA451C77F1D7}"/>
          </a:extLst>
        </p:spPr>
        <p:txBody>
          <a:bodyPr vert="horz" wrap="square" lIns="0" tIns="46038" rIns="0" bIns="460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29" r:id="rId1"/>
    <p:sldLayoutId id="2147483830" r:id="rId2"/>
    <p:sldLayoutId id="2147483831" r:id="rId3"/>
    <p:sldLayoutId id="2147483832" r:id="rId4"/>
    <p:sldLayoutId id="2147483833" r:id="rId5"/>
    <p:sldLayoutId id="2147483834" r:id="rId6"/>
    <p:sldLayoutId id="2147483835" r:id="rId7"/>
    <p:sldLayoutId id="2147483836" r:id="rId8"/>
    <p:sldLayoutId id="2147483837" r:id="rId9"/>
    <p:sldLayoutId id="2147483838" r:id="rId10"/>
    <p:sldLayoutId id="2147483839" r:id="rId11"/>
  </p:sldLayoutIdLst>
  <p:transition/>
  <p:txStyles>
    <p:titleStyle>
      <a:lvl1pPr algn="l" rtl="0" fontAlgn="base">
        <a:spcBef>
          <a:spcPct val="0"/>
        </a:spcBef>
        <a:spcAft>
          <a:spcPct val="0"/>
        </a:spcAft>
        <a:defRPr sz="2400" b="1" kern="1200">
          <a:solidFill>
            <a:srgbClr val="FF0000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2pPr>
      <a:lvl3pPr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3pPr>
      <a:lvl4pPr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4pPr>
      <a:lvl5pPr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5pPr>
      <a:lvl6pPr marL="457200"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6pPr>
      <a:lvl7pPr marL="914400"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7pPr>
      <a:lvl8pPr marL="1371600"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8pPr>
      <a:lvl9pPr marL="1828800"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9pPr>
    </p:titleStyle>
    <p:bodyStyle>
      <a:lvl1pPr marL="169863" indent="-169863" algn="l" rtl="0" fontAlgn="base">
        <a:spcBef>
          <a:spcPct val="34000"/>
        </a:spcBef>
        <a:spcAft>
          <a:spcPct val="0"/>
        </a:spcAft>
        <a:buClr>
          <a:schemeClr val="tx1"/>
        </a:buClr>
        <a:buSzPct val="100000"/>
        <a:buFont typeface="Symbol" panose="05050102010706020507" pitchFamily="18" charset="2"/>
        <a:buChar char="·"/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574675" indent="-290513" algn="l" rtl="0" fontAlgn="base">
        <a:spcBef>
          <a:spcPct val="20000"/>
        </a:spcBef>
        <a:spcAft>
          <a:spcPct val="0"/>
        </a:spcAft>
        <a:buSzPct val="100000"/>
        <a:buFont typeface="Symbol" panose="05050102010706020507" pitchFamily="18" charset="2"/>
        <a:buChar char="·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2250" algn="l" rtl="0" fontAlgn="base">
        <a:spcBef>
          <a:spcPct val="20000"/>
        </a:spcBef>
        <a:spcAft>
          <a:spcPct val="0"/>
        </a:spcAft>
        <a:buClr>
          <a:srgbClr val="669999"/>
        </a:buClr>
        <a:buSzPct val="100000"/>
        <a:buFont typeface="Symbol" panose="05050102010706020507" pitchFamily="18" charset="2"/>
        <a:buChar char="·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SzPct val="100000"/>
        <a:buChar char="–"/>
        <a:defRPr sz="1400" kern="1200">
          <a:solidFill>
            <a:schemeClr val="bg2"/>
          </a:solidFill>
          <a:latin typeface="Tahoma" panose="020B0604030504040204" pitchFamily="34" charset="0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SzPct val="100000"/>
        <a:buChar char="»"/>
        <a:defRPr sz="2000" kern="1200">
          <a:solidFill>
            <a:schemeClr val="tx1"/>
          </a:solidFill>
          <a:latin typeface="Tahoma" panose="020B060403050404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Text Box 4">
            <a:extLst>
              <a:ext uri="{FF2B5EF4-FFF2-40B4-BE49-F238E27FC236}">
                <a16:creationId xmlns:a16="http://schemas.microsoft.com/office/drawing/2014/main" id="{301BDF33-3438-4177-9D0A-893DDB602D7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6527800"/>
            <a:ext cx="8763000" cy="2577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2833" tIns="51417" rIns="102833" bIns="51417">
            <a:spAutoFit/>
          </a:bodyPr>
          <a:lstStyle>
            <a:lvl1pPr defTabSz="10287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0287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0287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0287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0287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sz="1000" i="1" dirty="0"/>
              <a:t>Copyright © 2020 McGraw-Hill Education. All rights reserved. No reproduction or distribution without the prior written consent of McGraw-Hill Education</a:t>
            </a:r>
            <a:r>
              <a:rPr lang="en-US" sz="1000" dirty="0"/>
              <a:t>.</a:t>
            </a:r>
          </a:p>
        </p:txBody>
      </p:sp>
      <p:sp>
        <p:nvSpPr>
          <p:cNvPr id="3077" name="Rectangle 5">
            <a:extLst>
              <a:ext uri="{FF2B5EF4-FFF2-40B4-BE49-F238E27FC236}">
                <a16:creationId xmlns:a16="http://schemas.microsoft.com/office/drawing/2014/main" id="{493E1C63-C57B-4562-AE5F-49A11EE8DE79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86000" y="3581400"/>
            <a:ext cx="5638800" cy="2209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8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None/>
            </a:pPr>
            <a:endParaRPr lang="en-US" altLang="en-US" b="1"/>
          </a:p>
          <a:p>
            <a:pPr eaLnBrk="1" hangingPunct="1">
              <a:lnSpc>
                <a:spcPct val="8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None/>
            </a:pPr>
            <a:endParaRPr lang="en-US" altLang="en-US" sz="3200"/>
          </a:p>
          <a:p>
            <a:pPr eaLnBrk="1" hangingPunct="1">
              <a:lnSpc>
                <a:spcPct val="8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None/>
            </a:pPr>
            <a:endParaRPr lang="en-US" altLang="en-US" sz="320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F1731713-CA1E-417D-9F8E-4FB21FBCB90B}"/>
              </a:ext>
            </a:extLst>
          </p:cNvPr>
          <p:cNvSpPr>
            <a:spLocks/>
          </p:cNvSpPr>
          <p:nvPr/>
        </p:nvSpPr>
        <p:spPr bwMode="auto">
          <a:xfrm>
            <a:off x="0" y="1676400"/>
            <a:ext cx="9144000" cy="1447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699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 lIns="0" tIns="46038" rIns="0" bIns="46038"/>
          <a:lstStyle>
            <a:lvl1pPr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1pPr>
            <a:lvl2pPr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2pPr>
            <a:lvl3pPr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3pPr>
            <a:lvl4pPr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4pPr>
            <a:lvl5pPr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9pPr>
          </a:lstStyle>
          <a:p>
            <a:pPr algn="ctr" eaLnBrk="1" hangingPunct="1"/>
            <a:r>
              <a:rPr lang="en-US" altLang="en-US" sz="5400">
                <a:solidFill>
                  <a:schemeClr val="tx1"/>
                </a:solidFill>
              </a:rPr>
              <a:t>Concept Map</a:t>
            </a:r>
            <a:endParaRPr lang="en-US" altLang="en-US" sz="3600">
              <a:solidFill>
                <a:schemeClr val="tx1"/>
              </a:solidFill>
            </a:endParaRPr>
          </a:p>
        </p:txBody>
      </p:sp>
      <p:sp>
        <p:nvSpPr>
          <p:cNvPr id="3080" name="Text Box 9">
            <a:extLst>
              <a:ext uri="{FF2B5EF4-FFF2-40B4-BE49-F238E27FC236}">
                <a16:creationId xmlns:a16="http://schemas.microsoft.com/office/drawing/2014/main" id="{132FF8D1-13E7-4A17-A8C3-0B27A330706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3657600"/>
            <a:ext cx="9144000" cy="531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857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lnSpc>
                <a:spcPct val="8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3600"/>
              <a:t>Cell Communication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>
            <a:extLst>
              <a:ext uri="{FF2B5EF4-FFF2-40B4-BE49-F238E27FC236}">
                <a16:creationId xmlns:a16="http://schemas.microsoft.com/office/drawing/2014/main" id="{DD230AD7-CAEA-4FD2-975A-ADA484B555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Assessment</a:t>
            </a:r>
          </a:p>
        </p:txBody>
      </p:sp>
      <p:sp>
        <p:nvSpPr>
          <p:cNvPr id="4099" name="Content Placeholder 2">
            <a:extLst>
              <a:ext uri="{FF2B5EF4-FFF2-40B4-BE49-F238E27FC236}">
                <a16:creationId xmlns:a16="http://schemas.microsoft.com/office/drawing/2014/main" id="{27F1FCCA-75EC-4546-8D80-6434CBCF04A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Courier New" panose="02070309020205020404" pitchFamily="49" charset="0"/>
              <a:buChar char="o"/>
            </a:pPr>
            <a:r>
              <a:rPr lang="en-US" altLang="en-US"/>
              <a:t>Concept maps can show how students apply knowledge. Concept maps can show students understandings and misconceptions when they explain the organization and relationship of content matter. 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5CDA7ABB-C4C5-4908-862C-D6AD0C33A9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Properties</a:t>
            </a:r>
          </a:p>
        </p:txBody>
      </p:sp>
      <p:sp>
        <p:nvSpPr>
          <p:cNvPr id="5123" name="Content Placeholder 2">
            <a:extLst>
              <a:ext uri="{FF2B5EF4-FFF2-40B4-BE49-F238E27FC236}">
                <a16:creationId xmlns:a16="http://schemas.microsoft.com/office/drawing/2014/main" id="{2B5F78A9-12F3-4B8F-A880-D4209FA6543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Courier New" panose="02070309020205020404" pitchFamily="49" charset="0"/>
              <a:buChar char="o"/>
            </a:pPr>
            <a:r>
              <a:rPr lang="en-US" altLang="en-US"/>
              <a:t>The concept maps can be converted into different formats by going to the “Office Button”, clicking publish and choosing your desired format. You can also copy and paste them into a new format. 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en-US" altLang="en-US"/>
              <a:t>The concept maps are editable by manipulating the shapes and text. 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1690AC1B-DA32-4290-AF2A-BCC2A846AB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62600" y="228600"/>
            <a:ext cx="2878138" cy="1122363"/>
          </a:xfrm>
          <a:extLs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ctr"/>
            <a:r>
              <a:rPr lang="en-US" altLang="en-US" sz="2800"/>
              <a:t>Cell Communication</a:t>
            </a:r>
          </a:p>
        </p:txBody>
      </p:sp>
      <p:grpSp>
        <p:nvGrpSpPr>
          <p:cNvPr id="6156" name="Group 24">
            <a:extLst>
              <a:ext uri="{FF2B5EF4-FFF2-40B4-BE49-F238E27FC236}">
                <a16:creationId xmlns:a16="http://schemas.microsoft.com/office/drawing/2014/main" id="{B74136AA-D8DE-48E4-9188-8D574136FE23}"/>
              </a:ext>
            </a:extLst>
          </p:cNvPr>
          <p:cNvGrpSpPr>
            <a:grpSpLocks/>
          </p:cNvGrpSpPr>
          <p:nvPr/>
        </p:nvGrpSpPr>
        <p:grpSpPr bwMode="auto">
          <a:xfrm>
            <a:off x="609600" y="228600"/>
            <a:ext cx="5538788" cy="5359400"/>
            <a:chOff x="-2706236" y="166764"/>
            <a:chExt cx="8693100" cy="6199917"/>
          </a:xfrm>
        </p:grpSpPr>
        <p:sp>
          <p:nvSpPr>
            <p:cNvPr id="6160" name="Oval 7">
              <a:extLst>
                <a:ext uri="{FF2B5EF4-FFF2-40B4-BE49-F238E27FC236}">
                  <a16:creationId xmlns:a16="http://schemas.microsoft.com/office/drawing/2014/main" id="{F5382417-FE3A-40BD-BCCD-86A8CE48E14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79940" y="5633061"/>
              <a:ext cx="2232440" cy="733620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 sz="1000" u="sng"/>
            </a:p>
          </p:txBody>
        </p:sp>
        <p:grpSp>
          <p:nvGrpSpPr>
            <p:cNvPr id="6161" name="Group 22">
              <a:extLst>
                <a:ext uri="{FF2B5EF4-FFF2-40B4-BE49-F238E27FC236}">
                  <a16:creationId xmlns:a16="http://schemas.microsoft.com/office/drawing/2014/main" id="{7C57F2B3-2221-4C9A-AF0F-BAE8111889F7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555620" y="166764"/>
              <a:ext cx="3431244" cy="4909845"/>
              <a:chOff x="2320706" y="1287855"/>
              <a:chExt cx="4047108" cy="5689185"/>
            </a:xfrm>
          </p:grpSpPr>
          <p:grpSp>
            <p:nvGrpSpPr>
              <p:cNvPr id="6163" name="Group 21">
                <a:extLst>
                  <a:ext uri="{FF2B5EF4-FFF2-40B4-BE49-F238E27FC236}">
                    <a16:creationId xmlns:a16="http://schemas.microsoft.com/office/drawing/2014/main" id="{B4F63C80-9C6D-4487-A058-E42C8E14AB6E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2752807" y="1287855"/>
                <a:ext cx="3558053" cy="2674546"/>
                <a:chOff x="2752807" y="1287855"/>
                <a:chExt cx="3558053" cy="2674546"/>
              </a:xfrm>
            </p:grpSpPr>
            <p:sp>
              <p:nvSpPr>
                <p:cNvPr id="6168" name="Oval 3">
                  <a:extLst>
                    <a:ext uri="{FF2B5EF4-FFF2-40B4-BE49-F238E27FC236}">
                      <a16:creationId xmlns:a16="http://schemas.microsoft.com/office/drawing/2014/main" id="{B083A711-F849-4170-A26E-C49C7725A2B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752807" y="2971801"/>
                  <a:ext cx="3558053" cy="990600"/>
                </a:xfrm>
                <a:prstGeom prst="ellipse">
                  <a:avLst/>
                </a:prstGeom>
                <a:noFill/>
                <a:ln w="19050" algn="ctr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r>
                    <a:rPr lang="en-US" altLang="en-US" sz="1100"/>
                    <a:t>Activated </a:t>
                  </a:r>
                  <a:r>
                    <a:rPr lang="en-US" altLang="en-US" sz="1200"/>
                    <a:t>GPCR</a:t>
                  </a:r>
                </a:p>
              </p:txBody>
            </p:sp>
            <p:sp>
              <p:nvSpPr>
                <p:cNvPr id="6169" name="Oval 4">
                  <a:extLst>
                    <a:ext uri="{FF2B5EF4-FFF2-40B4-BE49-F238E27FC236}">
                      <a16:creationId xmlns:a16="http://schemas.microsoft.com/office/drawing/2014/main" id="{35DC6A5F-38C4-4FD1-8F71-AE7C6EA553D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278602" y="1287855"/>
                  <a:ext cx="2506463" cy="990600"/>
                </a:xfrm>
                <a:prstGeom prst="ellipse">
                  <a:avLst/>
                </a:prstGeom>
                <a:noFill/>
                <a:ln w="19050" algn="ctr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algn="ctr"/>
                  <a:endParaRPr lang="en-US" altLang="en-US" sz="1000" u="sng"/>
                </a:p>
              </p:txBody>
            </p:sp>
          </p:grpSp>
          <p:sp>
            <p:nvSpPr>
              <p:cNvPr id="6164" name="Oval 8">
                <a:extLst>
                  <a:ext uri="{FF2B5EF4-FFF2-40B4-BE49-F238E27FC236}">
                    <a16:creationId xmlns:a16="http://schemas.microsoft.com/office/drawing/2014/main" id="{5448D089-1546-4091-8D99-825C5AF11D5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90908" y="4365498"/>
                <a:ext cx="3481850" cy="968503"/>
              </a:xfrm>
              <a:prstGeom prst="ellipse">
                <a:avLst/>
              </a:prstGeom>
              <a:noFill/>
              <a:ln w="19050" algn="ctr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1100"/>
                  <a:t>G Protein binds to GTP</a:t>
                </a:r>
              </a:p>
            </p:txBody>
          </p:sp>
          <p:sp>
            <p:nvSpPr>
              <p:cNvPr id="10" name="Oval 9">
                <a:extLst>
                  <a:ext uri="{FF2B5EF4-FFF2-40B4-BE49-F238E27FC236}">
                    <a16:creationId xmlns:a16="http://schemas.microsoft.com/office/drawing/2014/main" id="{5D628601-E210-4EBB-815E-CAFA1E4649BF}"/>
                  </a:ext>
                </a:extLst>
              </p:cNvPr>
              <p:cNvSpPr/>
              <p:nvPr/>
            </p:nvSpPr>
            <p:spPr bwMode="auto">
              <a:xfrm>
                <a:off x="4763241" y="5986415"/>
                <a:ext cx="1469389" cy="987379"/>
              </a:xfrm>
              <a:prstGeom prst="ellipse">
                <a:avLst/>
              </a:prstGeom>
              <a:noFill/>
              <a:ln w="190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 algn="ctr">
                  <a:defRPr/>
                </a:pPr>
                <a:endParaRPr lang="en-US" sz="1050" u="sng" dirty="0">
                  <a:latin typeface="Arial" charset="0"/>
                </a:endParaRPr>
              </a:p>
            </p:txBody>
          </p:sp>
          <p:sp>
            <p:nvSpPr>
              <p:cNvPr id="6166" name="TextBox 15">
                <a:extLst>
                  <a:ext uri="{FF2B5EF4-FFF2-40B4-BE49-F238E27FC236}">
                    <a16:creationId xmlns:a16="http://schemas.microsoft.com/office/drawing/2014/main" id="{180A5798-5A59-435E-B4C3-D322CA664FCF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2320706" y="5511128"/>
                <a:ext cx="4047108" cy="40849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1400"/>
                  <a:t>Promotes Disassociation </a:t>
                </a:r>
              </a:p>
            </p:txBody>
          </p:sp>
          <p:sp>
            <p:nvSpPr>
              <p:cNvPr id="6167" name="Oval 17">
                <a:extLst>
                  <a:ext uri="{FF2B5EF4-FFF2-40B4-BE49-F238E27FC236}">
                    <a16:creationId xmlns:a16="http://schemas.microsoft.com/office/drawing/2014/main" id="{B632ECBA-DC10-4FE2-84FA-E24B2B0F64C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641833" y="5986441"/>
                <a:ext cx="1371602" cy="990599"/>
              </a:xfrm>
              <a:prstGeom prst="ellipse">
                <a:avLst/>
              </a:prstGeom>
              <a:noFill/>
              <a:ln w="19050" algn="ctr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/>
                <a:endParaRPr lang="en-US" altLang="en-US" sz="1000" u="sng"/>
              </a:p>
            </p:txBody>
          </p:sp>
        </p:grpSp>
        <p:sp>
          <p:nvSpPr>
            <p:cNvPr id="6162" name="TextBox 23">
              <a:extLst>
                <a:ext uri="{FF2B5EF4-FFF2-40B4-BE49-F238E27FC236}">
                  <a16:creationId xmlns:a16="http://schemas.microsoft.com/office/drawing/2014/main" id="{18D968D0-6D10-4C48-9C24-F25467F9BB8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-2706236" y="5136247"/>
              <a:ext cx="4210759" cy="3177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US" altLang="en-US" sz="1200"/>
                <a:t>Binding to adenylyl cyclase promotes</a:t>
              </a:r>
            </a:p>
          </p:txBody>
        </p:sp>
      </p:grpSp>
      <p:sp>
        <p:nvSpPr>
          <p:cNvPr id="26" name="Oval 25">
            <a:extLst>
              <a:ext uri="{FF2B5EF4-FFF2-40B4-BE49-F238E27FC236}">
                <a16:creationId xmlns:a16="http://schemas.microsoft.com/office/drawing/2014/main" id="{B171CBB8-A153-429E-8342-ED12502F9543}"/>
              </a:ext>
            </a:extLst>
          </p:cNvPr>
          <p:cNvSpPr/>
          <p:nvPr/>
        </p:nvSpPr>
        <p:spPr bwMode="auto">
          <a:xfrm>
            <a:off x="2540000" y="6042025"/>
            <a:ext cx="868363" cy="695325"/>
          </a:xfrm>
          <a:prstGeom prst="ellipse">
            <a:avLst/>
          </a:prstGeom>
          <a:noFill/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sz="1050" u="sng" dirty="0">
              <a:latin typeface="Arial" charset="0"/>
            </a:endParaRPr>
          </a:p>
        </p:txBody>
      </p:sp>
      <p:sp>
        <p:nvSpPr>
          <p:cNvPr id="6158" name="TextBox 28">
            <a:extLst>
              <a:ext uri="{FF2B5EF4-FFF2-40B4-BE49-F238E27FC236}">
                <a16:creationId xmlns:a16="http://schemas.microsoft.com/office/drawing/2014/main" id="{3BC50146-3D07-4AF5-9927-030E7CE0318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51200" y="5613400"/>
            <a:ext cx="2576513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1200"/>
              <a:t>Binds to regulatory subunits of PKA</a:t>
            </a:r>
          </a:p>
        </p:txBody>
      </p:sp>
      <p:sp>
        <p:nvSpPr>
          <p:cNvPr id="6159" name="Oval 35">
            <a:extLst>
              <a:ext uri="{FF2B5EF4-FFF2-40B4-BE49-F238E27FC236}">
                <a16:creationId xmlns:a16="http://schemas.microsoft.com/office/drawing/2014/main" id="{F7967DC7-E35A-4BC0-896A-5C9A05B576B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70400" y="5970588"/>
            <a:ext cx="2211388" cy="887412"/>
          </a:xfrm>
          <a:prstGeom prst="ellipse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1000"/>
              <a:t>Phosphorylation causes specific reactions.</a:t>
            </a:r>
          </a:p>
        </p:txBody>
      </p:sp>
      <p:cxnSp>
        <p:nvCxnSpPr>
          <p:cNvPr id="6148" name="Straight Arrow Connector 27">
            <a:extLst>
              <a:ext uri="{FF2B5EF4-FFF2-40B4-BE49-F238E27FC236}">
                <a16:creationId xmlns:a16="http://schemas.microsoft.com/office/drawing/2014/main" id="{5610FFE8-C39D-4BBB-817D-DBED1A5B3616}"/>
              </a:ext>
            </a:extLst>
          </p:cNvPr>
          <p:cNvCxnSpPr>
            <a:cxnSpLocks noChangeShapeType="1"/>
            <a:stCxn id="6169" idx="4"/>
            <a:endCxn id="6168" idx="0"/>
          </p:cNvCxnSpPr>
          <p:nvPr/>
        </p:nvCxnSpPr>
        <p:spPr bwMode="auto">
          <a:xfrm>
            <a:off x="5157788" y="977900"/>
            <a:ext cx="0" cy="496888"/>
          </a:xfrm>
          <a:prstGeom prst="straightConnector1">
            <a:avLst/>
          </a:prstGeom>
          <a:noFill/>
          <a:ln w="19050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149" name="Straight Arrow Connector 31">
            <a:extLst>
              <a:ext uri="{FF2B5EF4-FFF2-40B4-BE49-F238E27FC236}">
                <a16:creationId xmlns:a16="http://schemas.microsoft.com/office/drawing/2014/main" id="{7A05B25B-0975-4E21-8896-89682DA47C3F}"/>
              </a:ext>
            </a:extLst>
          </p:cNvPr>
          <p:cNvCxnSpPr>
            <a:cxnSpLocks noChangeShapeType="1"/>
            <a:stCxn id="6168" idx="4"/>
            <a:endCxn id="6164" idx="0"/>
          </p:cNvCxnSpPr>
          <p:nvPr/>
        </p:nvCxnSpPr>
        <p:spPr bwMode="auto">
          <a:xfrm>
            <a:off x="5157788" y="2233613"/>
            <a:ext cx="0" cy="282575"/>
          </a:xfrm>
          <a:prstGeom prst="straightConnector1">
            <a:avLst/>
          </a:prstGeom>
          <a:noFill/>
          <a:ln w="19050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150" name="Straight Arrow Connector 33">
            <a:extLst>
              <a:ext uri="{FF2B5EF4-FFF2-40B4-BE49-F238E27FC236}">
                <a16:creationId xmlns:a16="http://schemas.microsoft.com/office/drawing/2014/main" id="{BDE49FCD-93E4-481B-831C-1A450169B897}"/>
              </a:ext>
            </a:extLst>
          </p:cNvPr>
          <p:cNvCxnSpPr>
            <a:cxnSpLocks noChangeShapeType="1"/>
            <a:stCxn id="6164" idx="4"/>
            <a:endCxn id="6167" idx="0"/>
          </p:cNvCxnSpPr>
          <p:nvPr/>
        </p:nvCxnSpPr>
        <p:spPr bwMode="auto">
          <a:xfrm flipH="1">
            <a:off x="4506913" y="3257550"/>
            <a:ext cx="650875" cy="466725"/>
          </a:xfrm>
          <a:prstGeom prst="straightConnector1">
            <a:avLst/>
          </a:prstGeom>
          <a:noFill/>
          <a:ln w="19050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151" name="Straight Arrow Connector 35">
            <a:extLst>
              <a:ext uri="{FF2B5EF4-FFF2-40B4-BE49-F238E27FC236}">
                <a16:creationId xmlns:a16="http://schemas.microsoft.com/office/drawing/2014/main" id="{5F4078E3-FFD0-4652-B514-9383192E02D4}"/>
              </a:ext>
            </a:extLst>
          </p:cNvPr>
          <p:cNvCxnSpPr>
            <a:cxnSpLocks noChangeShapeType="1"/>
            <a:stCxn id="6164" idx="4"/>
            <a:endCxn id="10" idx="0"/>
          </p:cNvCxnSpPr>
          <p:nvPr/>
        </p:nvCxnSpPr>
        <p:spPr bwMode="auto">
          <a:xfrm>
            <a:off x="5157788" y="3257550"/>
            <a:ext cx="520700" cy="466725"/>
          </a:xfrm>
          <a:prstGeom prst="straightConnector1">
            <a:avLst/>
          </a:prstGeom>
          <a:noFill/>
          <a:ln w="19050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152" name="Straight Arrow Connector 37">
            <a:extLst>
              <a:ext uri="{FF2B5EF4-FFF2-40B4-BE49-F238E27FC236}">
                <a16:creationId xmlns:a16="http://schemas.microsoft.com/office/drawing/2014/main" id="{8CC32AFA-DE74-4DA8-A6A2-1F2CED2CA15D}"/>
              </a:ext>
            </a:extLst>
          </p:cNvPr>
          <p:cNvCxnSpPr>
            <a:cxnSpLocks noChangeShapeType="1"/>
            <a:stCxn id="6167" idx="3"/>
            <a:endCxn id="6160" idx="0"/>
          </p:cNvCxnSpPr>
          <p:nvPr/>
        </p:nvCxnSpPr>
        <p:spPr bwMode="auto">
          <a:xfrm flipH="1">
            <a:off x="3860800" y="4375150"/>
            <a:ext cx="382588" cy="569913"/>
          </a:xfrm>
          <a:prstGeom prst="straightConnector1">
            <a:avLst/>
          </a:prstGeom>
          <a:noFill/>
          <a:ln w="19050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153" name="Straight Arrow Connector 39">
            <a:extLst>
              <a:ext uri="{FF2B5EF4-FFF2-40B4-BE49-F238E27FC236}">
                <a16:creationId xmlns:a16="http://schemas.microsoft.com/office/drawing/2014/main" id="{0062E7A7-4165-464E-A218-818CE6CBDB8F}"/>
              </a:ext>
            </a:extLst>
          </p:cNvPr>
          <p:cNvCxnSpPr>
            <a:cxnSpLocks noChangeShapeType="1"/>
            <a:stCxn id="6160" idx="3"/>
            <a:endCxn id="26" idx="0"/>
          </p:cNvCxnSpPr>
          <p:nvPr/>
        </p:nvCxnSpPr>
        <p:spPr bwMode="auto">
          <a:xfrm flipH="1">
            <a:off x="2974975" y="5505450"/>
            <a:ext cx="382588" cy="527050"/>
          </a:xfrm>
          <a:prstGeom prst="straightConnector1">
            <a:avLst/>
          </a:prstGeom>
          <a:noFill/>
          <a:ln w="19050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154" name="Straight Arrow Connector 41">
            <a:extLst>
              <a:ext uri="{FF2B5EF4-FFF2-40B4-BE49-F238E27FC236}">
                <a16:creationId xmlns:a16="http://schemas.microsoft.com/office/drawing/2014/main" id="{58F78BBC-867C-425D-A88B-3C7DEE7476BE}"/>
              </a:ext>
            </a:extLst>
          </p:cNvPr>
          <p:cNvCxnSpPr>
            <a:cxnSpLocks noChangeShapeType="1"/>
            <a:stCxn id="26" idx="6"/>
            <a:endCxn id="6159" idx="2"/>
          </p:cNvCxnSpPr>
          <p:nvPr/>
        </p:nvCxnSpPr>
        <p:spPr bwMode="auto">
          <a:xfrm>
            <a:off x="3417888" y="6389688"/>
            <a:ext cx="1042987" cy="25400"/>
          </a:xfrm>
          <a:prstGeom prst="straightConnector1">
            <a:avLst/>
          </a:prstGeom>
          <a:noFill/>
          <a:ln w="19050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155" name="TextBox 41">
            <a:extLst>
              <a:ext uri="{FF2B5EF4-FFF2-40B4-BE49-F238E27FC236}">
                <a16:creationId xmlns:a16="http://schemas.microsoft.com/office/drawing/2014/main" id="{E47883E8-1DDD-4CA0-9360-D177E28E262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6400" y="1771650"/>
            <a:ext cx="2870200" cy="1920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57200" indent="-457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buFontTx/>
              <a:buAutoNum type="alphaLcPeriod"/>
            </a:pPr>
            <a:r>
              <a:rPr lang="en-US" altLang="en-US" sz="2000" dirty="0">
                <a:solidFill>
                  <a:schemeClr val="tx2"/>
                </a:solidFill>
              </a:rPr>
              <a:t>PKA</a:t>
            </a:r>
          </a:p>
          <a:p>
            <a:pPr>
              <a:buFontTx/>
              <a:buAutoNum type="alphaLcPeriod"/>
            </a:pPr>
            <a:r>
              <a:rPr lang="en-US" altLang="en-US" sz="2000" dirty="0">
                <a:solidFill>
                  <a:schemeClr val="tx2"/>
                </a:solidFill>
              </a:rPr>
              <a:t>Signaling molecule</a:t>
            </a:r>
          </a:p>
          <a:p>
            <a:pPr>
              <a:buFontTx/>
              <a:buAutoNum type="alphaLcPeriod"/>
            </a:pPr>
            <a:r>
              <a:rPr lang="en-US" altLang="en-US" sz="2000" dirty="0">
                <a:solidFill>
                  <a:schemeClr val="tx2"/>
                </a:solidFill>
              </a:rPr>
              <a:t>β </a:t>
            </a:r>
            <a:r>
              <a:rPr lang="el-GR" altLang="en-US" sz="2000" dirty="0">
                <a:solidFill>
                  <a:schemeClr val="tx2"/>
                </a:solidFill>
              </a:rPr>
              <a:t>γ</a:t>
            </a:r>
            <a:r>
              <a:rPr lang="en-US" altLang="en-US" sz="2000" dirty="0">
                <a:solidFill>
                  <a:schemeClr val="tx2"/>
                </a:solidFill>
              </a:rPr>
              <a:t> subunit</a:t>
            </a:r>
          </a:p>
          <a:p>
            <a:pPr>
              <a:buFontTx/>
              <a:buAutoNum type="alphaLcPeriod"/>
            </a:pPr>
            <a:r>
              <a:rPr lang="el-GR" altLang="en-US" sz="2000" dirty="0">
                <a:solidFill>
                  <a:schemeClr val="tx2"/>
                </a:solidFill>
              </a:rPr>
              <a:t>α</a:t>
            </a:r>
            <a:r>
              <a:rPr lang="en-US" altLang="en-US" sz="2000" dirty="0">
                <a:solidFill>
                  <a:schemeClr val="tx2"/>
                </a:solidFill>
              </a:rPr>
              <a:t> subunit</a:t>
            </a:r>
          </a:p>
          <a:p>
            <a:pPr>
              <a:buFontTx/>
              <a:buAutoNum type="alphaLcPeriod"/>
            </a:pPr>
            <a:r>
              <a:rPr lang="en-US" altLang="en-US" sz="2000" dirty="0">
                <a:solidFill>
                  <a:schemeClr val="tx2"/>
                </a:solidFill>
              </a:rPr>
              <a:t>Synthesis of cAMP</a:t>
            </a:r>
          </a:p>
          <a:p>
            <a:pPr>
              <a:buFontTx/>
              <a:buAutoNum type="alphaLcPeriod"/>
            </a:pPr>
            <a:endParaRPr lang="en-US" altLang="en-US" sz="2000" dirty="0">
              <a:solidFill>
                <a:schemeClr val="tx2"/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78402129-16C5-4248-A226-EF15A65385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38800" y="152400"/>
            <a:ext cx="2895600" cy="1219200"/>
          </a:xfrm>
          <a:extLs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ctr"/>
            <a:r>
              <a:rPr lang="en-US" altLang="en-US" sz="2400"/>
              <a:t>Cell Communication Key</a:t>
            </a:r>
          </a:p>
        </p:txBody>
      </p:sp>
      <p:grpSp>
        <p:nvGrpSpPr>
          <p:cNvPr id="7194" name="Group 26">
            <a:extLst>
              <a:ext uri="{FF2B5EF4-FFF2-40B4-BE49-F238E27FC236}">
                <a16:creationId xmlns:a16="http://schemas.microsoft.com/office/drawing/2014/main" id="{FDC04658-97A1-409A-9B62-92633C92C6F7}"/>
              </a:ext>
            </a:extLst>
          </p:cNvPr>
          <p:cNvGrpSpPr>
            <a:grpSpLocks/>
          </p:cNvGrpSpPr>
          <p:nvPr/>
        </p:nvGrpSpPr>
        <p:grpSpPr bwMode="auto">
          <a:xfrm>
            <a:off x="0" y="228600"/>
            <a:ext cx="6400800" cy="6537325"/>
            <a:chOff x="0" y="1248"/>
            <a:chExt cx="2869" cy="4435"/>
          </a:xfrm>
        </p:grpSpPr>
        <p:grpSp>
          <p:nvGrpSpPr>
            <p:cNvPr id="7171" name="Group 37">
              <a:extLst>
                <a:ext uri="{FF2B5EF4-FFF2-40B4-BE49-F238E27FC236}">
                  <a16:creationId xmlns:a16="http://schemas.microsoft.com/office/drawing/2014/main" id="{69FD7AC2-4AE6-4954-B942-7B4E3F52304C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0" y="1248"/>
              <a:ext cx="2869" cy="4435"/>
              <a:chOff x="-530226" y="192013"/>
              <a:chExt cx="7021587" cy="6251976"/>
            </a:xfrm>
          </p:grpSpPr>
          <p:grpSp>
            <p:nvGrpSpPr>
              <p:cNvPr id="7179" name="Group 24">
                <a:extLst>
                  <a:ext uri="{FF2B5EF4-FFF2-40B4-BE49-F238E27FC236}">
                    <a16:creationId xmlns:a16="http://schemas.microsoft.com/office/drawing/2014/main" id="{DA8F035B-F1D7-4C5E-BF99-A65A29FFD5E2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-530226" y="192013"/>
                <a:ext cx="6520043" cy="5065787"/>
                <a:chOff x="-2706236" y="166764"/>
                <a:chExt cx="8848632" cy="6199917"/>
              </a:xfrm>
            </p:grpSpPr>
            <p:sp>
              <p:nvSpPr>
                <p:cNvPr id="7183" name="Oval 7">
                  <a:extLst>
                    <a:ext uri="{FF2B5EF4-FFF2-40B4-BE49-F238E27FC236}">
                      <a16:creationId xmlns:a16="http://schemas.microsoft.com/office/drawing/2014/main" id="{3DD05135-F5D8-497A-B5DA-A14E8CFE967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279940" y="5633061"/>
                  <a:ext cx="2232440" cy="733620"/>
                </a:xfrm>
                <a:prstGeom prst="ellipse">
                  <a:avLst/>
                </a:prstGeom>
                <a:noFill/>
                <a:ln w="19050" algn="ctr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r>
                    <a:rPr lang="en-US" altLang="en-US" sz="1000" u="sng"/>
                    <a:t>Synthesis of cAMP</a:t>
                  </a:r>
                </a:p>
              </p:txBody>
            </p:sp>
            <p:grpSp>
              <p:nvGrpSpPr>
                <p:cNvPr id="7184" name="Group 22">
                  <a:extLst>
                    <a:ext uri="{FF2B5EF4-FFF2-40B4-BE49-F238E27FC236}">
                      <a16:creationId xmlns:a16="http://schemas.microsoft.com/office/drawing/2014/main" id="{EB40EB10-2739-4513-B33E-03A434D10934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2555620" y="166764"/>
                  <a:ext cx="3586776" cy="4909845"/>
                  <a:chOff x="2320706" y="1287855"/>
                  <a:chExt cx="4230556" cy="5689185"/>
                </a:xfrm>
              </p:grpSpPr>
              <p:grpSp>
                <p:nvGrpSpPr>
                  <p:cNvPr id="7186" name="Group 21">
                    <a:extLst>
                      <a:ext uri="{FF2B5EF4-FFF2-40B4-BE49-F238E27FC236}">
                        <a16:creationId xmlns:a16="http://schemas.microsoft.com/office/drawing/2014/main" id="{678D378B-98CB-4048-A651-C81CA779F8AB}"/>
                      </a:ext>
                    </a:extLst>
                  </p:cNvPr>
                  <p:cNvGrpSpPr>
                    <a:grpSpLocks/>
                  </p:cNvGrpSpPr>
                  <p:nvPr/>
                </p:nvGrpSpPr>
                <p:grpSpPr bwMode="auto">
                  <a:xfrm>
                    <a:off x="2752807" y="1287855"/>
                    <a:ext cx="3558053" cy="2674546"/>
                    <a:chOff x="2752807" y="1287855"/>
                    <a:chExt cx="3558053" cy="2674546"/>
                  </a:xfrm>
                </p:grpSpPr>
                <p:sp>
                  <p:nvSpPr>
                    <p:cNvPr id="7191" name="Oval 3">
                      <a:extLst>
                        <a:ext uri="{FF2B5EF4-FFF2-40B4-BE49-F238E27FC236}">
                          <a16:creationId xmlns:a16="http://schemas.microsoft.com/office/drawing/2014/main" id="{8A91E9CF-483F-457C-B954-8236EDA47C62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752807" y="2971801"/>
                      <a:ext cx="3558053" cy="990600"/>
                    </a:xfrm>
                    <a:prstGeom prst="ellipse">
                      <a:avLst/>
                    </a:prstGeom>
                    <a:noFill/>
                    <a:ln w="19050" algn="ctr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</a:extLst>
                  </p:spPr>
                  <p:txBody>
                    <a:bodyPr/>
                    <a:lstStyle>
                      <a:lvl1pPr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r>
                        <a:rPr lang="en-US" altLang="en-US" sz="1100"/>
                        <a:t>Activated </a:t>
                      </a:r>
                      <a:r>
                        <a:rPr lang="en-US" altLang="en-US" sz="1200"/>
                        <a:t>GPCR</a:t>
                      </a:r>
                    </a:p>
                  </p:txBody>
                </p:sp>
                <p:sp>
                  <p:nvSpPr>
                    <p:cNvPr id="7192" name="Oval 4">
                      <a:extLst>
                        <a:ext uri="{FF2B5EF4-FFF2-40B4-BE49-F238E27FC236}">
                          <a16:creationId xmlns:a16="http://schemas.microsoft.com/office/drawing/2014/main" id="{D0D9A909-3230-4207-A2BF-EF619FD34127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278602" y="1287855"/>
                      <a:ext cx="2506463" cy="990600"/>
                    </a:xfrm>
                    <a:prstGeom prst="ellipse">
                      <a:avLst/>
                    </a:prstGeom>
                    <a:noFill/>
                    <a:ln w="19050" algn="ctr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</a:extLst>
                  </p:spPr>
                  <p:txBody>
                    <a:bodyPr/>
                    <a:lstStyle>
                      <a:lvl1pPr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algn="ctr"/>
                      <a:r>
                        <a:rPr lang="en-US" altLang="en-US" sz="1000" u="sng"/>
                        <a:t>Signaling</a:t>
                      </a:r>
                      <a:r>
                        <a:rPr lang="en-US" altLang="en-US" sz="1000">
                          <a:solidFill>
                            <a:srgbClr val="FF0000"/>
                          </a:solidFill>
                        </a:rPr>
                        <a:t> </a:t>
                      </a:r>
                      <a:r>
                        <a:rPr lang="en-US" altLang="en-US" sz="1000" u="sng"/>
                        <a:t>molecule</a:t>
                      </a:r>
                    </a:p>
                  </p:txBody>
                </p:sp>
              </p:grpSp>
              <p:sp>
                <p:nvSpPr>
                  <p:cNvPr id="7187" name="Oval 8">
                    <a:extLst>
                      <a:ext uri="{FF2B5EF4-FFF2-40B4-BE49-F238E27FC236}">
                        <a16:creationId xmlns:a16="http://schemas.microsoft.com/office/drawing/2014/main" id="{CD45C7E9-63B6-4BD0-A7DE-EB94D7B075D0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2790908" y="4365498"/>
                    <a:ext cx="3481850" cy="968503"/>
                  </a:xfrm>
                  <a:prstGeom prst="ellipse">
                    <a:avLst/>
                  </a:prstGeom>
                  <a:noFill/>
                  <a:ln w="19050" algn="ctr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/>
                  <a:lstStyle>
                    <a:lvl1pPr>
                      <a:defRPr sz="2400"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1pPr>
                    <a:lvl2pPr marL="742950" indent="-285750">
                      <a:defRPr sz="2400"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2pPr>
                    <a:lvl3pPr marL="1143000" indent="-228600">
                      <a:defRPr sz="2400"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3pPr>
                    <a:lvl4pPr marL="1600200" indent="-228600">
                      <a:defRPr sz="2400"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4pPr>
                    <a:lvl5pPr marL="2057400" indent="-228600">
                      <a:defRPr sz="2400"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9pPr>
                  </a:lstStyle>
                  <a:p>
                    <a:r>
                      <a:rPr lang="en-US" altLang="en-US" sz="1100"/>
                      <a:t>G Protein binds to GTP</a:t>
                    </a:r>
                  </a:p>
                </p:txBody>
              </p:sp>
              <p:sp>
                <p:nvSpPr>
                  <p:cNvPr id="10" name="Oval 9">
                    <a:extLst>
                      <a:ext uri="{FF2B5EF4-FFF2-40B4-BE49-F238E27FC236}">
                        <a16:creationId xmlns:a16="http://schemas.microsoft.com/office/drawing/2014/main" id="{0C357951-760A-4E80-B8D5-CA96A4AEA5A6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764399" y="5987942"/>
                    <a:ext cx="1786863" cy="986092"/>
                  </a:xfrm>
                  <a:prstGeom prst="ellipse">
                    <a:avLst/>
                  </a:prstGeom>
                  <a:noFill/>
                  <a:ln w="19050" cap="flat" cmpd="sng" algn="ctr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/>
                  <a:lstStyle/>
                  <a:p>
                    <a:pPr algn="ctr">
                      <a:defRPr/>
                    </a:pPr>
                    <a:r>
                      <a:rPr lang="el-GR" sz="1050" u="sng" dirty="0">
                        <a:latin typeface="Arial" charset="0"/>
                      </a:rPr>
                      <a:t>Β</a:t>
                    </a:r>
                    <a:r>
                      <a:rPr lang="en-US" sz="1050" u="sng" dirty="0">
                        <a:latin typeface="Arial" charset="0"/>
                      </a:rPr>
                      <a:t> </a:t>
                    </a:r>
                    <a:r>
                      <a:rPr lang="el-GR" sz="1050" u="sng" dirty="0">
                        <a:latin typeface="Arial" charset="0"/>
                      </a:rPr>
                      <a:t>γ</a:t>
                    </a:r>
                    <a:endParaRPr lang="en-US" sz="1050" u="sng" dirty="0">
                      <a:latin typeface="Arial" charset="0"/>
                    </a:endParaRPr>
                  </a:p>
                  <a:p>
                    <a:pPr algn="ctr">
                      <a:defRPr/>
                    </a:pPr>
                    <a:r>
                      <a:rPr lang="en-US" sz="1050" u="sng" dirty="0">
                        <a:latin typeface="Arial" charset="0"/>
                      </a:rPr>
                      <a:t>subunit</a:t>
                    </a:r>
                  </a:p>
                </p:txBody>
              </p:sp>
              <p:sp>
                <p:nvSpPr>
                  <p:cNvPr id="7189" name="Oval 17">
                    <a:extLst>
                      <a:ext uri="{FF2B5EF4-FFF2-40B4-BE49-F238E27FC236}">
                        <a16:creationId xmlns:a16="http://schemas.microsoft.com/office/drawing/2014/main" id="{C9FBA275-15AB-494D-80D0-D42917620384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2320706" y="5986441"/>
                    <a:ext cx="1692729" cy="990599"/>
                  </a:xfrm>
                  <a:prstGeom prst="ellipse">
                    <a:avLst/>
                  </a:prstGeom>
                  <a:noFill/>
                  <a:ln w="19050" algn="ctr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/>
                  <a:lstStyle>
                    <a:lvl1pPr>
                      <a:defRPr sz="2400"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1pPr>
                    <a:lvl2pPr marL="742950" indent="-285750">
                      <a:defRPr sz="2400"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2pPr>
                    <a:lvl3pPr marL="1143000" indent="-228600">
                      <a:defRPr sz="2400"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3pPr>
                    <a:lvl4pPr marL="1600200" indent="-228600">
                      <a:defRPr sz="2400"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4pPr>
                    <a:lvl5pPr marL="2057400" indent="-228600">
                      <a:defRPr sz="2400"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9pPr>
                  </a:lstStyle>
                  <a:p>
                    <a:pPr algn="ctr"/>
                    <a:r>
                      <a:rPr lang="el-GR" altLang="en-US" sz="1000" u="sng" dirty="0"/>
                      <a:t>α</a:t>
                    </a:r>
                    <a:r>
                      <a:rPr lang="en-US" altLang="en-US" sz="1000" u="sng" dirty="0"/>
                      <a:t> subunit</a:t>
                    </a:r>
                  </a:p>
                </p:txBody>
              </p:sp>
              <p:sp>
                <p:nvSpPr>
                  <p:cNvPr id="7190" name="TextBox 15">
                    <a:extLst>
                      <a:ext uri="{FF2B5EF4-FFF2-40B4-BE49-F238E27FC236}">
                        <a16:creationId xmlns:a16="http://schemas.microsoft.com/office/drawing/2014/main" id="{8E846BD6-9ED9-4820-8F6B-A05C3CC00B26}"/>
                      </a:ext>
                    </a:extLst>
                  </p:cNvPr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2320706" y="5511155"/>
                    <a:ext cx="3839582" cy="413289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19050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>
                    <a:spAutoFit/>
                  </a:bodyPr>
                  <a:lstStyle>
                    <a:lvl1pPr>
                      <a:defRPr sz="2400"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1pPr>
                    <a:lvl2pPr marL="742950" indent="-285750">
                      <a:defRPr sz="2400"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2pPr>
                    <a:lvl3pPr marL="1143000" indent="-228600">
                      <a:defRPr sz="2400"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3pPr>
                    <a:lvl4pPr marL="1600200" indent="-228600">
                      <a:defRPr sz="2400"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4pPr>
                    <a:lvl5pPr marL="2057400" indent="-228600">
                      <a:defRPr sz="2400"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9pPr>
                  </a:lstStyle>
                  <a:p>
                    <a:r>
                      <a:rPr lang="en-US" altLang="en-US" sz="1400"/>
                      <a:t>Promotes Disassociation </a:t>
                    </a:r>
                  </a:p>
                </p:txBody>
              </p:sp>
            </p:grpSp>
            <p:sp>
              <p:nvSpPr>
                <p:cNvPr id="7185" name="TextBox 23">
                  <a:extLst>
                    <a:ext uri="{FF2B5EF4-FFF2-40B4-BE49-F238E27FC236}">
                      <a16:creationId xmlns:a16="http://schemas.microsoft.com/office/drawing/2014/main" id="{554F9ABE-C469-492C-9F50-3C591E3CEB40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-2706236" y="5218479"/>
                  <a:ext cx="3993913" cy="32142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9050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r>
                    <a:rPr lang="en-US" altLang="en-US" sz="1200"/>
                    <a:t>Binding to adenylyl cyclase promotes</a:t>
                  </a:r>
                </a:p>
              </p:txBody>
            </p:sp>
          </p:grpSp>
          <p:sp>
            <p:nvSpPr>
              <p:cNvPr id="26" name="Oval 25">
                <a:extLst>
                  <a:ext uri="{FF2B5EF4-FFF2-40B4-BE49-F238E27FC236}">
                    <a16:creationId xmlns:a16="http://schemas.microsoft.com/office/drawing/2014/main" id="{2FB6A369-8D6C-4920-BAD7-CD8CC7497FEF}"/>
                  </a:ext>
                </a:extLst>
              </p:cNvPr>
              <p:cNvSpPr/>
              <p:nvPr/>
            </p:nvSpPr>
            <p:spPr bwMode="auto">
              <a:xfrm>
                <a:off x="1702332" y="5672740"/>
                <a:ext cx="1003084" cy="657384"/>
              </a:xfrm>
              <a:prstGeom prst="ellipse">
                <a:avLst/>
              </a:prstGeom>
              <a:noFill/>
              <a:ln w="190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>
                  <a:defRPr/>
                </a:pPr>
                <a:r>
                  <a:rPr lang="en-US" sz="1050" u="sng" dirty="0">
                    <a:latin typeface="Arial" charset="0"/>
                  </a:rPr>
                  <a:t>PKA</a:t>
                </a:r>
              </a:p>
            </p:txBody>
          </p:sp>
          <p:sp>
            <p:nvSpPr>
              <p:cNvPr id="7181" name="TextBox 28">
                <a:extLst>
                  <a:ext uri="{FF2B5EF4-FFF2-40B4-BE49-F238E27FC236}">
                    <a16:creationId xmlns:a16="http://schemas.microsoft.com/office/drawing/2014/main" id="{C83743A7-48EC-431C-921D-4D498E28B7AA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2289206" y="5335698"/>
                <a:ext cx="2826398" cy="2626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905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1200"/>
                  <a:t>Binds to regulatory subunits of PKA</a:t>
                </a:r>
              </a:p>
            </p:txBody>
          </p:sp>
          <p:sp>
            <p:nvSpPr>
              <p:cNvPr id="7182" name="Oval 35">
                <a:extLst>
                  <a:ext uri="{FF2B5EF4-FFF2-40B4-BE49-F238E27FC236}">
                    <a16:creationId xmlns:a16="http://schemas.microsoft.com/office/drawing/2014/main" id="{C9F553DA-30E3-477C-A3E6-2D3455C67A8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34415" y="5605789"/>
                <a:ext cx="2556946" cy="838200"/>
              </a:xfrm>
              <a:prstGeom prst="ellipse">
                <a:avLst/>
              </a:prstGeom>
              <a:noFill/>
              <a:ln w="19050" algn="ctr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1000"/>
                  <a:t>Phosphorylation causes specific reactions.</a:t>
                </a:r>
              </a:p>
            </p:txBody>
          </p:sp>
        </p:grpSp>
        <p:cxnSp>
          <p:nvCxnSpPr>
            <p:cNvPr id="7172" name="Straight Arrow Connector 27">
              <a:extLst>
                <a:ext uri="{FF2B5EF4-FFF2-40B4-BE49-F238E27FC236}">
                  <a16:creationId xmlns:a16="http://schemas.microsoft.com/office/drawing/2014/main" id="{364E7340-FA9E-474A-9E78-D5030EA89A62}"/>
                </a:ext>
              </a:extLst>
            </p:cNvPr>
            <p:cNvCxnSpPr>
              <a:cxnSpLocks noChangeShapeType="1"/>
              <a:stCxn id="7192" idx="4"/>
              <a:endCxn id="7191" idx="0"/>
            </p:cNvCxnSpPr>
            <p:nvPr/>
          </p:nvCxnSpPr>
          <p:spPr bwMode="auto">
            <a:xfrm rot="5400000">
              <a:off x="1975" y="1917"/>
              <a:ext cx="347" cy="1"/>
            </a:xfrm>
            <a:prstGeom prst="straightConnector1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7173" name="Straight Arrow Connector 31">
              <a:extLst>
                <a:ext uri="{FF2B5EF4-FFF2-40B4-BE49-F238E27FC236}">
                  <a16:creationId xmlns:a16="http://schemas.microsoft.com/office/drawing/2014/main" id="{B1DC97A9-E38D-418A-9863-94778AC1B336}"/>
                </a:ext>
              </a:extLst>
            </p:cNvPr>
            <p:cNvCxnSpPr>
              <a:cxnSpLocks noChangeShapeType="1"/>
              <a:stCxn id="7191" idx="4"/>
              <a:endCxn id="7187" idx="0"/>
            </p:cNvCxnSpPr>
            <p:nvPr/>
          </p:nvCxnSpPr>
          <p:spPr bwMode="auto">
            <a:xfrm rot="16200000" flipH="1">
              <a:off x="2047" y="2687"/>
              <a:ext cx="201" cy="0"/>
            </a:xfrm>
            <a:prstGeom prst="straightConnector1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7174" name="Straight Arrow Connector 33">
              <a:extLst>
                <a:ext uri="{FF2B5EF4-FFF2-40B4-BE49-F238E27FC236}">
                  <a16:creationId xmlns:a16="http://schemas.microsoft.com/office/drawing/2014/main" id="{C24A79E8-5CB0-4D93-9C61-B7E66E8B6354}"/>
                </a:ext>
              </a:extLst>
            </p:cNvPr>
            <p:cNvCxnSpPr>
              <a:cxnSpLocks noChangeShapeType="1"/>
              <a:stCxn id="7187" idx="4"/>
              <a:endCxn id="7189" idx="0"/>
            </p:cNvCxnSpPr>
            <p:nvPr/>
          </p:nvCxnSpPr>
          <p:spPr bwMode="auto">
            <a:xfrm flipH="1">
              <a:off x="1800" y="3272"/>
              <a:ext cx="348" cy="326"/>
            </a:xfrm>
            <a:prstGeom prst="straightConnector1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7175" name="Straight Arrow Connector 35">
              <a:extLst>
                <a:ext uri="{FF2B5EF4-FFF2-40B4-BE49-F238E27FC236}">
                  <a16:creationId xmlns:a16="http://schemas.microsoft.com/office/drawing/2014/main" id="{0C68E129-22AA-4B18-B5F2-B0BBDBCFE629}"/>
                </a:ext>
              </a:extLst>
            </p:cNvPr>
            <p:cNvCxnSpPr>
              <a:cxnSpLocks noChangeShapeType="1"/>
              <a:stCxn id="7187" idx="4"/>
              <a:endCxn id="10" idx="0"/>
            </p:cNvCxnSpPr>
            <p:nvPr/>
          </p:nvCxnSpPr>
          <p:spPr bwMode="auto">
            <a:xfrm>
              <a:off x="2149" y="3272"/>
              <a:ext cx="287" cy="327"/>
            </a:xfrm>
            <a:prstGeom prst="straightConnector1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7176" name="Straight Arrow Connector 37">
              <a:extLst>
                <a:ext uri="{FF2B5EF4-FFF2-40B4-BE49-F238E27FC236}">
                  <a16:creationId xmlns:a16="http://schemas.microsoft.com/office/drawing/2014/main" id="{87F82E1A-69BC-48AB-9093-D3B64347E37F}"/>
                </a:ext>
              </a:extLst>
            </p:cNvPr>
            <p:cNvCxnSpPr>
              <a:cxnSpLocks noChangeShapeType="1"/>
              <a:stCxn id="7189" idx="3"/>
              <a:endCxn id="7183" idx="0"/>
            </p:cNvCxnSpPr>
            <p:nvPr/>
          </p:nvCxnSpPr>
          <p:spPr bwMode="auto">
            <a:xfrm flipH="1">
              <a:off x="1536" y="4021"/>
              <a:ext cx="111" cy="395"/>
            </a:xfrm>
            <a:prstGeom prst="straightConnector1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7177" name="Straight Arrow Connector 39">
              <a:extLst>
                <a:ext uri="{FF2B5EF4-FFF2-40B4-BE49-F238E27FC236}">
                  <a16:creationId xmlns:a16="http://schemas.microsoft.com/office/drawing/2014/main" id="{9B62DB39-A830-4AC3-95B5-9DBB596CDCFE}"/>
                </a:ext>
              </a:extLst>
            </p:cNvPr>
            <p:cNvCxnSpPr>
              <a:cxnSpLocks noChangeShapeType="1"/>
              <a:stCxn id="7183" idx="3"/>
              <a:endCxn id="26" idx="0"/>
            </p:cNvCxnSpPr>
            <p:nvPr/>
          </p:nvCxnSpPr>
          <p:spPr bwMode="auto">
            <a:xfrm rot="5400000">
              <a:off x="1029" y="4867"/>
              <a:ext cx="357" cy="181"/>
            </a:xfrm>
            <a:prstGeom prst="straightConnector1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7178" name="Straight Arrow Connector 41">
              <a:extLst>
                <a:ext uri="{FF2B5EF4-FFF2-40B4-BE49-F238E27FC236}">
                  <a16:creationId xmlns:a16="http://schemas.microsoft.com/office/drawing/2014/main" id="{C8277480-E439-4652-8A3E-80E075D02A10}"/>
                </a:ext>
              </a:extLst>
            </p:cNvPr>
            <p:cNvCxnSpPr>
              <a:cxnSpLocks noChangeShapeType="1"/>
              <a:stCxn id="26" idx="6"/>
              <a:endCxn id="7182" idx="2"/>
            </p:cNvCxnSpPr>
            <p:nvPr/>
          </p:nvCxnSpPr>
          <p:spPr bwMode="auto">
            <a:xfrm>
              <a:off x="1322" y="5369"/>
              <a:ext cx="502" cy="16"/>
            </a:xfrm>
            <a:prstGeom prst="straightConnector1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32"/>
  <p:tag name="MMPROD_UIDATA" val="&lt;database version=&quot;7.0&quot;&gt;&lt;object type=&quot;1&quot; unique_id=&quot;10001&quot;&gt;&lt;object type=&quot;2&quot; unique_id=&quot;10347&quot;&gt;&lt;object type=&quot;3&quot; unique_id=&quot;10348&quot;&gt;&lt;property id=&quot;20148&quot; value=&quot;5&quot;/&gt;&lt;property id=&quot;20300&quot; value=&quot;Slide 1&quot;/&gt;&lt;property id=&quot;20307&quot; value=&quot;317&quot;/&gt;&lt;/object&gt;&lt;object type=&quot;3&quot; unique_id=&quot;10349&quot;&gt;&lt;property id=&quot;20148&quot; value=&quot;5&quot;/&gt;&lt;property id=&quot;20300&quot; value=&quot;Slide 2 - &amp;quot;Assessment&amp;quot;&quot;/&gt;&lt;property id=&quot;20307&quot; value=&quot;333&quot;/&gt;&lt;/object&gt;&lt;object type=&quot;3&quot; unique_id=&quot;10350&quot;&gt;&lt;property id=&quot;20148&quot; value=&quot;5&quot;/&gt;&lt;property id=&quot;20300&quot; value=&quot;Slide 3 - &amp;quot;Properties&amp;quot;&quot;/&gt;&lt;property id=&quot;20307&quot; value=&quot;330&quot;/&gt;&lt;/object&gt;&lt;object type=&quot;3&quot; unique_id=&quot;10351&quot;&gt;&lt;property id=&quot;20148&quot; value=&quot;5&quot;/&gt;&lt;property id=&quot;20300&quot; value=&quot;Slide 4 - &amp;quot;Cell Communication&amp;quot;&quot;/&gt;&lt;property id=&quot;20307&quot; value=&quot;332&quot;/&gt;&lt;/object&gt;&lt;object type=&quot;3&quot; unique_id=&quot;10352&quot;&gt;&lt;property id=&quot;20148&quot; value=&quot;5&quot;/&gt;&lt;property id=&quot;20300&quot; value=&quot;Slide 5 - &amp;quot;Cell Communication Key&amp;quot;&quot;/&gt;&lt;property id=&quot;20307&quot; value=&quot;334&quot;/&gt;&lt;/object&gt;&lt;/object&gt;&lt;object type=&quot;8&quot; unique_id=&quot;10359&quot;&gt;&lt;/object&gt;&lt;/object&gt;&lt;/database&gt;"/>
  <p:tag name="SECTOMILLISECCONVERTED" val="1"/>
</p:tagLst>
</file>

<file path=ppt/theme/theme1.xml><?xml version="1.0" encoding="utf-8"?>
<a:theme xmlns:a="http://schemas.openxmlformats.org/drawingml/2006/main" name="Axis">
  <a:themeElements>
    <a:clrScheme name="Axis 8">
      <a:dk1>
        <a:srgbClr val="292929"/>
      </a:dk1>
      <a:lt1>
        <a:srgbClr val="FFFFFF"/>
      </a:lt1>
      <a:dk2>
        <a:srgbClr val="000000"/>
      </a:dk2>
      <a:lt2>
        <a:srgbClr val="808080"/>
      </a:lt2>
      <a:accent1>
        <a:srgbClr val="CC9900"/>
      </a:accent1>
      <a:accent2>
        <a:srgbClr val="CCCC99"/>
      </a:accent2>
      <a:accent3>
        <a:srgbClr val="FFFFFF"/>
      </a:accent3>
      <a:accent4>
        <a:srgbClr val="212121"/>
      </a:accent4>
      <a:accent5>
        <a:srgbClr val="E2CAAA"/>
      </a:accent5>
      <a:accent6>
        <a:srgbClr val="B9B98A"/>
      </a:accent6>
      <a:hlink>
        <a:srgbClr val="999933"/>
      </a:hlink>
      <a:folHlink>
        <a:srgbClr val="B2B2B2"/>
      </a:folHlink>
    </a:clrScheme>
    <a:fontScheme name="Custom 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Axis 1">
        <a:dk1>
          <a:srgbClr val="080808"/>
        </a:dk1>
        <a:lt1>
          <a:srgbClr val="F8F8F8"/>
        </a:lt1>
        <a:dk2>
          <a:srgbClr val="33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ADAAAA"/>
        </a:accent3>
        <a:accent4>
          <a:srgbClr val="D4D4D4"/>
        </a:accent4>
        <a:accent5>
          <a:srgbClr val="FFCAAA"/>
        </a:accent5>
        <a:accent6>
          <a:srgbClr val="B92D00"/>
        </a:accent6>
        <a:hlink>
          <a:srgbClr val="CC6600"/>
        </a:hlink>
        <a:folHlink>
          <a:srgbClr val="B2B28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2">
        <a:dk1>
          <a:srgbClr val="333333"/>
        </a:dk1>
        <a:lt1>
          <a:srgbClr val="F8F8F8"/>
        </a:lt1>
        <a:dk2>
          <a:srgbClr val="800000"/>
        </a:dk2>
        <a:lt2>
          <a:srgbClr val="FFFFFF"/>
        </a:lt2>
        <a:accent1>
          <a:srgbClr val="CC9900"/>
        </a:accent1>
        <a:accent2>
          <a:srgbClr val="666666"/>
        </a:accent2>
        <a:accent3>
          <a:srgbClr val="C0AAAA"/>
        </a:accent3>
        <a:accent4>
          <a:srgbClr val="D4D4D4"/>
        </a:accent4>
        <a:accent5>
          <a:srgbClr val="E2CAAA"/>
        </a:accent5>
        <a:accent6>
          <a:srgbClr val="5C5C5C"/>
        </a:accent6>
        <a:hlink>
          <a:srgbClr val="CC6600"/>
        </a:hlink>
        <a:folHlink>
          <a:srgbClr val="95A58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3">
        <a:dk1>
          <a:srgbClr val="5F5F5F"/>
        </a:dk1>
        <a:lt1>
          <a:srgbClr val="A4BEE0"/>
        </a:lt1>
        <a:dk2>
          <a:srgbClr val="013253"/>
        </a:dk2>
        <a:lt2>
          <a:srgbClr val="FFFFFF"/>
        </a:lt2>
        <a:accent1>
          <a:srgbClr val="588480"/>
        </a:accent1>
        <a:accent2>
          <a:srgbClr val="6600FF"/>
        </a:accent2>
        <a:accent3>
          <a:srgbClr val="AAADB3"/>
        </a:accent3>
        <a:accent4>
          <a:srgbClr val="8BA2BF"/>
        </a:accent4>
        <a:accent5>
          <a:srgbClr val="B4C2C0"/>
        </a:accent5>
        <a:accent6>
          <a:srgbClr val="5C00E7"/>
        </a:accent6>
        <a:hlink>
          <a:srgbClr val="CCCC00"/>
        </a:hlink>
        <a:folHlink>
          <a:srgbClr val="5F5F5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4">
        <a:dk1>
          <a:srgbClr val="003300"/>
        </a:dk1>
        <a:lt1>
          <a:srgbClr val="F8F8F8"/>
        </a:lt1>
        <a:dk2>
          <a:srgbClr val="3D4A1C"/>
        </a:dk2>
        <a:lt2>
          <a:srgbClr val="FFFFFF"/>
        </a:lt2>
        <a:accent1>
          <a:srgbClr val="99CC00"/>
        </a:accent1>
        <a:accent2>
          <a:srgbClr val="669900"/>
        </a:accent2>
        <a:accent3>
          <a:srgbClr val="AFB1AB"/>
        </a:accent3>
        <a:accent4>
          <a:srgbClr val="D4D4D4"/>
        </a:accent4>
        <a:accent5>
          <a:srgbClr val="CAE2AA"/>
        </a:accent5>
        <a:accent6>
          <a:srgbClr val="5C8A00"/>
        </a:accent6>
        <a:hlink>
          <a:srgbClr val="CC9900"/>
        </a:hlink>
        <a:folHlink>
          <a:srgbClr val="B2B28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5">
        <a:dk1>
          <a:srgbClr val="333333"/>
        </a:dk1>
        <a:lt1>
          <a:srgbClr val="F8F8F8"/>
        </a:lt1>
        <a:dk2>
          <a:srgbClr val="005D8C"/>
        </a:dk2>
        <a:lt2>
          <a:srgbClr val="FFFFFF"/>
        </a:lt2>
        <a:accent1>
          <a:srgbClr val="00CC99"/>
        </a:accent1>
        <a:accent2>
          <a:srgbClr val="0099CC"/>
        </a:accent2>
        <a:accent3>
          <a:srgbClr val="AAB6C5"/>
        </a:accent3>
        <a:accent4>
          <a:srgbClr val="D4D4D4"/>
        </a:accent4>
        <a:accent5>
          <a:srgbClr val="AAE2CA"/>
        </a:accent5>
        <a:accent6>
          <a:srgbClr val="008AB9"/>
        </a:accent6>
        <a:hlink>
          <a:srgbClr val="FFCC00"/>
        </a:hlink>
        <a:folHlink>
          <a:srgbClr val="D8D48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6">
        <a:dk1>
          <a:srgbClr val="000000"/>
        </a:dk1>
        <a:lt1>
          <a:srgbClr val="ECAE00"/>
        </a:lt1>
        <a:dk2>
          <a:srgbClr val="FFFFFF"/>
        </a:dk2>
        <a:lt2>
          <a:srgbClr val="333333"/>
        </a:lt2>
        <a:accent1>
          <a:srgbClr val="CC6600"/>
        </a:accent1>
        <a:accent2>
          <a:srgbClr val="BA6D10"/>
        </a:accent2>
        <a:accent3>
          <a:srgbClr val="F4D3AA"/>
        </a:accent3>
        <a:accent4>
          <a:srgbClr val="000000"/>
        </a:accent4>
        <a:accent5>
          <a:srgbClr val="E2B8AA"/>
        </a:accent5>
        <a:accent6>
          <a:srgbClr val="A8620D"/>
        </a:accent6>
        <a:hlink>
          <a:srgbClr val="666633"/>
        </a:hlink>
        <a:folHlink>
          <a:srgbClr val="8D996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xis 7">
        <a:dk1>
          <a:srgbClr val="000000"/>
        </a:dk1>
        <a:lt1>
          <a:srgbClr val="FFFFFF"/>
        </a:lt1>
        <a:dk2>
          <a:srgbClr val="372221"/>
        </a:dk2>
        <a:lt2>
          <a:srgbClr val="808080"/>
        </a:lt2>
        <a:accent1>
          <a:srgbClr val="009999"/>
        </a:accent1>
        <a:accent2>
          <a:srgbClr val="9AAC98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8B9B89"/>
        </a:accent6>
        <a:hlink>
          <a:srgbClr val="666699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xis 8">
        <a:dk1>
          <a:srgbClr val="292929"/>
        </a:dk1>
        <a:lt1>
          <a:srgbClr val="FFFFFF"/>
        </a:lt1>
        <a:dk2>
          <a:srgbClr val="000000"/>
        </a:dk2>
        <a:lt2>
          <a:srgbClr val="808080"/>
        </a:lt2>
        <a:accent1>
          <a:srgbClr val="CC9900"/>
        </a:accent1>
        <a:accent2>
          <a:srgbClr val="CCCC99"/>
        </a:accent2>
        <a:accent3>
          <a:srgbClr val="FFFFFF"/>
        </a:accent3>
        <a:accent4>
          <a:srgbClr val="212121"/>
        </a:accent4>
        <a:accent5>
          <a:srgbClr val="E2CAAA"/>
        </a:accent5>
        <a:accent6>
          <a:srgbClr val="B9B98A"/>
        </a:accent6>
        <a:hlink>
          <a:srgbClr val="999933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MHSGITemplat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666666"/>
      </a:accent1>
      <a:accent2>
        <a:srgbClr val="336699"/>
      </a:accent2>
      <a:accent3>
        <a:srgbClr val="FFFFFF"/>
      </a:accent3>
      <a:accent4>
        <a:srgbClr val="000000"/>
      </a:accent4>
      <a:accent5>
        <a:srgbClr val="B8B8B8"/>
      </a:accent5>
      <a:accent6>
        <a:srgbClr val="2D5C8A"/>
      </a:accent6>
      <a:hlink>
        <a:srgbClr val="669999"/>
      </a:hlink>
      <a:folHlink>
        <a:srgbClr val="999999"/>
      </a:folHlink>
    </a:clrScheme>
    <a:fontScheme name="1_MHSGITemplate">
      <a:majorFont>
        <a:latin typeface="Arial"/>
        <a:ea typeface="ヒラギノ角ゴ Pro W3"/>
        <a:cs typeface="ヒラギノ角ゴ Pro W3"/>
      </a:majorFont>
      <a:minorFont>
        <a:latin typeface="Arial"/>
        <a:ea typeface="ヒラギノ角ゴ Pro W3"/>
        <a:cs typeface="ヒラギノ角ゴ Pro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1_MHSGITemplat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MHSGITemplat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Axis</Template>
  <TotalTime>775</TotalTime>
  <Words>184</Words>
  <Application>Microsoft Office PowerPoint</Application>
  <PresentationFormat>On-screen Show (4:3)</PresentationFormat>
  <Paragraphs>35</Paragraphs>
  <Slides>5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5</vt:i4>
      </vt:variant>
    </vt:vector>
  </HeadingPairs>
  <TitlesOfParts>
    <vt:vector size="14" baseType="lpstr">
      <vt:lpstr>Arial</vt:lpstr>
      <vt:lpstr>Wingdings</vt:lpstr>
      <vt:lpstr>ヒラギノ角ゴ Pro W3</vt:lpstr>
      <vt:lpstr>Symbol</vt:lpstr>
      <vt:lpstr>Tahoma</vt:lpstr>
      <vt:lpstr>Times New Roman</vt:lpstr>
      <vt:lpstr>Courier New</vt:lpstr>
      <vt:lpstr>Axis</vt:lpstr>
      <vt:lpstr>1_MHSGITemplate</vt:lpstr>
      <vt:lpstr>PowerPoint Presentation</vt:lpstr>
      <vt:lpstr>Assessment</vt:lpstr>
      <vt:lpstr>Properties</vt:lpstr>
      <vt:lpstr>Cell Communication</vt:lpstr>
      <vt:lpstr>Cell Communication Key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1</dc:title>
  <dc:creator>Gail Hodge</dc:creator>
  <cp:lastModifiedBy>Sievers, Elizabeth</cp:lastModifiedBy>
  <cp:revision>150</cp:revision>
  <dcterms:created xsi:type="dcterms:W3CDTF">2005-04-19T02:46:41Z</dcterms:created>
  <dcterms:modified xsi:type="dcterms:W3CDTF">2019-04-25T21:08:06Z</dcterms:modified>
</cp:coreProperties>
</file>