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65" r:id="rId2"/>
  </p:sldMasterIdLst>
  <p:notesMasterIdLst>
    <p:notesMasterId r:id="rId8"/>
  </p:notesMasterIdLst>
  <p:sldIdLst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  <a:srgbClr val="800080"/>
    <a:srgbClr val="339966"/>
    <a:srgbClr val="CC3300"/>
    <a:srgbClr val="99CC00"/>
    <a:srgbClr val="009900"/>
    <a:srgbClr val="CCCC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96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>
            <a:extLst>
              <a:ext uri="{FF2B5EF4-FFF2-40B4-BE49-F238E27FC236}">
                <a16:creationId xmlns:a16="http://schemas.microsoft.com/office/drawing/2014/main" id="{948E7D2C-4C10-46A0-AFC7-0ED77C1FA04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122883" name="Rectangle 3">
            <a:extLst>
              <a:ext uri="{FF2B5EF4-FFF2-40B4-BE49-F238E27FC236}">
                <a16:creationId xmlns:a16="http://schemas.microsoft.com/office/drawing/2014/main" id="{FC66C338-7009-4E9F-B170-D959243B882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122884" name="Rectangle 4">
            <a:extLst>
              <a:ext uri="{FF2B5EF4-FFF2-40B4-BE49-F238E27FC236}">
                <a16:creationId xmlns:a16="http://schemas.microsoft.com/office/drawing/2014/main" id="{6539D0EA-D479-4988-93CB-894F003CD9A2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885" name="Rectangle 5">
            <a:extLst>
              <a:ext uri="{FF2B5EF4-FFF2-40B4-BE49-F238E27FC236}">
                <a16:creationId xmlns:a16="http://schemas.microsoft.com/office/drawing/2014/main" id="{358793E6-03B0-4127-A139-37221DA900E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22886" name="Rectangle 6">
            <a:extLst>
              <a:ext uri="{FF2B5EF4-FFF2-40B4-BE49-F238E27FC236}">
                <a16:creationId xmlns:a16="http://schemas.microsoft.com/office/drawing/2014/main" id="{E072F4D9-2120-43AC-8E36-3AA596937F1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en-US"/>
          </a:p>
        </p:txBody>
      </p:sp>
      <p:sp>
        <p:nvSpPr>
          <p:cNvPr id="122887" name="Rectangle 7">
            <a:extLst>
              <a:ext uri="{FF2B5EF4-FFF2-40B4-BE49-F238E27FC236}">
                <a16:creationId xmlns:a16="http://schemas.microsoft.com/office/drawing/2014/main" id="{DA1D4F00-3CF5-4C9F-B09D-AEF2776BF1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2248678-C255-41C9-A25E-997D33BA748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0" name="Rectangle 6">
            <a:extLst>
              <a:ext uri="{FF2B5EF4-FFF2-40B4-BE49-F238E27FC236}">
                <a16:creationId xmlns:a16="http://schemas.microsoft.com/office/drawing/2014/main" id="{8CC5E2E0-6D47-4A2A-AD7C-5D56DF825FF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grpSp>
        <p:nvGrpSpPr>
          <p:cNvPr id="88076" name="Group 12">
            <a:extLst>
              <a:ext uri="{FF2B5EF4-FFF2-40B4-BE49-F238E27FC236}">
                <a16:creationId xmlns:a16="http://schemas.microsoft.com/office/drawing/2014/main" id="{846FFEEA-89F7-4A24-8663-98EA15923A0D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88066" name="Oval 2">
              <a:extLst>
                <a:ext uri="{FF2B5EF4-FFF2-40B4-BE49-F238E27FC236}">
                  <a16:creationId xmlns:a16="http://schemas.microsoft.com/office/drawing/2014/main" id="{07CE87DC-6EC7-4D0C-B02A-027719396A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altLang="en-US"/>
            </a:p>
          </p:txBody>
        </p:sp>
        <p:sp>
          <p:nvSpPr>
            <p:cNvPr id="88067" name="Rectangle 3">
              <a:extLst>
                <a:ext uri="{FF2B5EF4-FFF2-40B4-BE49-F238E27FC236}">
                  <a16:creationId xmlns:a16="http://schemas.microsoft.com/office/drawing/2014/main" id="{4F9C51BB-D5F3-4A7A-9AF0-DADDBE1E3E08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8068" name="Rectangle 4">
              <a:extLst>
                <a:ext uri="{FF2B5EF4-FFF2-40B4-BE49-F238E27FC236}">
                  <a16:creationId xmlns:a16="http://schemas.microsoft.com/office/drawing/2014/main" id="{E9EE8FB1-FDE5-481D-A2E6-A68A999F79DF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88074" name="Freeform 10">
              <a:extLst>
                <a:ext uri="{FF2B5EF4-FFF2-40B4-BE49-F238E27FC236}">
                  <a16:creationId xmlns:a16="http://schemas.microsoft.com/office/drawing/2014/main" id="{0EE19745-A90E-438A-BB00-3AA7BDD865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1000 w 1000"/>
                <a:gd name="T1" fmla="*/ 1000 h 1000"/>
                <a:gd name="T2" fmla="*/ 0 w 1000"/>
                <a:gd name="T3" fmla="*/ 1000 h 1000"/>
                <a:gd name="T4" fmla="*/ 0 w 1000"/>
                <a:gd name="T5" fmla="*/ 0 h 1000"/>
                <a:gd name="T6" fmla="*/ 1000 w 1000"/>
                <a:gd name="T7" fmla="*/ 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075" name="Freeform 11">
              <a:extLst>
                <a:ext uri="{FF2B5EF4-FFF2-40B4-BE49-F238E27FC236}">
                  <a16:creationId xmlns:a16="http://schemas.microsoft.com/office/drawing/2014/main" id="{0C27ED86-3AD2-4C0B-87D7-3E0B3FDF0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1000 w 1000"/>
                <a:gd name="T3" fmla="*/ 0 h 1000"/>
                <a:gd name="T4" fmla="*/ 1000 w 1000"/>
                <a:gd name="T5" fmla="*/ 1000 h 1000"/>
                <a:gd name="T6" fmla="*/ 0 w 1000"/>
                <a:gd name="T7" fmla="*/ 100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8069" name="Rectangle 5">
            <a:extLst>
              <a:ext uri="{FF2B5EF4-FFF2-40B4-BE49-F238E27FC236}">
                <a16:creationId xmlns:a16="http://schemas.microsoft.com/office/drawing/2014/main" id="{6844D022-0A1D-444B-938B-6282C62154C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pPr lvl="0"/>
            <a:r>
              <a:rPr lang="en-US" altLang="en-US" noProof="0"/>
              <a:t>Concept Map</a:t>
            </a:r>
          </a:p>
        </p:txBody>
      </p:sp>
      <p:pic>
        <p:nvPicPr>
          <p:cNvPr id="88077" name="Picture 3" descr="brandinglogo">
            <a:extLst>
              <a:ext uri="{FF2B5EF4-FFF2-40B4-BE49-F238E27FC236}">
                <a16:creationId xmlns:a16="http://schemas.microsoft.com/office/drawing/2014/main" id="{F7E622F7-4AC6-4739-8C9B-1CDFD7DD11D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8" name="Text Box 4">
            <a:extLst>
              <a:ext uri="{FF2B5EF4-FFF2-40B4-BE49-F238E27FC236}">
                <a16:creationId xmlns:a16="http://schemas.microsoft.com/office/drawing/2014/main" id="{763E5BBF-C666-4614-96CA-40F546EDA9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14500" y="6527800"/>
            <a:ext cx="56562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000"/>
              <a:t>Copyright </a:t>
            </a:r>
            <a:r>
              <a:rPr lang="en-US" altLang="en-US" sz="1000">
                <a:cs typeface="Times New Roman" panose="02020603050405020304" pitchFamily="18" charset="0"/>
              </a:rPr>
              <a:t>© </a:t>
            </a:r>
            <a:r>
              <a:rPr lang="en-US" altLang="en-US" sz="1000"/>
              <a:t>The McGraw-Hill Companies, InC) Permission required for reproduction or display.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62285-254D-4988-A2E0-1B097D820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46D4FB-72A0-438F-8D0C-D83CEA42D3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F227C-A0D1-4A1F-B72C-322BB6D52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3A602-65DF-413A-A65A-3A16D4B26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2E37C-425B-46F4-81D4-665F306AA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FEE20-258A-4980-8967-287DE559B2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241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CD41A3-B55A-4B42-A970-2030D5121D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E49EFB-17F7-40EC-A743-599CC831D3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10EAB8-DF1F-45A1-BCFD-4FD24AF4B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84BBD9-449D-4215-86AA-EF86213BD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803460-146F-4C42-8DA0-8A63247B7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041D8-9E03-4B24-836E-F81A5AA55C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939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3B22A-6800-496C-9089-9D9554950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5C029F-C5F7-49FA-AEF8-4EA0DFC017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410294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3D035-A555-403D-8A3D-9AEF6E85E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70107F-4C3B-475D-B1B5-0DB52FE27D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058729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B92E4-3589-4DE2-BD32-930F69C28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24034F-9111-4398-8F81-27B78476EF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427302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8D955-5211-4939-8D31-815CF5DB6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BDF26-2E8E-4CC4-AE4A-A2B00CBC5D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2C6863-9C2C-45DE-9569-A2C47EEFB2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473944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C2462-89D0-4ABC-9A21-3739A032B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DE181C-2DC8-46A5-B1CA-B55EF57124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19E117-62D3-4F30-9264-1F33842B30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212370-2368-4450-8002-D086EAE6CE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A7807B-DF96-4C2C-85BB-7F2288D588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716551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11D5B-2CBA-4D26-A492-A3F8A9D39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7191689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08155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95DFD-027D-4B24-9AAE-7DB6B01A7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67BB1-1BB6-4642-B374-382DD24A3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7B9365-1F84-4603-A983-832460D032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666648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42271-4787-443D-8532-FFF4325BC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9D0C0-7E18-4686-8B6D-19F83C72BA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011CF-627B-4757-8181-D0D2F66A2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003B8-092C-4985-9190-FC320E501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243304-B594-4FA4-9DAE-AEC959D34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5263F-FE7E-4D53-99A0-D511FC83D1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2619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8EA51-C00F-466F-9126-F0A23A043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9CF776-9789-401F-9027-4F5916952E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778463-BCC6-4206-9B2F-180D8CCB76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963378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00539-D43A-41AE-ABEB-91FCFA6BF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64CFF5-BFD5-472F-924B-C67D310968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310754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2C36F1-01C2-4E9D-891E-991B62260C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8494C2-E882-425B-B3FE-FFF4F6FF4F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54617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B16FA-B696-411B-A16D-10FC7A5F7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363B76-BA97-4E0B-A082-587FFBC0A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693DD9-B804-4276-887B-B4C518D31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DC3BD4-9DE7-478F-8435-F71CD4646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5DCDF8-0A44-4F29-AD2A-E8998B04B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471164-DAA2-44A4-BDBA-25C90DB377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3634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83BA7-CE80-4119-8037-17C46F903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94D378-837F-4FFD-90B9-D4659853F5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B28CED-15D7-4600-A4A5-C66A9CD9B4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290E80-C7B6-4E95-8C39-37E3D71C5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F19BF7-956A-4715-9153-77B5FCA5D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0944E2-1413-4E6A-B42E-D1BCEC580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346913-D592-4BA3-9C89-1C72819081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4100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81717-6998-48CC-AAEF-A90A17AB4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EA26B-138D-4A08-98F9-77DC56A3AB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652A9B-8FBC-4F4A-A712-B4AC79CD5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B0042F-7708-477C-B1A3-B3028E1024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1A84EC-D143-4CD3-BA60-A07B9E9920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84FE2C-A5B8-4B57-BEB9-2181E8247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EE7561-F9E0-43D7-B39A-F2CEFAD34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9B80C9-FF5F-4FF0-93FF-908B3F99B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1AE298-3DAE-4D37-AA6B-07DD6EBB77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3026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F0E02-EFFB-4618-BF48-105698B86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B96D6B-D29E-49DE-B68A-46A6D6E3F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8D5D13-05DC-465E-ACA1-477362D3A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AF21D1-767D-4788-95EA-99E5E6AE2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D835F1-7D6C-4E78-A485-BFC4173911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050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FCADE0-0F0E-4570-846C-C87B65C89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98CD04-97E5-4ABE-A45A-FD692A8D6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CB88A-A009-4477-8E21-FA33A3791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F07BE-9881-458A-8DE2-1CF7EA74E4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208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22D38-8AD5-4BA1-9843-0CC75D1F8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BB09DC-0702-4440-8A43-1080E444C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ECCA92-4556-454D-AACB-ABAEE036DB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7F61D6-7FE2-41F6-85A8-22F5CA95C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8204ED-5F9B-4040-B198-09DFDEC45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E75B98-2E70-4789-B6F1-3C713E454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46688D-38FA-401B-BB6B-84B886BBA7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1545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2EE90-FFFF-401E-9F3B-A6ECD78B8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AE8FA1-DEA6-44AF-95FB-4B32BFC0C5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4AC53F-5E22-453A-A99C-F1E8139B7D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7AF4CD-AF3B-408B-A238-9F6268AC5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832540-E9D4-4335-A648-5E67282BD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EB5B4-1DFF-4DB4-B54C-822D21355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350A64-D4D6-4E5B-B6BF-C34B2506F4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9774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id="{0AC25D93-2C80-40D3-AD0C-90A47FDA5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87043" name="Rectangle 3">
            <a:extLst>
              <a:ext uri="{FF2B5EF4-FFF2-40B4-BE49-F238E27FC236}">
                <a16:creationId xmlns:a16="http://schemas.microsoft.com/office/drawing/2014/main" id="{C19BA8A8-92B0-4885-9F5B-B285C289EB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87044" name="Rectangle 4">
            <a:extLst>
              <a:ext uri="{FF2B5EF4-FFF2-40B4-BE49-F238E27FC236}">
                <a16:creationId xmlns:a16="http://schemas.microsoft.com/office/drawing/2014/main" id="{C47130BF-17AE-43BF-9D28-511C14A2D4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87045" name="Rectangle 5">
            <a:extLst>
              <a:ext uri="{FF2B5EF4-FFF2-40B4-BE49-F238E27FC236}">
                <a16:creationId xmlns:a16="http://schemas.microsoft.com/office/drawing/2014/main" id="{FF9BBABC-DD79-4F0F-AE29-147C12A03E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7046" name="Rectangle 6">
            <a:extLst>
              <a:ext uri="{FF2B5EF4-FFF2-40B4-BE49-F238E27FC236}">
                <a16:creationId xmlns:a16="http://schemas.microsoft.com/office/drawing/2014/main" id="{9B8BF25A-79AF-4783-B5AF-7F1F628CFCC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 altLang="en-US"/>
          </a:p>
        </p:txBody>
      </p:sp>
      <p:sp>
        <p:nvSpPr>
          <p:cNvPr id="87047" name="Rectangle 7">
            <a:extLst>
              <a:ext uri="{FF2B5EF4-FFF2-40B4-BE49-F238E27FC236}">
                <a16:creationId xmlns:a16="http://schemas.microsoft.com/office/drawing/2014/main" id="{85CC7D7B-C090-45F4-A04F-08319C54C22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 altLang="en-US"/>
          </a:p>
        </p:txBody>
      </p:sp>
      <p:sp>
        <p:nvSpPr>
          <p:cNvPr id="87048" name="Rectangle 8">
            <a:extLst>
              <a:ext uri="{FF2B5EF4-FFF2-40B4-BE49-F238E27FC236}">
                <a16:creationId xmlns:a16="http://schemas.microsoft.com/office/drawing/2014/main" id="{1E51EEA1-0473-4136-9233-2AACD3F1645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40F0C39A-A184-46B6-9544-139685527A7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7049" name="Freeform 9">
            <a:extLst>
              <a:ext uri="{FF2B5EF4-FFF2-40B4-BE49-F238E27FC236}">
                <a16:creationId xmlns:a16="http://schemas.microsoft.com/office/drawing/2014/main" id="{31F9247D-AF74-49D7-B38D-7B1D1450B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000 w 1000"/>
              <a:gd name="T1" fmla="*/ 1000 h 1000"/>
              <a:gd name="T2" fmla="*/ 0 w 1000"/>
              <a:gd name="T3" fmla="*/ 1000 h 1000"/>
              <a:gd name="T4" fmla="*/ 0 w 1000"/>
              <a:gd name="T5" fmla="*/ 0 h 1000"/>
              <a:gd name="T6" fmla="*/ 1000 w 1000"/>
              <a:gd name="T7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050" name="Freeform 10">
            <a:extLst>
              <a:ext uri="{FF2B5EF4-FFF2-40B4-BE49-F238E27FC236}">
                <a16:creationId xmlns:a16="http://schemas.microsoft.com/office/drawing/2014/main" id="{6109E71B-A62B-4D66-BA15-87AB0AD90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000 w 1000"/>
              <a:gd name="T3" fmla="*/ 0 h 1000"/>
              <a:gd name="T4" fmla="*/ 1000 w 1000"/>
              <a:gd name="T5" fmla="*/ 1000 h 1000"/>
              <a:gd name="T6" fmla="*/ 0 w 1000"/>
              <a:gd name="T7" fmla="*/ 100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47675" indent="-44767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¡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813" indent="-4032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81163" indent="-385763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01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8804718D-1130-4410-81EE-882B5619A8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3417455-06BB-49CF-99AB-ECAA14656E1C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174EF8-726C-4144-AFF9-46F0C0B2CAF1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32101" name="Picture 3" descr="MHE-red-RGB-email-logo.png">
            <a:extLst>
              <a:ext uri="{FF2B5EF4-FFF2-40B4-BE49-F238E27FC236}">
                <a16:creationId xmlns:a16="http://schemas.microsoft.com/office/drawing/2014/main" id="{DD8D174E-DDC0-44BB-B607-3A9E8B58F2F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D9B0E00D-7395-4331-B3F4-38A7989421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0E039DA8-9111-4C5C-A004-EBC5CFAB234E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43D8755A-B393-4DA3-ABED-3A5ECA3B7F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A8D7191F-BE8E-4A53-8840-D2F94A0C12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3" name="Rectangle 5">
            <a:extLst>
              <a:ext uri="{FF2B5EF4-FFF2-40B4-BE49-F238E27FC236}">
                <a16:creationId xmlns:a16="http://schemas.microsoft.com/office/drawing/2014/main" id="{DE6805DB-21F7-4792-92D4-C0CB65D88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38100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934C4B-1CAF-4826-837B-06174C392AA2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119815" name="Text Box 9">
            <a:extLst>
              <a:ext uri="{FF2B5EF4-FFF2-40B4-BE49-F238E27FC236}">
                <a16:creationId xmlns:a16="http://schemas.microsoft.com/office/drawing/2014/main" id="{545F2B87-F013-4A54-8912-8E8196C50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Biomolecules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3EDC17-E74A-4772-8409-DB22DE7E22C4}"/>
              </a:ext>
            </a:extLst>
          </p:cNvPr>
          <p:cNvSpPr txBox="1"/>
          <p:nvPr/>
        </p:nvSpPr>
        <p:spPr>
          <a:xfrm>
            <a:off x="-2822" y="6600110"/>
            <a:ext cx="8915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itle 1">
            <a:extLst>
              <a:ext uri="{FF2B5EF4-FFF2-40B4-BE49-F238E27FC236}">
                <a16:creationId xmlns:a16="http://schemas.microsoft.com/office/drawing/2014/main" id="{320F59B9-1B88-4C9B-8344-1C1538A4CCB9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124931" name="Content Placeholder 2">
            <a:extLst>
              <a:ext uri="{FF2B5EF4-FFF2-40B4-BE49-F238E27FC236}">
                <a16:creationId xmlns:a16="http://schemas.microsoft.com/office/drawing/2014/main" id="{0B1C2409-FAB2-4BBD-B357-12BE1E34BB9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50913" y="1981200"/>
            <a:ext cx="7659687" cy="411480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>
            <a:extLst>
              <a:ext uri="{FF2B5EF4-FFF2-40B4-BE49-F238E27FC236}">
                <a16:creationId xmlns:a16="http://schemas.microsoft.com/office/drawing/2014/main" id="{DEDCFC73-EDD9-4EDD-9EC4-0BB92253AA07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125955" name="Content Placeholder 2">
            <a:extLst>
              <a:ext uri="{FF2B5EF4-FFF2-40B4-BE49-F238E27FC236}">
                <a16:creationId xmlns:a16="http://schemas.microsoft.com/office/drawing/2014/main" id="{F2046356-95B9-43AB-AF19-7F914FB2C5D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50913" y="1981200"/>
            <a:ext cx="7659687" cy="411480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itle 1">
            <a:extLst>
              <a:ext uri="{FF2B5EF4-FFF2-40B4-BE49-F238E27FC236}">
                <a16:creationId xmlns:a16="http://schemas.microsoft.com/office/drawing/2014/main" id="{A4AF8B38-44AF-43FE-BA78-534E693F48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304800"/>
            <a:ext cx="7158038" cy="652463"/>
          </a:xfrm>
        </p:spPr>
        <p:txBody>
          <a:bodyPr/>
          <a:lstStyle/>
          <a:p>
            <a:r>
              <a:rPr lang="en-US" altLang="en-US"/>
              <a:t>Biomolecules</a:t>
            </a:r>
          </a:p>
        </p:txBody>
      </p:sp>
      <p:grpSp>
        <p:nvGrpSpPr>
          <p:cNvPr id="127059" name="Group 83">
            <a:extLst>
              <a:ext uri="{FF2B5EF4-FFF2-40B4-BE49-F238E27FC236}">
                <a16:creationId xmlns:a16="http://schemas.microsoft.com/office/drawing/2014/main" id="{9B0A7B42-F455-4B59-B87F-C6D9DF3DAFE1}"/>
              </a:ext>
            </a:extLst>
          </p:cNvPr>
          <p:cNvGrpSpPr>
            <a:grpSpLocks/>
          </p:cNvGrpSpPr>
          <p:nvPr/>
        </p:nvGrpSpPr>
        <p:grpSpPr bwMode="auto">
          <a:xfrm>
            <a:off x="2362200" y="228600"/>
            <a:ext cx="6705600" cy="5562600"/>
            <a:chOff x="1056" y="816"/>
            <a:chExt cx="4224" cy="3504"/>
          </a:xfrm>
        </p:grpSpPr>
        <p:grpSp>
          <p:nvGrpSpPr>
            <p:cNvPr id="127057" name="Group 81">
              <a:extLst>
                <a:ext uri="{FF2B5EF4-FFF2-40B4-BE49-F238E27FC236}">
                  <a16:creationId xmlns:a16="http://schemas.microsoft.com/office/drawing/2014/main" id="{C09E2327-240B-4091-9987-32F2E0FF8D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00" y="816"/>
              <a:ext cx="4080" cy="3504"/>
              <a:chOff x="144" y="1776"/>
              <a:chExt cx="4080" cy="3504"/>
            </a:xfrm>
          </p:grpSpPr>
          <p:sp>
            <p:nvSpPr>
              <p:cNvPr id="127019" name="Oval 3">
                <a:extLst>
                  <a:ext uri="{FF2B5EF4-FFF2-40B4-BE49-F238E27FC236}">
                    <a16:creationId xmlns:a16="http://schemas.microsoft.com/office/drawing/2014/main" id="{748DEEEE-7ABC-4375-9B77-E59A3C7305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2" y="2880"/>
                <a:ext cx="960" cy="384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27020" name="Oval 4">
                <a:extLst>
                  <a:ext uri="{FF2B5EF4-FFF2-40B4-BE49-F238E27FC236}">
                    <a16:creationId xmlns:a16="http://schemas.microsoft.com/office/drawing/2014/main" id="{8E2555DF-FF72-486F-B151-7679FF25CC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" y="1776"/>
                <a:ext cx="960" cy="384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27021" name="Oval 5">
                <a:extLst>
                  <a:ext uri="{FF2B5EF4-FFF2-40B4-BE49-F238E27FC236}">
                    <a16:creationId xmlns:a16="http://schemas.microsoft.com/office/drawing/2014/main" id="{A67CFB28-CEE8-4B37-A869-93C107327A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1776"/>
                <a:ext cx="960" cy="384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27022" name="Oval 6">
                <a:extLst>
                  <a:ext uri="{FF2B5EF4-FFF2-40B4-BE49-F238E27FC236}">
                    <a16:creationId xmlns:a16="http://schemas.microsoft.com/office/drawing/2014/main" id="{A45EFD60-F15E-40FD-AE77-B49883E99E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1776"/>
                <a:ext cx="960" cy="384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27023" name="Oval 7">
                <a:extLst>
                  <a:ext uri="{FF2B5EF4-FFF2-40B4-BE49-F238E27FC236}">
                    <a16:creationId xmlns:a16="http://schemas.microsoft.com/office/drawing/2014/main" id="{525C0B67-50F0-42B0-89D7-451BB77159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" y="2784"/>
                <a:ext cx="960" cy="384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27024" name="Oval 8">
                <a:extLst>
                  <a:ext uri="{FF2B5EF4-FFF2-40B4-BE49-F238E27FC236}">
                    <a16:creationId xmlns:a16="http://schemas.microsoft.com/office/drawing/2014/main" id="{F146BC7B-8B62-4258-A90D-D3491A867A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4" y="3792"/>
                <a:ext cx="960" cy="384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27025" name="Oval 9">
                <a:extLst>
                  <a:ext uri="{FF2B5EF4-FFF2-40B4-BE49-F238E27FC236}">
                    <a16:creationId xmlns:a16="http://schemas.microsoft.com/office/drawing/2014/main" id="{947510D0-E19A-4E71-A19F-C94B8C605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800"/>
                <a:ext cx="960" cy="384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27026" name="Oval 10">
                <a:extLst>
                  <a:ext uri="{FF2B5EF4-FFF2-40B4-BE49-F238E27FC236}">
                    <a16:creationId xmlns:a16="http://schemas.microsoft.com/office/drawing/2014/main" id="{894C584A-3610-4D14-96A7-349E8C934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6" y="4560"/>
                <a:ext cx="960" cy="384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27027" name="Oval 11">
                <a:extLst>
                  <a:ext uri="{FF2B5EF4-FFF2-40B4-BE49-F238E27FC236}">
                    <a16:creationId xmlns:a16="http://schemas.microsoft.com/office/drawing/2014/main" id="{7253C90B-CC4E-49E5-8200-E72361E49F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4" y="4896"/>
                <a:ext cx="960" cy="384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cxnSp>
            <p:nvCxnSpPr>
              <p:cNvPr id="127028" name="Straight Connector 13">
                <a:extLst>
                  <a:ext uri="{FF2B5EF4-FFF2-40B4-BE49-F238E27FC236}">
                    <a16:creationId xmlns:a16="http://schemas.microsoft.com/office/drawing/2014/main" id="{12CE1182-37B3-469C-9D7B-44BB6CBAE2F4}"/>
                  </a:ext>
                </a:extLst>
              </p:cNvPr>
              <p:cNvCxnSpPr>
                <a:cxnSpLocks noChangeShapeType="1"/>
                <a:stCxn id="127020" idx="4"/>
                <a:endCxn id="127019" idx="0"/>
              </p:cNvCxnSpPr>
              <p:nvPr/>
            </p:nvCxnSpPr>
            <p:spPr bwMode="auto">
              <a:xfrm rot="16200000" flipH="1">
                <a:off x="1416" y="2184"/>
                <a:ext cx="720" cy="672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7029" name="Straight Connector 14">
                <a:extLst>
                  <a:ext uri="{FF2B5EF4-FFF2-40B4-BE49-F238E27FC236}">
                    <a16:creationId xmlns:a16="http://schemas.microsoft.com/office/drawing/2014/main" id="{D860D8BF-8F65-44B4-A9DC-6830202FC46F}"/>
                  </a:ext>
                </a:extLst>
              </p:cNvPr>
              <p:cNvCxnSpPr>
                <a:cxnSpLocks noChangeShapeType="1"/>
                <a:stCxn id="127019" idx="0"/>
                <a:endCxn id="127021" idx="4"/>
              </p:cNvCxnSpPr>
              <p:nvPr/>
            </p:nvCxnSpPr>
            <p:spPr bwMode="auto">
              <a:xfrm rot="5400000" flipH="1" flipV="1">
                <a:off x="1968" y="2304"/>
                <a:ext cx="720" cy="432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7030" name="Straight Connector 17">
                <a:extLst>
                  <a:ext uri="{FF2B5EF4-FFF2-40B4-BE49-F238E27FC236}">
                    <a16:creationId xmlns:a16="http://schemas.microsoft.com/office/drawing/2014/main" id="{1F3076D2-87A3-44D5-9338-AE7BC58F0BE3}"/>
                  </a:ext>
                </a:extLst>
              </p:cNvPr>
              <p:cNvCxnSpPr>
                <a:cxnSpLocks noChangeShapeType="1"/>
                <a:stCxn id="127019" idx="0"/>
                <a:endCxn id="127022" idx="4"/>
              </p:cNvCxnSpPr>
              <p:nvPr/>
            </p:nvCxnSpPr>
            <p:spPr bwMode="auto">
              <a:xfrm rot="5400000" flipH="1" flipV="1">
                <a:off x="2472" y="1800"/>
                <a:ext cx="720" cy="144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7031" name="Straight Connector 20">
                <a:extLst>
                  <a:ext uri="{FF2B5EF4-FFF2-40B4-BE49-F238E27FC236}">
                    <a16:creationId xmlns:a16="http://schemas.microsoft.com/office/drawing/2014/main" id="{F9168E5E-6D77-4D34-AAF2-4BD50AE23C78}"/>
                  </a:ext>
                </a:extLst>
              </p:cNvPr>
              <p:cNvCxnSpPr>
                <a:cxnSpLocks noChangeShapeType="1"/>
                <a:stCxn id="127019" idx="2"/>
                <a:endCxn id="127023" idx="6"/>
              </p:cNvCxnSpPr>
              <p:nvPr/>
            </p:nvCxnSpPr>
            <p:spPr bwMode="auto">
              <a:xfrm rot="10800000">
                <a:off x="1104" y="2976"/>
                <a:ext cx="528" cy="96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7032" name="Straight Connector 23">
                <a:extLst>
                  <a:ext uri="{FF2B5EF4-FFF2-40B4-BE49-F238E27FC236}">
                    <a16:creationId xmlns:a16="http://schemas.microsoft.com/office/drawing/2014/main" id="{0BE4B859-FC7A-4AB8-97AE-4B118DEC7264}"/>
                  </a:ext>
                </a:extLst>
              </p:cNvPr>
              <p:cNvCxnSpPr>
                <a:cxnSpLocks noChangeShapeType="1"/>
                <a:stCxn id="127019" idx="4"/>
                <a:endCxn id="127024" idx="0"/>
              </p:cNvCxnSpPr>
              <p:nvPr/>
            </p:nvCxnSpPr>
            <p:spPr bwMode="auto">
              <a:xfrm rot="16200000" flipH="1">
                <a:off x="2544" y="2832"/>
                <a:ext cx="528" cy="1392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7033" name="Straight Connector 26">
                <a:extLst>
                  <a:ext uri="{FF2B5EF4-FFF2-40B4-BE49-F238E27FC236}">
                    <a16:creationId xmlns:a16="http://schemas.microsoft.com/office/drawing/2014/main" id="{91487666-6B85-47D2-8547-CA8647F36AE4}"/>
                  </a:ext>
                </a:extLst>
              </p:cNvPr>
              <p:cNvCxnSpPr>
                <a:cxnSpLocks noChangeShapeType="1"/>
                <a:stCxn id="127024" idx="4"/>
                <a:endCxn id="127025" idx="0"/>
              </p:cNvCxnSpPr>
              <p:nvPr/>
            </p:nvCxnSpPr>
            <p:spPr bwMode="auto">
              <a:xfrm rot="5400000">
                <a:off x="2448" y="3744"/>
                <a:ext cx="624" cy="1488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7034" name="Straight Connector 29">
                <a:extLst>
                  <a:ext uri="{FF2B5EF4-FFF2-40B4-BE49-F238E27FC236}">
                    <a16:creationId xmlns:a16="http://schemas.microsoft.com/office/drawing/2014/main" id="{18E96855-ED24-4CE2-99D6-1E139D8E44E9}"/>
                  </a:ext>
                </a:extLst>
              </p:cNvPr>
              <p:cNvCxnSpPr>
                <a:cxnSpLocks noChangeShapeType="1"/>
                <a:stCxn id="127024" idx="4"/>
                <a:endCxn id="127026" idx="0"/>
              </p:cNvCxnSpPr>
              <p:nvPr/>
            </p:nvCxnSpPr>
            <p:spPr bwMode="auto">
              <a:xfrm rot="5400000">
                <a:off x="3048" y="4104"/>
                <a:ext cx="384" cy="528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7035" name="Straight Connector 32">
                <a:extLst>
                  <a:ext uri="{FF2B5EF4-FFF2-40B4-BE49-F238E27FC236}">
                    <a16:creationId xmlns:a16="http://schemas.microsoft.com/office/drawing/2014/main" id="{F49CBF3B-B882-4D53-8C1A-8B0288AB73A3}"/>
                  </a:ext>
                </a:extLst>
              </p:cNvPr>
              <p:cNvCxnSpPr>
                <a:cxnSpLocks noChangeShapeType="1"/>
                <a:stCxn id="127027" idx="0"/>
                <a:endCxn id="127024" idx="4"/>
              </p:cNvCxnSpPr>
              <p:nvPr/>
            </p:nvCxnSpPr>
            <p:spPr bwMode="auto">
              <a:xfrm rot="16200000" flipV="1">
                <a:off x="3264" y="4416"/>
                <a:ext cx="720" cy="24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27036" name="TextBox 48">
                <a:extLst>
                  <a:ext uri="{FF2B5EF4-FFF2-40B4-BE49-F238E27FC236}">
                    <a16:creationId xmlns:a16="http://schemas.microsoft.com/office/drawing/2014/main" id="{1662DB2C-E3B7-46EB-A0EF-998876074EC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72" y="2976"/>
                <a:ext cx="528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4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Protein</a:t>
                </a:r>
              </a:p>
            </p:txBody>
          </p:sp>
          <p:sp>
            <p:nvSpPr>
              <p:cNvPr id="127037" name="TextBox 49">
                <a:extLst>
                  <a:ext uri="{FF2B5EF4-FFF2-40B4-BE49-F238E27FC236}">
                    <a16:creationId xmlns:a16="http://schemas.microsoft.com/office/drawing/2014/main" id="{D6F3EBA8-3ADC-45E0-AB08-B04D4F0561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2" y="1824"/>
                <a:ext cx="52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Enzymes</a:t>
                </a:r>
              </a:p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</a:t>
                </a:r>
              </a:p>
            </p:txBody>
          </p:sp>
          <p:sp>
            <p:nvSpPr>
              <p:cNvPr id="127038" name="TextBox 50">
                <a:extLst>
                  <a:ext uri="{FF2B5EF4-FFF2-40B4-BE49-F238E27FC236}">
                    <a16:creationId xmlns:a16="http://schemas.microsoft.com/office/drawing/2014/main" id="{1A7650CE-3F47-4DA8-A879-4F4A7B050A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04" y="1824"/>
                <a:ext cx="52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Structural</a:t>
                </a:r>
              </a:p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</a:t>
                </a:r>
              </a:p>
            </p:txBody>
          </p:sp>
          <p:sp>
            <p:nvSpPr>
              <p:cNvPr id="127039" name="TextBox 51">
                <a:extLst>
                  <a:ext uri="{FF2B5EF4-FFF2-40B4-BE49-F238E27FC236}">
                    <a16:creationId xmlns:a16="http://schemas.microsoft.com/office/drawing/2014/main" id="{B25D690D-75E5-4DCC-8781-4804FFB007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12" y="1824"/>
                <a:ext cx="52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Transport</a:t>
                </a:r>
              </a:p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</a:t>
                </a:r>
              </a:p>
            </p:txBody>
          </p:sp>
          <p:sp>
            <p:nvSpPr>
              <p:cNvPr id="127040" name="TextBox 52">
                <a:extLst>
                  <a:ext uri="{FF2B5EF4-FFF2-40B4-BE49-F238E27FC236}">
                    <a16:creationId xmlns:a16="http://schemas.microsoft.com/office/drawing/2014/main" id="{7A023C80-02D9-4ED8-B8AB-B26C788953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8" y="2880"/>
                <a:ext cx="624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</a:t>
                </a:r>
              </a:p>
            </p:txBody>
          </p:sp>
          <p:sp>
            <p:nvSpPr>
              <p:cNvPr id="127041" name="TextBox 53">
                <a:extLst>
                  <a:ext uri="{FF2B5EF4-FFF2-40B4-BE49-F238E27FC236}">
                    <a16:creationId xmlns:a16="http://schemas.microsoft.com/office/drawing/2014/main" id="{209EFC1E-922A-4BCF-84B8-BBDBF155DB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8" y="4848"/>
                <a:ext cx="52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Cysteine</a:t>
                </a:r>
              </a:p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</a:t>
                </a:r>
              </a:p>
            </p:txBody>
          </p:sp>
          <p:sp>
            <p:nvSpPr>
              <p:cNvPr id="127042" name="TextBox 54">
                <a:extLst>
                  <a:ext uri="{FF2B5EF4-FFF2-40B4-BE49-F238E27FC236}">
                    <a16:creationId xmlns:a16="http://schemas.microsoft.com/office/drawing/2014/main" id="{D00423C8-B93D-4AFE-9A3E-BE73C1AEF8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64" y="3888"/>
                <a:ext cx="528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Tertiary</a:t>
                </a:r>
              </a:p>
            </p:txBody>
          </p:sp>
          <p:sp>
            <p:nvSpPr>
              <p:cNvPr id="127043" name="TextBox 55">
                <a:extLst>
                  <a:ext uri="{FF2B5EF4-FFF2-40B4-BE49-F238E27FC236}">
                    <a16:creationId xmlns:a16="http://schemas.microsoft.com/office/drawing/2014/main" id="{10ABE9BB-73AA-4747-83ED-F0B20113A5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4" y="4608"/>
                <a:ext cx="816" cy="4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Polar &amp; non-polar</a:t>
                </a:r>
              </a:p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________</a:t>
                </a:r>
              </a:p>
              <a:p>
                <a:endPara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7044" name="TextBox 56">
                <a:extLst>
                  <a:ext uri="{FF2B5EF4-FFF2-40B4-BE49-F238E27FC236}">
                    <a16:creationId xmlns:a16="http://schemas.microsoft.com/office/drawing/2014/main" id="{82967374-8163-4A84-895E-6E76203EF0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56" y="4944"/>
                <a:ext cx="67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_________</a:t>
                </a:r>
              </a:p>
            </p:txBody>
          </p:sp>
          <p:sp>
            <p:nvSpPr>
              <p:cNvPr id="127045" name="TextBox 57">
                <a:extLst>
                  <a:ext uri="{FF2B5EF4-FFF2-40B4-BE49-F238E27FC236}">
                    <a16:creationId xmlns:a16="http://schemas.microsoft.com/office/drawing/2014/main" id="{C322B123-0E93-4BFB-B874-A9FB1BE00B0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76" y="2208"/>
                <a:ext cx="528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Functions</a:t>
                </a:r>
              </a:p>
            </p:txBody>
          </p:sp>
          <p:sp>
            <p:nvSpPr>
              <p:cNvPr id="127046" name="TextBox 62">
                <a:extLst>
                  <a:ext uri="{FF2B5EF4-FFF2-40B4-BE49-F238E27FC236}">
                    <a16:creationId xmlns:a16="http://schemas.microsoft.com/office/drawing/2014/main" id="{6C878FEB-6B9D-46B7-815A-5B58F0E6C9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6" y="2592"/>
                <a:ext cx="528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Sub-unit</a:t>
                </a:r>
              </a:p>
            </p:txBody>
          </p:sp>
          <p:sp>
            <p:nvSpPr>
              <p:cNvPr id="127047" name="TextBox 63">
                <a:extLst>
                  <a:ext uri="{FF2B5EF4-FFF2-40B4-BE49-F238E27FC236}">
                    <a16:creationId xmlns:a16="http://schemas.microsoft.com/office/drawing/2014/main" id="{9A1C853C-9AA8-451D-8DC1-C29DEDAC2D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84" y="3600"/>
                <a:ext cx="528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Structure</a:t>
                </a:r>
              </a:p>
            </p:txBody>
          </p:sp>
          <p:sp>
            <p:nvSpPr>
              <p:cNvPr id="127048" name="Oval 76">
                <a:extLst>
                  <a:ext uri="{FF2B5EF4-FFF2-40B4-BE49-F238E27FC236}">
                    <a16:creationId xmlns:a16="http://schemas.microsoft.com/office/drawing/2014/main" id="{E86EF164-7EF7-4062-A8A6-E64337CFE1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2" y="3792"/>
                <a:ext cx="960" cy="384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cxnSp>
            <p:nvCxnSpPr>
              <p:cNvPr id="127049" name="Straight Connector 77">
                <a:extLst>
                  <a:ext uri="{FF2B5EF4-FFF2-40B4-BE49-F238E27FC236}">
                    <a16:creationId xmlns:a16="http://schemas.microsoft.com/office/drawing/2014/main" id="{E00EB3DD-6FBC-4399-80CD-1E83B57F1498}"/>
                  </a:ext>
                </a:extLst>
              </p:cNvPr>
              <p:cNvCxnSpPr>
                <a:cxnSpLocks noChangeShapeType="1"/>
                <a:stCxn id="127019" idx="4"/>
                <a:endCxn id="127048" idx="0"/>
              </p:cNvCxnSpPr>
              <p:nvPr/>
            </p:nvCxnSpPr>
            <p:spPr bwMode="auto">
              <a:xfrm rot="16200000" flipH="1">
                <a:off x="1968" y="3408"/>
                <a:ext cx="528" cy="24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7050" name="Straight Connector 80">
                <a:extLst>
                  <a:ext uri="{FF2B5EF4-FFF2-40B4-BE49-F238E27FC236}">
                    <a16:creationId xmlns:a16="http://schemas.microsoft.com/office/drawing/2014/main" id="{55C135C0-5AC0-4ABB-84AD-B741CC8E989D}"/>
                  </a:ext>
                </a:extLst>
              </p:cNvPr>
              <p:cNvCxnSpPr>
                <a:cxnSpLocks noChangeShapeType="1"/>
                <a:stCxn id="127019" idx="4"/>
              </p:cNvCxnSpPr>
              <p:nvPr/>
            </p:nvCxnSpPr>
            <p:spPr bwMode="auto">
              <a:xfrm rot="5400000">
                <a:off x="1104" y="2736"/>
                <a:ext cx="480" cy="1536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27051" name="TextBox 85">
                <a:extLst>
                  <a:ext uri="{FF2B5EF4-FFF2-40B4-BE49-F238E27FC236}">
                    <a16:creationId xmlns:a16="http://schemas.microsoft.com/office/drawing/2014/main" id="{4C7CF233-1B5B-4E71-9EFA-7716856003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8" y="3792"/>
                <a:ext cx="52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Primary</a:t>
                </a:r>
              </a:p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</a:t>
                </a:r>
              </a:p>
            </p:txBody>
          </p:sp>
          <p:sp>
            <p:nvSpPr>
              <p:cNvPr id="127052" name="TextBox 86">
                <a:extLst>
                  <a:ext uri="{FF2B5EF4-FFF2-40B4-BE49-F238E27FC236}">
                    <a16:creationId xmlns:a16="http://schemas.microsoft.com/office/drawing/2014/main" id="{CCA5D35B-B911-4FE1-B26B-9DF9782FE7A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12" y="3840"/>
                <a:ext cx="52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Secondary</a:t>
                </a:r>
              </a:p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</a:t>
                </a:r>
              </a:p>
            </p:txBody>
          </p:sp>
          <p:sp>
            <p:nvSpPr>
              <p:cNvPr id="127053" name="Oval 88">
                <a:extLst>
                  <a:ext uri="{FF2B5EF4-FFF2-40B4-BE49-F238E27FC236}">
                    <a16:creationId xmlns:a16="http://schemas.microsoft.com/office/drawing/2014/main" id="{29EF2BEC-55D6-4B9B-B8B2-A1AEDC2EB7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" y="3120"/>
                <a:ext cx="960" cy="384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cxnSp>
            <p:nvCxnSpPr>
              <p:cNvPr id="127054" name="Straight Connector 89">
                <a:extLst>
                  <a:ext uri="{FF2B5EF4-FFF2-40B4-BE49-F238E27FC236}">
                    <a16:creationId xmlns:a16="http://schemas.microsoft.com/office/drawing/2014/main" id="{459F76EE-F25A-44A6-B35E-1EBB0F878CBF}"/>
                  </a:ext>
                </a:extLst>
              </p:cNvPr>
              <p:cNvCxnSpPr>
                <a:cxnSpLocks noChangeShapeType="1"/>
                <a:stCxn id="127053" idx="2"/>
                <a:endCxn id="127019" idx="6"/>
              </p:cNvCxnSpPr>
              <p:nvPr/>
            </p:nvCxnSpPr>
            <p:spPr bwMode="auto">
              <a:xfrm rot="10800000">
                <a:off x="2592" y="3072"/>
                <a:ext cx="624" cy="24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27055" name="TextBox 93">
                <a:extLst>
                  <a:ext uri="{FF2B5EF4-FFF2-40B4-BE49-F238E27FC236}">
                    <a16:creationId xmlns:a16="http://schemas.microsoft.com/office/drawing/2014/main" id="{00BBD536-CFA3-4CC7-BA48-C1F099020F0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12" y="2784"/>
                <a:ext cx="76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Bond between monomers</a:t>
                </a:r>
              </a:p>
            </p:txBody>
          </p:sp>
          <p:sp>
            <p:nvSpPr>
              <p:cNvPr id="127056" name="TextBox 94">
                <a:extLst>
                  <a:ext uri="{FF2B5EF4-FFF2-40B4-BE49-F238E27FC236}">
                    <a16:creationId xmlns:a16="http://schemas.microsoft.com/office/drawing/2014/main" id="{2E80A839-15BD-4FD9-ABC2-BE427790B1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56" y="3216"/>
                <a:ext cx="624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________</a:t>
                </a:r>
              </a:p>
            </p:txBody>
          </p:sp>
        </p:grpSp>
        <p:sp>
          <p:nvSpPr>
            <p:cNvPr id="127058" name="Oval 75">
              <a:extLst>
                <a:ext uri="{FF2B5EF4-FFF2-40B4-BE49-F238E27FC236}">
                  <a16:creationId xmlns:a16="http://schemas.microsoft.com/office/drawing/2014/main" id="{D7323516-6C53-494D-84AE-68D57A436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278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127060" name="TextBox 99">
            <a:extLst>
              <a:ext uri="{FF2B5EF4-FFF2-40B4-BE49-F238E27FC236}">
                <a16:creationId xmlns:a16="http://schemas.microsoft.com/office/drawing/2014/main" id="{9963E20C-90E8-4512-870E-1574BBF8C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962400"/>
            <a:ext cx="3124200" cy="303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Valine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Pro-Val-Ser-Thr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α-helix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DNA polymerase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Keratin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Hemoglobin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Peptide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Disulfide bonds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R-groups interactions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Hydrophobic exclusion</a:t>
            </a:r>
          </a:p>
          <a:p>
            <a:pPr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084" name="Group 84">
            <a:extLst>
              <a:ext uri="{FF2B5EF4-FFF2-40B4-BE49-F238E27FC236}">
                <a16:creationId xmlns:a16="http://schemas.microsoft.com/office/drawing/2014/main" id="{70013A79-BC1F-4A9B-8FEC-03C8453923C7}"/>
              </a:ext>
            </a:extLst>
          </p:cNvPr>
          <p:cNvGrpSpPr>
            <a:grpSpLocks/>
          </p:cNvGrpSpPr>
          <p:nvPr/>
        </p:nvGrpSpPr>
        <p:grpSpPr bwMode="auto">
          <a:xfrm>
            <a:off x="2590800" y="152400"/>
            <a:ext cx="6553200" cy="5562600"/>
            <a:chOff x="96" y="1776"/>
            <a:chExt cx="4128" cy="3504"/>
          </a:xfrm>
        </p:grpSpPr>
        <p:sp>
          <p:nvSpPr>
            <p:cNvPr id="128044" name="Oval 3">
              <a:extLst>
                <a:ext uri="{FF2B5EF4-FFF2-40B4-BE49-F238E27FC236}">
                  <a16:creationId xmlns:a16="http://schemas.microsoft.com/office/drawing/2014/main" id="{1FEFBEC6-CFCC-43F2-BC60-8333AAC358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2880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045" name="Oval 4">
              <a:extLst>
                <a:ext uri="{FF2B5EF4-FFF2-40B4-BE49-F238E27FC236}">
                  <a16:creationId xmlns:a16="http://schemas.microsoft.com/office/drawing/2014/main" id="{A1803D63-F6DF-48EC-ACF4-B660CCBCE5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177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046" name="Oval 5">
              <a:extLst>
                <a:ext uri="{FF2B5EF4-FFF2-40B4-BE49-F238E27FC236}">
                  <a16:creationId xmlns:a16="http://schemas.microsoft.com/office/drawing/2014/main" id="{627E4A20-AA7B-4BC0-954D-EBF2E24379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77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047" name="Oval 6">
              <a:extLst>
                <a:ext uri="{FF2B5EF4-FFF2-40B4-BE49-F238E27FC236}">
                  <a16:creationId xmlns:a16="http://schemas.microsoft.com/office/drawing/2014/main" id="{EA675374-9C6C-402D-AAA7-87712BE61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77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048" name="Oval 7">
              <a:extLst>
                <a:ext uri="{FF2B5EF4-FFF2-40B4-BE49-F238E27FC236}">
                  <a16:creationId xmlns:a16="http://schemas.microsoft.com/office/drawing/2014/main" id="{03B57462-A1C8-4784-AF01-69585526A9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278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049" name="Oval 8">
              <a:extLst>
                <a:ext uri="{FF2B5EF4-FFF2-40B4-BE49-F238E27FC236}">
                  <a16:creationId xmlns:a16="http://schemas.microsoft.com/office/drawing/2014/main" id="{47C7917E-1E8D-4AA1-B16F-EF9945CB6B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792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050" name="Oval 9">
              <a:extLst>
                <a:ext uri="{FF2B5EF4-FFF2-40B4-BE49-F238E27FC236}">
                  <a16:creationId xmlns:a16="http://schemas.microsoft.com/office/drawing/2014/main" id="{14BCD4BE-CCC9-405B-809A-E015CD88F4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4800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051" name="Oval 10">
              <a:extLst>
                <a:ext uri="{FF2B5EF4-FFF2-40B4-BE49-F238E27FC236}">
                  <a16:creationId xmlns:a16="http://schemas.microsoft.com/office/drawing/2014/main" id="{21F7559B-0C35-4DBC-BC46-3957C621C8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4560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052" name="Oval 11">
              <a:extLst>
                <a:ext uri="{FF2B5EF4-FFF2-40B4-BE49-F238E27FC236}">
                  <a16:creationId xmlns:a16="http://schemas.microsoft.com/office/drawing/2014/main" id="{841E455B-2189-42A7-AAD3-06C4FE975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4896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28053" name="Straight Connector 13">
              <a:extLst>
                <a:ext uri="{FF2B5EF4-FFF2-40B4-BE49-F238E27FC236}">
                  <a16:creationId xmlns:a16="http://schemas.microsoft.com/office/drawing/2014/main" id="{B87AFA66-EE88-41C5-A71C-A245865EF207}"/>
                </a:ext>
              </a:extLst>
            </p:cNvPr>
            <p:cNvCxnSpPr>
              <a:cxnSpLocks noChangeShapeType="1"/>
              <a:stCxn id="128045" idx="4"/>
              <a:endCxn id="128044" idx="0"/>
            </p:cNvCxnSpPr>
            <p:nvPr/>
          </p:nvCxnSpPr>
          <p:spPr bwMode="auto">
            <a:xfrm rot="16200000" flipH="1">
              <a:off x="1416" y="2184"/>
              <a:ext cx="720" cy="6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054" name="Straight Connector 14">
              <a:extLst>
                <a:ext uri="{FF2B5EF4-FFF2-40B4-BE49-F238E27FC236}">
                  <a16:creationId xmlns:a16="http://schemas.microsoft.com/office/drawing/2014/main" id="{DA8AD257-ACBF-4464-977B-33C654CDFC00}"/>
                </a:ext>
              </a:extLst>
            </p:cNvPr>
            <p:cNvCxnSpPr>
              <a:cxnSpLocks noChangeShapeType="1"/>
              <a:stCxn id="128044" idx="0"/>
              <a:endCxn id="128046" idx="4"/>
            </p:cNvCxnSpPr>
            <p:nvPr/>
          </p:nvCxnSpPr>
          <p:spPr bwMode="auto">
            <a:xfrm rot="5400000" flipH="1" flipV="1">
              <a:off x="1968" y="2304"/>
              <a:ext cx="720" cy="4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055" name="Straight Connector 17">
              <a:extLst>
                <a:ext uri="{FF2B5EF4-FFF2-40B4-BE49-F238E27FC236}">
                  <a16:creationId xmlns:a16="http://schemas.microsoft.com/office/drawing/2014/main" id="{D34F5221-FB9B-41BB-B152-EA517A237FB0}"/>
                </a:ext>
              </a:extLst>
            </p:cNvPr>
            <p:cNvCxnSpPr>
              <a:cxnSpLocks noChangeShapeType="1"/>
              <a:stCxn id="128044" idx="0"/>
              <a:endCxn id="128047" idx="4"/>
            </p:cNvCxnSpPr>
            <p:nvPr/>
          </p:nvCxnSpPr>
          <p:spPr bwMode="auto">
            <a:xfrm rot="5400000" flipH="1" flipV="1">
              <a:off x="2472" y="1800"/>
              <a:ext cx="720" cy="14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056" name="Straight Connector 20">
              <a:extLst>
                <a:ext uri="{FF2B5EF4-FFF2-40B4-BE49-F238E27FC236}">
                  <a16:creationId xmlns:a16="http://schemas.microsoft.com/office/drawing/2014/main" id="{8E280079-E1DA-4E6A-89EF-286884962FF3}"/>
                </a:ext>
              </a:extLst>
            </p:cNvPr>
            <p:cNvCxnSpPr>
              <a:cxnSpLocks noChangeShapeType="1"/>
              <a:stCxn id="128044" idx="2"/>
              <a:endCxn id="128048" idx="6"/>
            </p:cNvCxnSpPr>
            <p:nvPr/>
          </p:nvCxnSpPr>
          <p:spPr bwMode="auto">
            <a:xfrm rot="10800000">
              <a:off x="1104" y="2976"/>
              <a:ext cx="528" cy="9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057" name="Straight Connector 23">
              <a:extLst>
                <a:ext uri="{FF2B5EF4-FFF2-40B4-BE49-F238E27FC236}">
                  <a16:creationId xmlns:a16="http://schemas.microsoft.com/office/drawing/2014/main" id="{771CCA6A-5BA3-4BF0-86BE-F3AFDA1146EA}"/>
                </a:ext>
              </a:extLst>
            </p:cNvPr>
            <p:cNvCxnSpPr>
              <a:cxnSpLocks noChangeShapeType="1"/>
              <a:stCxn id="128044" idx="4"/>
              <a:endCxn id="128049" idx="0"/>
            </p:cNvCxnSpPr>
            <p:nvPr/>
          </p:nvCxnSpPr>
          <p:spPr bwMode="auto">
            <a:xfrm rot="16200000" flipH="1">
              <a:off x="2544" y="2832"/>
              <a:ext cx="528" cy="13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058" name="Straight Connector 26">
              <a:extLst>
                <a:ext uri="{FF2B5EF4-FFF2-40B4-BE49-F238E27FC236}">
                  <a16:creationId xmlns:a16="http://schemas.microsoft.com/office/drawing/2014/main" id="{5919DFC6-0EB9-43BC-8DC0-EC9987EBC301}"/>
                </a:ext>
              </a:extLst>
            </p:cNvPr>
            <p:cNvCxnSpPr>
              <a:cxnSpLocks noChangeShapeType="1"/>
              <a:stCxn id="128049" idx="4"/>
              <a:endCxn id="128050" idx="0"/>
            </p:cNvCxnSpPr>
            <p:nvPr/>
          </p:nvCxnSpPr>
          <p:spPr bwMode="auto">
            <a:xfrm rot="5400000">
              <a:off x="2448" y="3744"/>
              <a:ext cx="624" cy="14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059" name="Straight Connector 29">
              <a:extLst>
                <a:ext uri="{FF2B5EF4-FFF2-40B4-BE49-F238E27FC236}">
                  <a16:creationId xmlns:a16="http://schemas.microsoft.com/office/drawing/2014/main" id="{0AB24855-0364-4543-966C-EAEB7D11F282}"/>
                </a:ext>
              </a:extLst>
            </p:cNvPr>
            <p:cNvCxnSpPr>
              <a:cxnSpLocks noChangeShapeType="1"/>
              <a:stCxn id="128049" idx="4"/>
              <a:endCxn id="128051" idx="0"/>
            </p:cNvCxnSpPr>
            <p:nvPr/>
          </p:nvCxnSpPr>
          <p:spPr bwMode="auto">
            <a:xfrm rot="5400000">
              <a:off x="3048" y="4104"/>
              <a:ext cx="384" cy="5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060" name="Straight Connector 32">
              <a:extLst>
                <a:ext uri="{FF2B5EF4-FFF2-40B4-BE49-F238E27FC236}">
                  <a16:creationId xmlns:a16="http://schemas.microsoft.com/office/drawing/2014/main" id="{A21D406F-535D-48B1-A1E0-A2A898352840}"/>
                </a:ext>
              </a:extLst>
            </p:cNvPr>
            <p:cNvCxnSpPr>
              <a:cxnSpLocks noChangeShapeType="1"/>
              <a:stCxn id="128052" idx="0"/>
              <a:endCxn id="128049" idx="4"/>
            </p:cNvCxnSpPr>
            <p:nvPr/>
          </p:nvCxnSpPr>
          <p:spPr bwMode="auto">
            <a:xfrm rot="16200000" flipV="1">
              <a:off x="3264" y="4416"/>
              <a:ext cx="720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8061" name="TextBox 48">
              <a:extLst>
                <a:ext uri="{FF2B5EF4-FFF2-40B4-BE49-F238E27FC236}">
                  <a16:creationId xmlns:a16="http://schemas.microsoft.com/office/drawing/2014/main" id="{00054805-8AEC-4147-A51F-90BE360F7C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2976"/>
              <a:ext cx="5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Protein</a:t>
              </a:r>
            </a:p>
          </p:txBody>
        </p:sp>
        <p:sp>
          <p:nvSpPr>
            <p:cNvPr id="128062" name="TextBox 49">
              <a:extLst>
                <a:ext uri="{FF2B5EF4-FFF2-40B4-BE49-F238E27FC236}">
                  <a16:creationId xmlns:a16="http://schemas.microsoft.com/office/drawing/2014/main" id="{516F13D2-9682-4EF1-8B48-18B873664C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1824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Enzymes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28063" name="TextBox 50">
              <a:extLst>
                <a:ext uri="{FF2B5EF4-FFF2-40B4-BE49-F238E27FC236}">
                  <a16:creationId xmlns:a16="http://schemas.microsoft.com/office/drawing/2014/main" id="{BC36E306-4D6A-41A2-982F-3FAE7A3353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1824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Structural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8064" name="TextBox 51">
              <a:extLst>
                <a:ext uri="{FF2B5EF4-FFF2-40B4-BE49-F238E27FC236}">
                  <a16:creationId xmlns:a16="http://schemas.microsoft.com/office/drawing/2014/main" id="{7297F98C-88E5-4856-9A7F-36E4E90277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824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Transport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8065" name="TextBox 52">
              <a:extLst>
                <a:ext uri="{FF2B5EF4-FFF2-40B4-BE49-F238E27FC236}">
                  <a16:creationId xmlns:a16="http://schemas.microsoft.com/office/drawing/2014/main" id="{FA98B864-116E-4C4A-8ED1-2897232703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2880"/>
              <a:ext cx="62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28066" name="TextBox 53">
              <a:extLst>
                <a:ext uri="{FF2B5EF4-FFF2-40B4-BE49-F238E27FC236}">
                  <a16:creationId xmlns:a16="http://schemas.microsoft.com/office/drawing/2014/main" id="{5B1ACDB4-CC72-4DD2-B50F-E7145B9C2C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4848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Cysteine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128067" name="TextBox 54">
              <a:extLst>
                <a:ext uri="{FF2B5EF4-FFF2-40B4-BE49-F238E27FC236}">
                  <a16:creationId xmlns:a16="http://schemas.microsoft.com/office/drawing/2014/main" id="{5154205E-9ED4-4EBD-8864-5F50B42067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3888"/>
              <a:ext cx="52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Tertiary</a:t>
              </a:r>
            </a:p>
          </p:txBody>
        </p:sp>
        <p:sp>
          <p:nvSpPr>
            <p:cNvPr id="128068" name="TextBox 55">
              <a:extLst>
                <a:ext uri="{FF2B5EF4-FFF2-40B4-BE49-F238E27FC236}">
                  <a16:creationId xmlns:a16="http://schemas.microsoft.com/office/drawing/2014/main" id="{B244678E-57E8-4E7C-93BE-0357DA52F3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4608"/>
              <a:ext cx="816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Polar &amp; non-polar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  <a:p>
              <a:endPara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8069" name="TextBox 56">
              <a:extLst>
                <a:ext uri="{FF2B5EF4-FFF2-40B4-BE49-F238E27FC236}">
                  <a16:creationId xmlns:a16="http://schemas.microsoft.com/office/drawing/2014/main" id="{70466A8E-28C0-4434-970B-AE8DE6BEEA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8" y="4992"/>
              <a:ext cx="672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28070" name="TextBox 57">
              <a:extLst>
                <a:ext uri="{FF2B5EF4-FFF2-40B4-BE49-F238E27FC236}">
                  <a16:creationId xmlns:a16="http://schemas.microsoft.com/office/drawing/2014/main" id="{DA115DFB-B8D3-4FDD-B393-BE54312FB9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2208"/>
              <a:ext cx="52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Functions</a:t>
              </a:r>
            </a:p>
          </p:txBody>
        </p:sp>
        <p:sp>
          <p:nvSpPr>
            <p:cNvPr id="128071" name="TextBox 62">
              <a:extLst>
                <a:ext uri="{FF2B5EF4-FFF2-40B4-BE49-F238E27FC236}">
                  <a16:creationId xmlns:a16="http://schemas.microsoft.com/office/drawing/2014/main" id="{9388A455-73E1-4F63-86E0-947A1E9C55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2592"/>
              <a:ext cx="52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Sub-unit</a:t>
              </a:r>
            </a:p>
          </p:txBody>
        </p:sp>
        <p:sp>
          <p:nvSpPr>
            <p:cNvPr id="128072" name="TextBox 63">
              <a:extLst>
                <a:ext uri="{FF2B5EF4-FFF2-40B4-BE49-F238E27FC236}">
                  <a16:creationId xmlns:a16="http://schemas.microsoft.com/office/drawing/2014/main" id="{16F0F744-CBC6-471A-90B3-D723840832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3600"/>
              <a:ext cx="52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Structure</a:t>
              </a:r>
            </a:p>
          </p:txBody>
        </p:sp>
        <p:sp>
          <p:nvSpPr>
            <p:cNvPr id="128073" name="Oval 75">
              <a:extLst>
                <a:ext uri="{FF2B5EF4-FFF2-40B4-BE49-F238E27FC236}">
                  <a16:creationId xmlns:a16="http://schemas.microsoft.com/office/drawing/2014/main" id="{BF208BF6-5A89-4293-B0DE-EA152BF59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3744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074" name="Oval 76">
              <a:extLst>
                <a:ext uri="{FF2B5EF4-FFF2-40B4-BE49-F238E27FC236}">
                  <a16:creationId xmlns:a16="http://schemas.microsoft.com/office/drawing/2014/main" id="{2969212B-7C41-4C25-91EE-DCD3DC477D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3792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28075" name="Straight Connector 77">
              <a:extLst>
                <a:ext uri="{FF2B5EF4-FFF2-40B4-BE49-F238E27FC236}">
                  <a16:creationId xmlns:a16="http://schemas.microsoft.com/office/drawing/2014/main" id="{BD9A6C3A-ABA0-44FC-9F03-01551F493BCF}"/>
                </a:ext>
              </a:extLst>
            </p:cNvPr>
            <p:cNvCxnSpPr>
              <a:cxnSpLocks noChangeShapeType="1"/>
              <a:stCxn id="128044" idx="4"/>
              <a:endCxn id="128074" idx="0"/>
            </p:cNvCxnSpPr>
            <p:nvPr/>
          </p:nvCxnSpPr>
          <p:spPr bwMode="auto">
            <a:xfrm rot="16200000" flipH="1">
              <a:off x="1968" y="3408"/>
              <a:ext cx="528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076" name="Straight Connector 80">
              <a:extLst>
                <a:ext uri="{FF2B5EF4-FFF2-40B4-BE49-F238E27FC236}">
                  <a16:creationId xmlns:a16="http://schemas.microsoft.com/office/drawing/2014/main" id="{3EEEF5B7-816E-405B-BD3B-685000F4E4FB}"/>
                </a:ext>
              </a:extLst>
            </p:cNvPr>
            <p:cNvCxnSpPr>
              <a:cxnSpLocks noChangeShapeType="1"/>
              <a:stCxn id="128044" idx="4"/>
              <a:endCxn id="128073" idx="0"/>
            </p:cNvCxnSpPr>
            <p:nvPr/>
          </p:nvCxnSpPr>
          <p:spPr bwMode="auto">
            <a:xfrm rot="5400000">
              <a:off x="1104" y="2736"/>
              <a:ext cx="480" cy="15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8077" name="TextBox 85">
              <a:extLst>
                <a:ext uri="{FF2B5EF4-FFF2-40B4-BE49-F238E27FC236}">
                  <a16:creationId xmlns:a16="http://schemas.microsoft.com/office/drawing/2014/main" id="{B06AC364-5BE7-4C42-9717-5F1EE075D3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3792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Primary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28078" name="TextBox 86">
              <a:extLst>
                <a:ext uri="{FF2B5EF4-FFF2-40B4-BE49-F238E27FC236}">
                  <a16:creationId xmlns:a16="http://schemas.microsoft.com/office/drawing/2014/main" id="{02CB52F3-191D-4E66-9DBB-897754CC63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3840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Secondary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8079" name="Oval 88">
              <a:extLst>
                <a:ext uri="{FF2B5EF4-FFF2-40B4-BE49-F238E27FC236}">
                  <a16:creationId xmlns:a16="http://schemas.microsoft.com/office/drawing/2014/main" id="{6DEF71C5-9E58-44B3-BE5A-2F60D30993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120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28080" name="Straight Connector 89">
              <a:extLst>
                <a:ext uri="{FF2B5EF4-FFF2-40B4-BE49-F238E27FC236}">
                  <a16:creationId xmlns:a16="http://schemas.microsoft.com/office/drawing/2014/main" id="{76C40E12-87E7-43EA-9CAB-E28018F261D7}"/>
                </a:ext>
              </a:extLst>
            </p:cNvPr>
            <p:cNvCxnSpPr>
              <a:cxnSpLocks noChangeShapeType="1"/>
              <a:stCxn id="128079" idx="2"/>
              <a:endCxn id="128044" idx="6"/>
            </p:cNvCxnSpPr>
            <p:nvPr/>
          </p:nvCxnSpPr>
          <p:spPr bwMode="auto">
            <a:xfrm rot="10800000">
              <a:off x="2592" y="3072"/>
              <a:ext cx="624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8081" name="TextBox 93">
              <a:extLst>
                <a:ext uri="{FF2B5EF4-FFF2-40B4-BE49-F238E27FC236}">
                  <a16:creationId xmlns:a16="http://schemas.microsoft.com/office/drawing/2014/main" id="{D5640D4B-444F-451F-82B6-D86AFAA6CD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278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Bond between monomers</a:t>
              </a:r>
            </a:p>
          </p:txBody>
        </p:sp>
        <p:sp>
          <p:nvSpPr>
            <p:cNvPr id="128082" name="TextBox 94">
              <a:extLst>
                <a:ext uri="{FF2B5EF4-FFF2-40B4-BE49-F238E27FC236}">
                  <a16:creationId xmlns:a16="http://schemas.microsoft.com/office/drawing/2014/main" id="{8F2F92EF-BE3D-442C-8C78-9EA02AD052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3216"/>
              <a:ext cx="624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</p:grpSp>
      <p:sp>
        <p:nvSpPr>
          <p:cNvPr id="128085" name="Title 1">
            <a:extLst>
              <a:ext uri="{FF2B5EF4-FFF2-40B4-BE49-F238E27FC236}">
                <a16:creationId xmlns:a16="http://schemas.microsoft.com/office/drawing/2014/main" id="{4274E129-0E8C-492E-9615-5390B1476AED}"/>
              </a:ext>
            </a:extLst>
          </p:cNvPr>
          <p:cNvSpPr>
            <a:spLocks/>
          </p:cNvSpPr>
          <p:nvPr/>
        </p:nvSpPr>
        <p:spPr bwMode="auto">
          <a:xfrm>
            <a:off x="228600" y="304800"/>
            <a:ext cx="3352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Biomolecules</a:t>
            </a:r>
            <a:br>
              <a:rPr lang="en-US" altLang="en-US"/>
            </a:br>
            <a:r>
              <a:rPr lang="en-US" altLang="en-US"/>
              <a:t>Key</a:t>
            </a:r>
          </a:p>
        </p:txBody>
      </p:sp>
      <p:sp>
        <p:nvSpPr>
          <p:cNvPr id="128086" name="TextBox 99">
            <a:extLst>
              <a:ext uri="{FF2B5EF4-FFF2-40B4-BE49-F238E27FC236}">
                <a16:creationId xmlns:a16="http://schemas.microsoft.com/office/drawing/2014/main" id="{9E259030-D99E-400E-8813-2661DD0DC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962400"/>
            <a:ext cx="3124200" cy="303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Valine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Pro-Val-Ser-Thr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α-helix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DNA polymerase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Keratin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Hemoglobin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Peptide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Disulfide bonds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R-groups interactions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Hydrophobic exclusion</a:t>
            </a:r>
          </a:p>
          <a:p>
            <a:pPr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7.0&quot;&gt;&lt;object type=&quot;1&quot; unique_id=&quot;10001&quot;&gt;&lt;object type=&quot;2&quot; unique_id=&quot;10427&quot;&gt;&lt;object type=&quot;3&quot; unique_id=&quot;10428&quot;&gt;&lt;property id=&quot;20148&quot; value=&quot;5&quot;/&gt;&lt;property id=&quot;20300&quot; value=&quot;Slide 1&quot;/&gt;&lt;property id=&quot;20307&quot; value=&quot;256&quot;/&gt;&lt;/object&gt;&lt;object type=&quot;3&quot; unique_id=&quot;10429&quot;&gt;&lt;property id=&quot;20148&quot; value=&quot;5&quot;/&gt;&lt;property id=&quot;20300&quot; value=&quot;Slide 2 - &amp;quot;Assessment&amp;quot;&quot;/&gt;&lt;property id=&quot;20307&quot; value=&quot;258&quot;/&gt;&lt;/object&gt;&lt;object type=&quot;3&quot; unique_id=&quot;10430&quot;&gt;&lt;property id=&quot;20148&quot; value=&quot;5&quot;/&gt;&lt;property id=&quot;20300&quot; value=&quot;Slide 3 - &amp;quot;Properties&amp;quot;&quot;/&gt;&lt;property id=&quot;20307&quot; value=&quot;259&quot;/&gt;&lt;/object&gt;&lt;object type=&quot;3&quot; unique_id=&quot;10431&quot;&gt;&lt;property id=&quot;20148&quot; value=&quot;5&quot;/&gt;&lt;property id=&quot;20300&quot; value=&quot;Slide 4 - &amp;quot;Biomolecules&amp;quot;&quot;/&gt;&lt;property id=&quot;20307&quot; value=&quot;260&quot;/&gt;&lt;/object&gt;&lt;object type=&quot;3&quot; unique_id=&quot;10432&quot;&gt;&lt;property id=&quot;20148&quot; value=&quot;5&quot;/&gt;&lt;property id=&quot;20300&quot; value=&quot;Slide 5&quot;/&gt;&lt;property id=&quot;20307&quot; value=&quot;261&quot;/&gt;&lt;/object&gt;&lt;/object&gt;&lt;object type=&quot;8&quot; unique_id=&quot;1043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 design template">
  <a:themeElements>
    <a:clrScheme name="Axis design template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Axis design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Axis design template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design template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design template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design template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design template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design template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design template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design template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 design template</Template>
  <TotalTime>33</TotalTime>
  <Words>172</Words>
  <Application>Microsoft Office PowerPoint</Application>
  <PresentationFormat>On-screen Show (4:3)</PresentationFormat>
  <Paragraphs>79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Times New Roman</vt:lpstr>
      <vt:lpstr>Wingdings</vt:lpstr>
      <vt:lpstr>Courier New</vt:lpstr>
      <vt:lpstr>ヒラギノ角ゴ Pro W3</vt:lpstr>
      <vt:lpstr>Symbol</vt:lpstr>
      <vt:lpstr>Tahoma</vt:lpstr>
      <vt:lpstr>Axis design template</vt:lpstr>
      <vt:lpstr>1_MHSGITemplate</vt:lpstr>
      <vt:lpstr>PowerPoint Presentation</vt:lpstr>
      <vt:lpstr>Assessment</vt:lpstr>
      <vt:lpstr>Properties</vt:lpstr>
      <vt:lpstr>Biomolecules</vt:lpstr>
      <vt:lpstr>PowerPoint Presentation</vt:lpstr>
    </vt:vector>
  </TitlesOfParts>
  <Manager/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The McGraw-Hill Companies</dc:creator>
  <cp:keywords/>
  <dc:description/>
  <cp:lastModifiedBy>Sievers, Elizabeth</cp:lastModifiedBy>
  <cp:revision>6</cp:revision>
  <cp:lastPrinted>1601-01-01T00:00:00Z</cp:lastPrinted>
  <dcterms:created xsi:type="dcterms:W3CDTF">2010-04-16T18:49:41Z</dcterms:created>
  <dcterms:modified xsi:type="dcterms:W3CDTF">2019-04-25T20:30:09Z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TC102037551033</vt:lpwstr>
  </property>
</Properties>
</file>