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A007FE8A-4AFC-4BA6-8473-D9AB8D006E1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E3ED33F9-DE87-4A43-82B4-B7D8A25A3D3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4B525983-4367-457F-8BE8-5FC41E8F151C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AC10CB92-7D85-49EA-8F83-E255F9EB2A5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67D807B2-E609-4A29-B21E-428537C4F81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DA23BC34-E864-444B-AC6D-6990DD1637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1F81FB9-FF36-422A-9646-2181B4C4CD1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8368EB01-4E2F-4177-B7B3-33E38B19CF3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A39399-DD62-4E60-9370-49EA9471875B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85040593-107C-449C-A5F8-5EF72811476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8BF7FD08-5862-41BA-BDC1-D7C89A0F7F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7014D2F-B5E3-4D16-8EA0-625CB0D33A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F25A3DA-FAEC-46B5-A266-47279D3DA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3795DDA-BCF4-4142-A0AD-55158D9416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F8D48C-ED7D-4A7E-81D5-6464DD612C8D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A7A5D0B2-08CD-4443-9210-43002991E5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DA5D0B1D-F46E-48EA-9FCA-E95046D51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DB247E8F-4124-4B5B-85AF-D658D1D346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7070F0-B27E-48F8-AD8B-19D0CB06057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CD7FDBC-A1D6-425C-84EB-5EA152EFB8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6891A21-9D44-425F-A5D4-8DEEE2E143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A1A60E3-8342-4DAD-B7B6-821552A386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3DD508-CF98-4103-B682-83F687DFBE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778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DEFC040-8976-4058-B8DF-E36462E96F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4F76E6B-E052-4CCD-9FC8-FC71C720FA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EEE4E60-D5A4-4132-AC3E-1144DC1BF7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DF6055-6A9E-486E-B7EC-2C594DEB6A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2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9634F-0A2A-4F0E-BAC9-7DCE91CE3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D52676-49F8-4F1D-9D84-F4B01EA4D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0406869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DE155-67F5-4656-8AEC-BF6A6E177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CACED-5255-4449-B562-571F3B8B1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171789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C0FE3-A69E-4845-B87C-F620352F7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5CC11-A9DA-41E0-A9C8-8A6115188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997558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360C2-F755-4397-8CF8-6A0231671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38186-D2CC-41C5-A1B0-FA50AF1B0E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4522E9-2103-4F7D-A4FB-7D5101038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067394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02981-A582-4A64-87EF-554321FFA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31B43-B7B8-4036-8D6E-D3675A854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79E80-B008-466F-8C39-7CC2E5E58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DAE917-E369-4D31-B910-6DC7E9592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9FF3E9-0414-4DD8-A937-86BA9EBCD9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50728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F16EE-FDAB-4729-9C6D-893C1A47F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486197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01627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00500-E419-4F3C-A45E-EE8899056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DA9C3D-80CC-4679-8A1E-B910D07A2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5CA09-471B-4642-9992-8946EAD886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199406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AB921-C33A-4BD8-A43D-C0AED437D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B2DEBF-E773-4AB4-9CD0-F5F4034B7F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206456-AF1B-4977-8E52-B9D9E0469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735164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B79392F-0906-406C-ABE4-836F3F3EAD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500312E-FAD6-4C85-8292-74FDF29678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F6A835-D2A0-4D18-B877-E270ADC314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34A944-00BD-455D-BBB8-F76A6368D6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27319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4DD1A-6370-464F-9533-30A26908E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C77E35-A343-493B-96D0-F1D40A3196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577183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EAEF2A-66F5-478A-A1AF-66C7F79200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DA88D1-3345-4466-A146-5DA526D43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804461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9723488-C9A2-47BB-A9A8-4B7D40452A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4F6170-FB25-4CCA-9D8D-A59C23FA87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9351D592-B635-4403-A4B9-CD01A47B39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7298A7-5790-423E-962C-94C0D0254B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264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2B2AD-9D55-47D2-A4A4-1A4294A1F5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2AAF40-1C69-4519-828E-09C5F3B965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097F42-6AA9-4A0E-AE94-5B269FB3A9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841C29-4EF1-4AFD-AAA6-D7B2BD36EF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639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693B856-9E46-47A4-98AD-F69145987C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EAA01BC-5423-4926-AE9B-60CA7F4381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3FFB3BBD-CBF7-4837-9C00-86ADA98637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9C90DD-BE8D-4223-B81F-4066761393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023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AE10A6D-CEEC-4E67-BD36-361FF9C4A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ECFC091-144D-4F18-BC1F-DD6CE1E7A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C811254-942C-4E4C-9F56-5871EACC3A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F4ABA1-8306-4990-8376-0C48875D0D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536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6BE802D-9706-482E-87B2-3B78211A65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9572CB9-7269-48E7-B3A7-766B84C1EF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5F59D41-2C34-472C-8F4B-1AA48DD1F1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5A1C50-A9BB-4A84-BF6A-A793F8C215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3501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8AABE1F-282D-4616-B1DF-543981423C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6911A68-DE3C-4122-A709-CD38A5822B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140C7A65-6916-4B3B-B69D-A1FE273197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7A371-3525-4CAB-A464-2E18DF2C1B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721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88CBD89-9F36-493E-A6C7-9EFD6B9A0A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BA454F4-9CAD-425B-A843-2E50D32C4A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778727A-190A-4717-AA82-9DDBAD5DEE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B9E971-9620-41C7-A3C2-5C98D36415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7356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4B96DD60-3891-40B5-A572-2446B2ADF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2BAF388-7E87-4EE9-A05D-63BE698A0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36323CB-3111-44D9-B4D1-E5DF0FB640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496E4C7-04AA-4605-9D0D-4D8BC7355F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45F52B5-4056-440C-90CF-D87941A7C44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9A02B55F-65A2-4621-ABC5-7DAEEBCEB3D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6EF9749B-FC89-4F28-AC19-B0E8BDD3FD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3BFD5DE6-B584-448D-9B51-1DF3119AADB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F300BF1-0F82-4BCE-B274-6D91A0312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B0732E14-57BC-4458-AE49-18A28160A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7DCDEE95-1C90-422A-AE41-DC86E0CB4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CFD7CB-4A05-4558-BF04-948067DECC58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E7BB36-19CF-4EEE-A3DD-ADD380A1E02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5605" name="Picture 3" descr="MHE-red-RGB-email-logo.png">
            <a:extLst>
              <a:ext uri="{FF2B5EF4-FFF2-40B4-BE49-F238E27FC236}">
                <a16:creationId xmlns:a16="http://schemas.microsoft.com/office/drawing/2014/main" id="{A8D61F40-7FBE-4D68-BDF4-53FB1E2B62B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CE18C9F4-07B6-4689-AEE8-4F68C43EEB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EB2537AD-4302-45C7-AEE7-FE3EC111706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833BCBA6-2C9B-4641-9C31-7EDE4F4E37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4A62C1D-026D-4BA2-91FD-34C04AB38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74A76AEC-3A2B-4016-A960-DD0E7D489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7A3E5A0-E594-4886-ADE4-36659B774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03BCCC-D457-478A-B4A9-A7216FDD50D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3128D028-42C2-41ED-9EBF-C344D4665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Biomes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2B8761C-78F5-4245-9280-2419A2DB2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66884DD0-676B-4BBD-B6D8-AF3E76EDA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209066EE-17E0-4628-A34A-F204A244B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E7C8A1C-643A-40D6-9BC5-517BF0733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54A07B9-5E50-4CF4-89D0-2D1453E7DC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Biomes</a:t>
            </a:r>
          </a:p>
        </p:txBody>
      </p:sp>
      <p:grpSp>
        <p:nvGrpSpPr>
          <p:cNvPr id="6187" name="Group 43">
            <a:extLst>
              <a:ext uri="{FF2B5EF4-FFF2-40B4-BE49-F238E27FC236}">
                <a16:creationId xmlns:a16="http://schemas.microsoft.com/office/drawing/2014/main" id="{CC55E1C6-A76C-4828-9298-FEAEAFE55B6C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304800"/>
            <a:ext cx="8534400" cy="5353050"/>
            <a:chOff x="288" y="1344"/>
            <a:chExt cx="4032" cy="340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2C359A1B-9CE9-4E17-A7D1-7AAF8BF16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344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49" name="TextBox 504">
              <a:extLst>
                <a:ext uri="{FF2B5EF4-FFF2-40B4-BE49-F238E27FC236}">
                  <a16:creationId xmlns:a16="http://schemas.microsoft.com/office/drawing/2014/main" id="{F659D857-C0AE-4D71-B5C1-AF89A8A31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40"/>
              <a:ext cx="9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temp and low precip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712DBAB2-6FE4-42A9-987A-4894ED75B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06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Oval 672">
              <a:extLst>
                <a:ext uri="{FF2B5EF4-FFF2-40B4-BE49-F238E27FC236}">
                  <a16:creationId xmlns:a16="http://schemas.microsoft.com/office/drawing/2014/main" id="{81B6A47F-A9C0-4FD2-9E49-07C21D7A8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F0CDACB4-CACD-4BB5-9902-6C67458CA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55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5DBB9278-6DFE-42C9-A3C6-5F90A2E0E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4" name="Straight Connector 1245">
              <a:extLst>
                <a:ext uri="{FF2B5EF4-FFF2-40B4-BE49-F238E27FC236}">
                  <a16:creationId xmlns:a16="http://schemas.microsoft.com/office/drawing/2014/main" id="{2A1AE0BD-CEC0-4F41-A2E0-49E0223E50BB}"/>
                </a:ext>
              </a:extLst>
            </p:cNvPr>
            <p:cNvCxnSpPr>
              <a:cxnSpLocks noChangeShapeType="1"/>
              <a:stCxn id="6148" idx="4"/>
              <a:endCxn id="6150" idx="0"/>
            </p:cNvCxnSpPr>
            <p:nvPr/>
          </p:nvCxnSpPr>
          <p:spPr bwMode="auto">
            <a:xfrm rot="5400000">
              <a:off x="2112" y="194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5" name="Straight Connector 1246">
              <a:extLst>
                <a:ext uri="{FF2B5EF4-FFF2-40B4-BE49-F238E27FC236}">
                  <a16:creationId xmlns:a16="http://schemas.microsoft.com/office/drawing/2014/main" id="{528F9134-9EF0-42DF-90DE-8A6F1CEEA414}"/>
                </a:ext>
              </a:extLst>
            </p:cNvPr>
            <p:cNvCxnSpPr>
              <a:cxnSpLocks noChangeShapeType="1"/>
              <a:stCxn id="6150" idx="4"/>
              <a:endCxn id="6151" idx="0"/>
            </p:cNvCxnSpPr>
            <p:nvPr/>
          </p:nvCxnSpPr>
          <p:spPr bwMode="auto">
            <a:xfrm rot="5400000">
              <a:off x="2112" y="266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6" name="Straight Connector 1249">
              <a:extLst>
                <a:ext uri="{FF2B5EF4-FFF2-40B4-BE49-F238E27FC236}">
                  <a16:creationId xmlns:a16="http://schemas.microsoft.com/office/drawing/2014/main" id="{5618A059-F624-49A4-B0BE-87AD64B59A3F}"/>
                </a:ext>
              </a:extLst>
            </p:cNvPr>
            <p:cNvCxnSpPr>
              <a:cxnSpLocks noChangeShapeType="1"/>
              <a:stCxn id="6151" idx="5"/>
              <a:endCxn id="6152" idx="0"/>
            </p:cNvCxnSpPr>
            <p:nvPr/>
          </p:nvCxnSpPr>
          <p:spPr bwMode="auto">
            <a:xfrm rot="16200000" flipH="1">
              <a:off x="2814" y="2934"/>
              <a:ext cx="358" cy="87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7" name="Straight Connector 1252">
              <a:extLst>
                <a:ext uri="{FF2B5EF4-FFF2-40B4-BE49-F238E27FC236}">
                  <a16:creationId xmlns:a16="http://schemas.microsoft.com/office/drawing/2014/main" id="{8952C0B0-6A35-4BA1-9F3E-8253A7824A49}"/>
                </a:ext>
              </a:extLst>
            </p:cNvPr>
            <p:cNvCxnSpPr>
              <a:cxnSpLocks noChangeShapeType="1"/>
              <a:stCxn id="6152" idx="4"/>
              <a:endCxn id="6153" idx="7"/>
            </p:cNvCxnSpPr>
            <p:nvPr/>
          </p:nvCxnSpPr>
          <p:spPr bwMode="auto">
            <a:xfrm rot="5400000">
              <a:off x="3185" y="4095"/>
              <a:ext cx="310" cy="1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6AF410BF-E6F8-4FFE-88BC-8A67017F7D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160"/>
              <a:ext cx="816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Terrestrial Biomes</a:t>
              </a:r>
            </a:p>
          </p:txBody>
        </p:sp>
        <p:sp>
          <p:nvSpPr>
            <p:cNvPr id="6159" name="TextBox 504">
              <a:extLst>
                <a:ext uri="{FF2B5EF4-FFF2-40B4-BE49-F238E27FC236}">
                  <a16:creationId xmlns:a16="http://schemas.microsoft.com/office/drawing/2014/main" id="{FA33A8B3-17E3-4863-B6C8-C26C98959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832"/>
              <a:ext cx="816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Transition between land and water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0" name="TextBox 504">
              <a:extLst>
                <a:ext uri="{FF2B5EF4-FFF2-40B4-BE49-F238E27FC236}">
                  <a16:creationId xmlns:a16="http://schemas.microsoft.com/office/drawing/2014/main" id="{BEE908C3-B123-4EE6-BC9E-B284FCC1F0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648"/>
              <a:ext cx="81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Saltwater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5E1EC562-27DE-49C8-B0C2-1C23F38B08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81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temp and precip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2" name="Oval 672">
              <a:extLst>
                <a:ext uri="{FF2B5EF4-FFF2-40B4-BE49-F238E27FC236}">
                  <a16:creationId xmlns:a16="http://schemas.microsoft.com/office/drawing/2014/main" id="{0DBE50F6-14C7-4174-94AD-3B3055D0D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5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3" name="Straight Connector 1268">
              <a:extLst>
                <a:ext uri="{FF2B5EF4-FFF2-40B4-BE49-F238E27FC236}">
                  <a16:creationId xmlns:a16="http://schemas.microsoft.com/office/drawing/2014/main" id="{B4A24A7F-38D0-4366-BDF7-BCFD970EE4E7}"/>
                </a:ext>
              </a:extLst>
            </p:cNvPr>
            <p:cNvCxnSpPr>
              <a:cxnSpLocks noChangeShapeType="1"/>
              <a:stCxn id="6162" idx="2"/>
              <a:endCxn id="6150" idx="6"/>
            </p:cNvCxnSpPr>
            <p:nvPr/>
          </p:nvCxnSpPr>
          <p:spPr bwMode="auto">
            <a:xfrm rot="10800000" flipV="1">
              <a:off x="2688" y="1776"/>
              <a:ext cx="528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4" name="Oval 672">
              <a:extLst>
                <a:ext uri="{FF2B5EF4-FFF2-40B4-BE49-F238E27FC236}">
                  <a16:creationId xmlns:a16="http://schemas.microsoft.com/office/drawing/2014/main" id="{184F6C29-C0BA-4907-ADBD-204012DD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5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5" name="Oval 672">
              <a:extLst>
                <a:ext uri="{FF2B5EF4-FFF2-40B4-BE49-F238E27FC236}">
                  <a16:creationId xmlns:a16="http://schemas.microsoft.com/office/drawing/2014/main" id="{11686E0B-4F61-4331-872A-6E280D4A0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6" name="TextBox 504">
              <a:extLst>
                <a:ext uri="{FF2B5EF4-FFF2-40B4-BE49-F238E27FC236}">
                  <a16:creationId xmlns:a16="http://schemas.microsoft.com/office/drawing/2014/main" id="{2B7EEC6C-4F40-4FC5-A325-183707E57D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832"/>
              <a:ext cx="816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temp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precip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7" name="TextBox 504">
              <a:extLst>
                <a:ext uri="{FF2B5EF4-FFF2-40B4-BE49-F238E27FC236}">
                  <a16:creationId xmlns:a16="http://schemas.microsoft.com/office/drawing/2014/main" id="{BF0747C2-887F-4253-A9C1-96DAEA44D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680"/>
              <a:ext cx="81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temp and precip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68" name="Straight Connector 1278">
              <a:extLst>
                <a:ext uri="{FF2B5EF4-FFF2-40B4-BE49-F238E27FC236}">
                  <a16:creationId xmlns:a16="http://schemas.microsoft.com/office/drawing/2014/main" id="{54BCCFA7-6D50-4C18-9DB6-936AA43A1B83}"/>
                </a:ext>
              </a:extLst>
            </p:cNvPr>
            <p:cNvCxnSpPr>
              <a:cxnSpLocks noChangeShapeType="1"/>
              <a:stCxn id="6165" idx="6"/>
              <a:endCxn id="6150" idx="3"/>
            </p:cNvCxnSpPr>
            <p:nvPr/>
          </p:nvCxnSpPr>
          <p:spPr bwMode="auto">
            <a:xfrm flipV="1">
              <a:off x="1248" y="2474"/>
              <a:ext cx="662" cy="5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69" name="Straight Connector 1289">
              <a:extLst>
                <a:ext uri="{FF2B5EF4-FFF2-40B4-BE49-F238E27FC236}">
                  <a16:creationId xmlns:a16="http://schemas.microsoft.com/office/drawing/2014/main" id="{A7A2243A-EE32-4BCE-93EB-00F430D9B190}"/>
                </a:ext>
              </a:extLst>
            </p:cNvPr>
            <p:cNvCxnSpPr>
              <a:cxnSpLocks noChangeShapeType="1"/>
              <a:stCxn id="6150" idx="2"/>
              <a:endCxn id="6164" idx="5"/>
            </p:cNvCxnSpPr>
            <p:nvPr/>
          </p:nvCxnSpPr>
          <p:spPr bwMode="auto">
            <a:xfrm rot="10800000">
              <a:off x="1066" y="1946"/>
              <a:ext cx="710" cy="3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0" name="Oval 672">
              <a:extLst>
                <a:ext uri="{FF2B5EF4-FFF2-40B4-BE49-F238E27FC236}">
                  <a16:creationId xmlns:a16="http://schemas.microsoft.com/office/drawing/2014/main" id="{9741CEBD-AF94-4355-80D8-13F52D0C0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7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1" name="Straight Connector 1322">
              <a:extLst>
                <a:ext uri="{FF2B5EF4-FFF2-40B4-BE49-F238E27FC236}">
                  <a16:creationId xmlns:a16="http://schemas.microsoft.com/office/drawing/2014/main" id="{9C2288EC-BE19-4A8E-AE5C-0804CAD5C0DD}"/>
                </a:ext>
              </a:extLst>
            </p:cNvPr>
            <p:cNvCxnSpPr>
              <a:cxnSpLocks noChangeShapeType="1"/>
              <a:stCxn id="6170" idx="2"/>
              <a:endCxn id="6150" idx="5"/>
            </p:cNvCxnSpPr>
            <p:nvPr/>
          </p:nvCxnSpPr>
          <p:spPr bwMode="auto">
            <a:xfrm rot="10800000">
              <a:off x="2554" y="2474"/>
              <a:ext cx="758" cy="5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2" name="TextBox 504">
              <a:extLst>
                <a:ext uri="{FF2B5EF4-FFF2-40B4-BE49-F238E27FC236}">
                  <a16:creationId xmlns:a16="http://schemas.microsoft.com/office/drawing/2014/main" id="{5FDD4A11-EFE5-4EA2-8DDC-F7D711B4DB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2784"/>
              <a:ext cx="816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temp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precip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3" name="Oval 672">
              <a:extLst>
                <a:ext uri="{FF2B5EF4-FFF2-40B4-BE49-F238E27FC236}">
                  <a16:creationId xmlns:a16="http://schemas.microsoft.com/office/drawing/2014/main" id="{27DCACD6-85D5-460B-B721-ADB9E03A1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74" name="Straight Connector 1341">
              <a:extLst>
                <a:ext uri="{FF2B5EF4-FFF2-40B4-BE49-F238E27FC236}">
                  <a16:creationId xmlns:a16="http://schemas.microsoft.com/office/drawing/2014/main" id="{2F75E7EC-78D3-463B-9F64-8C0B27D491D4}"/>
                </a:ext>
              </a:extLst>
            </p:cNvPr>
            <p:cNvCxnSpPr>
              <a:cxnSpLocks noChangeShapeType="1"/>
              <a:stCxn id="6152" idx="4"/>
              <a:endCxn id="6173" idx="1"/>
            </p:cNvCxnSpPr>
            <p:nvPr/>
          </p:nvCxnSpPr>
          <p:spPr bwMode="auto">
            <a:xfrm rot="16200000" flipH="1">
              <a:off x="3393" y="4071"/>
              <a:ext cx="310" cy="2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5" name="TextBox 504">
              <a:extLst>
                <a:ext uri="{FF2B5EF4-FFF2-40B4-BE49-F238E27FC236}">
                  <a16:creationId xmlns:a16="http://schemas.microsoft.com/office/drawing/2014/main" id="{89FE9F6D-2B5A-4218-B166-717BDC182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4416"/>
              <a:ext cx="816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productivity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6" name="TextBox 504">
              <a:extLst>
                <a:ext uri="{FF2B5EF4-FFF2-40B4-BE49-F238E27FC236}">
                  <a16:creationId xmlns:a16="http://schemas.microsoft.com/office/drawing/2014/main" id="{F6C7789C-D55A-4ACD-80A6-18108BB99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4416"/>
              <a:ext cx="816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productivity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77" name="Oval 672">
              <a:extLst>
                <a:ext uri="{FF2B5EF4-FFF2-40B4-BE49-F238E27FC236}">
                  <a16:creationId xmlns:a16="http://schemas.microsoft.com/office/drawing/2014/main" id="{36E7FC8B-4439-4500-8D70-B88E0D5E0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408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8" name="Oval 672">
              <a:extLst>
                <a:ext uri="{FF2B5EF4-FFF2-40B4-BE49-F238E27FC236}">
                  <a16:creationId xmlns:a16="http://schemas.microsoft.com/office/drawing/2014/main" id="{4C759713-84FE-40C3-A3AC-9AB369C50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4128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9" name="Oval 672">
              <a:extLst>
                <a:ext uri="{FF2B5EF4-FFF2-40B4-BE49-F238E27FC236}">
                  <a16:creationId xmlns:a16="http://schemas.microsoft.com/office/drawing/2014/main" id="{9931C691-EAEF-4744-A29F-EC8720DC6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79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80" name="Straight Connector 1356">
              <a:extLst>
                <a:ext uri="{FF2B5EF4-FFF2-40B4-BE49-F238E27FC236}">
                  <a16:creationId xmlns:a16="http://schemas.microsoft.com/office/drawing/2014/main" id="{C5D24BE7-A1CE-493E-824F-A3DEF78A6C7F}"/>
                </a:ext>
              </a:extLst>
            </p:cNvPr>
            <p:cNvCxnSpPr>
              <a:cxnSpLocks noChangeShapeType="1"/>
              <a:stCxn id="6151" idx="4"/>
              <a:endCxn id="6177" idx="7"/>
            </p:cNvCxnSpPr>
            <p:nvPr/>
          </p:nvCxnSpPr>
          <p:spPr bwMode="auto">
            <a:xfrm rot="5400000">
              <a:off x="2009" y="3255"/>
              <a:ext cx="214" cy="2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1" name="Straight Connector 1359">
              <a:extLst>
                <a:ext uri="{FF2B5EF4-FFF2-40B4-BE49-F238E27FC236}">
                  <a16:creationId xmlns:a16="http://schemas.microsoft.com/office/drawing/2014/main" id="{9392D474-0F5B-4C95-8F95-58114C4B7B3E}"/>
                </a:ext>
              </a:extLst>
            </p:cNvPr>
            <p:cNvCxnSpPr>
              <a:cxnSpLocks noChangeShapeType="1"/>
              <a:stCxn id="6177" idx="5"/>
              <a:endCxn id="6178" idx="0"/>
            </p:cNvCxnSpPr>
            <p:nvPr/>
          </p:nvCxnSpPr>
          <p:spPr bwMode="auto">
            <a:xfrm rot="16200000" flipH="1">
              <a:off x="1901" y="3917"/>
              <a:ext cx="310" cy="1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82" name="Straight Connector 1362">
              <a:extLst>
                <a:ext uri="{FF2B5EF4-FFF2-40B4-BE49-F238E27FC236}">
                  <a16:creationId xmlns:a16="http://schemas.microsoft.com/office/drawing/2014/main" id="{B8B97D62-6A88-4524-92E8-C12F60979006}"/>
                </a:ext>
              </a:extLst>
            </p:cNvPr>
            <p:cNvCxnSpPr>
              <a:cxnSpLocks noChangeShapeType="1"/>
              <a:stCxn id="6177" idx="3"/>
              <a:endCxn id="6179" idx="6"/>
            </p:cNvCxnSpPr>
            <p:nvPr/>
          </p:nvCxnSpPr>
          <p:spPr bwMode="auto">
            <a:xfrm rot="5400000">
              <a:off x="1197" y="3773"/>
              <a:ext cx="214" cy="3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83" name="TextBox 504">
              <a:extLst>
                <a:ext uri="{FF2B5EF4-FFF2-40B4-BE49-F238E27FC236}">
                  <a16:creationId xmlns:a16="http://schemas.microsoft.com/office/drawing/2014/main" id="{35B45318-F157-4171-AF9C-94B3929879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4224"/>
              <a:ext cx="624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Lakes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</a:p>
          </p:txBody>
        </p:sp>
        <p:sp>
          <p:nvSpPr>
            <p:cNvPr id="6184" name="TextBox 504">
              <a:extLst>
                <a:ext uri="{FF2B5EF4-FFF2-40B4-BE49-F238E27FC236}">
                  <a16:creationId xmlns:a16="http://schemas.microsoft.com/office/drawing/2014/main" id="{FCEB218A-F841-419C-BAB8-1BB02184BB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3888"/>
              <a:ext cx="52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Rivers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85" name="TextBox 504">
              <a:extLst>
                <a:ext uri="{FF2B5EF4-FFF2-40B4-BE49-F238E27FC236}">
                  <a16:creationId xmlns:a16="http://schemas.microsoft.com/office/drawing/2014/main" id="{4E140798-A79B-4693-8BE8-9C445D65DE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552"/>
              <a:ext cx="816" cy="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Freshwater</a:t>
              </a:r>
            </a:p>
          </p:txBody>
        </p:sp>
      </p:grpSp>
      <p:sp>
        <p:nvSpPr>
          <p:cNvPr id="6188" name="TextBox 99">
            <a:extLst>
              <a:ext uri="{FF2B5EF4-FFF2-40B4-BE49-F238E27FC236}">
                <a16:creationId xmlns:a16="http://schemas.microsoft.com/office/drawing/2014/main" id="{57BDEB7A-2B5C-46C1-988D-B11CD8610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81600"/>
            <a:ext cx="34290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Lotic 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Open ocean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Tundra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Marine habitats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Tropical Rainforest</a:t>
            </a:r>
          </a:p>
        </p:txBody>
      </p:sp>
      <p:sp>
        <p:nvSpPr>
          <p:cNvPr id="6189" name="TextBox 99">
            <a:extLst>
              <a:ext uri="{FF2B5EF4-FFF2-40B4-BE49-F238E27FC236}">
                <a16:creationId xmlns:a16="http://schemas.microsoft.com/office/drawing/2014/main" id="{9392F368-D1C8-4E6A-A04D-FE06A78B3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5346700"/>
            <a:ext cx="34290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/>
            </a:pPr>
            <a:endParaRPr lang="en-US" altLang="en-US" sz="1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Coral reef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Taiga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Temperate deciduous forest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Lentic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E91D23D-0961-47C8-98EF-DDC7E98B30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Biomes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FBCC165C-554C-4FF2-9AB4-CDD645F13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81600"/>
            <a:ext cx="34290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Lotic 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Open ocean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Tundra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Marine habitats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Tropical Rainforest</a:t>
            </a:r>
          </a:p>
        </p:txBody>
      </p:sp>
      <p:grpSp>
        <p:nvGrpSpPr>
          <p:cNvPr id="7211" name="Group 43">
            <a:extLst>
              <a:ext uri="{FF2B5EF4-FFF2-40B4-BE49-F238E27FC236}">
                <a16:creationId xmlns:a16="http://schemas.microsoft.com/office/drawing/2014/main" id="{7E015326-253B-441E-8F1A-08918ED63FEE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8534400" cy="5124450"/>
            <a:chOff x="288" y="1344"/>
            <a:chExt cx="4032" cy="340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824212E9-E106-42BB-933E-4C028FB07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344"/>
              <a:ext cx="100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200"/>
            </a:p>
          </p:txBody>
        </p:sp>
        <p:sp>
          <p:nvSpPr>
            <p:cNvPr id="7173" name="TextBox 504">
              <a:extLst>
                <a:ext uri="{FF2B5EF4-FFF2-40B4-BE49-F238E27FC236}">
                  <a16:creationId xmlns:a16="http://schemas.microsoft.com/office/drawing/2014/main" id="{A1BD96C9-7F4E-424F-84F6-CAB25F702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40"/>
              <a:ext cx="912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temp and low precip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BFFC913B-7AD4-4C1D-897D-D6ECB0785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06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27703950-A5D1-4187-A6F2-C4F7DAC2C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D7C6DF02-A5D2-4480-AAEA-517044E96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55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429272D3-C57B-4448-9208-11CAE0CC3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8" name="Straight Connector 1245">
              <a:extLst>
                <a:ext uri="{FF2B5EF4-FFF2-40B4-BE49-F238E27FC236}">
                  <a16:creationId xmlns:a16="http://schemas.microsoft.com/office/drawing/2014/main" id="{019C67AA-A53C-45ED-A4D1-67453A451DAA}"/>
                </a:ext>
              </a:extLst>
            </p:cNvPr>
            <p:cNvCxnSpPr>
              <a:cxnSpLocks noChangeShapeType="1"/>
              <a:stCxn id="7172" idx="4"/>
              <a:endCxn id="7174" idx="0"/>
            </p:cNvCxnSpPr>
            <p:nvPr/>
          </p:nvCxnSpPr>
          <p:spPr bwMode="auto">
            <a:xfrm rot="5400000">
              <a:off x="2112" y="194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9" name="Straight Connector 1246">
              <a:extLst>
                <a:ext uri="{FF2B5EF4-FFF2-40B4-BE49-F238E27FC236}">
                  <a16:creationId xmlns:a16="http://schemas.microsoft.com/office/drawing/2014/main" id="{B36B125F-998F-4677-943A-8A88C07C644F}"/>
                </a:ext>
              </a:extLst>
            </p:cNvPr>
            <p:cNvCxnSpPr>
              <a:cxnSpLocks noChangeShapeType="1"/>
              <a:stCxn id="7174" idx="4"/>
              <a:endCxn id="7175" idx="0"/>
            </p:cNvCxnSpPr>
            <p:nvPr/>
          </p:nvCxnSpPr>
          <p:spPr bwMode="auto">
            <a:xfrm rot="5400000">
              <a:off x="2112" y="266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0" name="Straight Connector 1249">
              <a:extLst>
                <a:ext uri="{FF2B5EF4-FFF2-40B4-BE49-F238E27FC236}">
                  <a16:creationId xmlns:a16="http://schemas.microsoft.com/office/drawing/2014/main" id="{B3394057-BCE7-4ABF-ADB0-A8DC9F3D33B4}"/>
                </a:ext>
              </a:extLst>
            </p:cNvPr>
            <p:cNvCxnSpPr>
              <a:cxnSpLocks noChangeShapeType="1"/>
              <a:stCxn id="7175" idx="5"/>
              <a:endCxn id="7176" idx="0"/>
            </p:cNvCxnSpPr>
            <p:nvPr/>
          </p:nvCxnSpPr>
          <p:spPr bwMode="auto">
            <a:xfrm rot="16200000" flipH="1">
              <a:off x="2814" y="2934"/>
              <a:ext cx="358" cy="87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1" name="Straight Connector 1252">
              <a:extLst>
                <a:ext uri="{FF2B5EF4-FFF2-40B4-BE49-F238E27FC236}">
                  <a16:creationId xmlns:a16="http://schemas.microsoft.com/office/drawing/2014/main" id="{921692BA-5E8A-4455-AB6B-E1A11310988D}"/>
                </a:ext>
              </a:extLst>
            </p:cNvPr>
            <p:cNvCxnSpPr>
              <a:cxnSpLocks noChangeShapeType="1"/>
              <a:stCxn id="7176" idx="4"/>
              <a:endCxn id="7177" idx="7"/>
            </p:cNvCxnSpPr>
            <p:nvPr/>
          </p:nvCxnSpPr>
          <p:spPr bwMode="auto">
            <a:xfrm rot="5400000">
              <a:off x="3185" y="4095"/>
              <a:ext cx="310" cy="18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7556F42F-5D28-4C90-A0A3-A9BA7DB82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160"/>
              <a:ext cx="816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Terrestrial Biomes</a:t>
              </a:r>
            </a:p>
          </p:txBody>
        </p: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BAA35E54-869E-4C22-9FF1-85546C8F6A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832"/>
              <a:ext cx="81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Transition between land and water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F0B76EDF-FBA7-415A-8B78-08C8057EE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648"/>
              <a:ext cx="81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Saltwater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B8181290-5C99-424D-A117-F207BEC49A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1632"/>
              <a:ext cx="81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temp and precip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6" name="Oval 672">
              <a:extLst>
                <a:ext uri="{FF2B5EF4-FFF2-40B4-BE49-F238E27FC236}">
                  <a16:creationId xmlns:a16="http://schemas.microsoft.com/office/drawing/2014/main" id="{7E0E5D45-758A-42FE-9A2F-0A949BFF2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5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7" name="Straight Connector 1268">
              <a:extLst>
                <a:ext uri="{FF2B5EF4-FFF2-40B4-BE49-F238E27FC236}">
                  <a16:creationId xmlns:a16="http://schemas.microsoft.com/office/drawing/2014/main" id="{23D7539D-41EB-483C-8757-E2A72FB08B50}"/>
                </a:ext>
              </a:extLst>
            </p:cNvPr>
            <p:cNvCxnSpPr>
              <a:cxnSpLocks noChangeShapeType="1"/>
              <a:stCxn id="7186" idx="2"/>
              <a:endCxn id="7174" idx="6"/>
            </p:cNvCxnSpPr>
            <p:nvPr/>
          </p:nvCxnSpPr>
          <p:spPr bwMode="auto">
            <a:xfrm rot="10800000" flipV="1">
              <a:off x="2688" y="1776"/>
              <a:ext cx="528" cy="52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8" name="Oval 672">
              <a:extLst>
                <a:ext uri="{FF2B5EF4-FFF2-40B4-BE49-F238E27FC236}">
                  <a16:creationId xmlns:a16="http://schemas.microsoft.com/office/drawing/2014/main" id="{19CA3164-6A97-401E-B4AE-67B9CD992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15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67509DAC-F7C9-45E8-9BA1-A34165FD0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0" name="TextBox 504">
              <a:extLst>
                <a:ext uri="{FF2B5EF4-FFF2-40B4-BE49-F238E27FC236}">
                  <a16:creationId xmlns:a16="http://schemas.microsoft.com/office/drawing/2014/main" id="{8840536D-43C7-4B4C-8D3D-1E93D1F915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832"/>
              <a:ext cx="816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temp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precip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8E367744-C237-48B1-8D21-080DC4535A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680"/>
              <a:ext cx="81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temp and precip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cxnSp>
          <p:nvCxnSpPr>
            <p:cNvPr id="7192" name="Straight Connector 1278">
              <a:extLst>
                <a:ext uri="{FF2B5EF4-FFF2-40B4-BE49-F238E27FC236}">
                  <a16:creationId xmlns:a16="http://schemas.microsoft.com/office/drawing/2014/main" id="{2AA12907-9046-4958-902A-CCB588411C6E}"/>
                </a:ext>
              </a:extLst>
            </p:cNvPr>
            <p:cNvCxnSpPr>
              <a:cxnSpLocks noChangeShapeType="1"/>
              <a:stCxn id="7189" idx="6"/>
              <a:endCxn id="7174" idx="3"/>
            </p:cNvCxnSpPr>
            <p:nvPr/>
          </p:nvCxnSpPr>
          <p:spPr bwMode="auto">
            <a:xfrm flipV="1">
              <a:off x="1248" y="2474"/>
              <a:ext cx="662" cy="55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3" name="Straight Connector 1289">
              <a:extLst>
                <a:ext uri="{FF2B5EF4-FFF2-40B4-BE49-F238E27FC236}">
                  <a16:creationId xmlns:a16="http://schemas.microsoft.com/office/drawing/2014/main" id="{324BD405-59D2-454F-B783-816E674A2500}"/>
                </a:ext>
              </a:extLst>
            </p:cNvPr>
            <p:cNvCxnSpPr>
              <a:cxnSpLocks noChangeShapeType="1"/>
              <a:stCxn id="7174" idx="2"/>
              <a:endCxn id="7188" idx="5"/>
            </p:cNvCxnSpPr>
            <p:nvPr/>
          </p:nvCxnSpPr>
          <p:spPr bwMode="auto">
            <a:xfrm rot="10800000">
              <a:off x="1066" y="1946"/>
              <a:ext cx="710" cy="35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4" name="Oval 672">
              <a:extLst>
                <a:ext uri="{FF2B5EF4-FFF2-40B4-BE49-F238E27FC236}">
                  <a16:creationId xmlns:a16="http://schemas.microsoft.com/office/drawing/2014/main" id="{917BE372-74DE-4D02-B93F-3A2582035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273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5" name="Straight Connector 1322">
              <a:extLst>
                <a:ext uri="{FF2B5EF4-FFF2-40B4-BE49-F238E27FC236}">
                  <a16:creationId xmlns:a16="http://schemas.microsoft.com/office/drawing/2014/main" id="{A0F51381-E92A-4BBC-A71F-18844FCBFC81}"/>
                </a:ext>
              </a:extLst>
            </p:cNvPr>
            <p:cNvCxnSpPr>
              <a:cxnSpLocks noChangeShapeType="1"/>
              <a:stCxn id="7194" idx="2"/>
              <a:endCxn id="7174" idx="5"/>
            </p:cNvCxnSpPr>
            <p:nvPr/>
          </p:nvCxnSpPr>
          <p:spPr bwMode="auto">
            <a:xfrm rot="10800000">
              <a:off x="2554" y="2474"/>
              <a:ext cx="758" cy="5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82659018-BFA4-4CFA-9F98-8F6CE8611A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2784"/>
              <a:ext cx="816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temp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Moderate precip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97" name="Oval 672">
              <a:extLst>
                <a:ext uri="{FF2B5EF4-FFF2-40B4-BE49-F238E27FC236}">
                  <a16:creationId xmlns:a16="http://schemas.microsoft.com/office/drawing/2014/main" id="{BF41695C-E02F-4518-9103-C8E5D0473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427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98" name="Straight Connector 1341">
              <a:extLst>
                <a:ext uri="{FF2B5EF4-FFF2-40B4-BE49-F238E27FC236}">
                  <a16:creationId xmlns:a16="http://schemas.microsoft.com/office/drawing/2014/main" id="{6A3D330A-DA88-4847-B2BC-5782D87D1F3B}"/>
                </a:ext>
              </a:extLst>
            </p:cNvPr>
            <p:cNvCxnSpPr>
              <a:cxnSpLocks noChangeShapeType="1"/>
              <a:stCxn id="7176" idx="4"/>
              <a:endCxn id="7197" idx="1"/>
            </p:cNvCxnSpPr>
            <p:nvPr/>
          </p:nvCxnSpPr>
          <p:spPr bwMode="auto">
            <a:xfrm rot="16200000" flipH="1">
              <a:off x="3393" y="4071"/>
              <a:ext cx="310" cy="2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9" name="TextBox 504">
              <a:extLst>
                <a:ext uri="{FF2B5EF4-FFF2-40B4-BE49-F238E27FC236}">
                  <a16:creationId xmlns:a16="http://schemas.microsoft.com/office/drawing/2014/main" id="{8D760B65-5030-425E-A607-6F4C7712E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4416"/>
              <a:ext cx="81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High productivity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200" name="TextBox 504">
              <a:extLst>
                <a:ext uri="{FF2B5EF4-FFF2-40B4-BE49-F238E27FC236}">
                  <a16:creationId xmlns:a16="http://schemas.microsoft.com/office/drawing/2014/main" id="{B97A757A-DD1B-4296-9427-BE210E2F5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4416"/>
              <a:ext cx="816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Low productivity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201" name="Oval 672">
              <a:extLst>
                <a:ext uri="{FF2B5EF4-FFF2-40B4-BE49-F238E27FC236}">
                  <a16:creationId xmlns:a16="http://schemas.microsoft.com/office/drawing/2014/main" id="{13FB9C22-9E44-4182-8994-B49C3EF79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408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2" name="Oval 672">
              <a:extLst>
                <a:ext uri="{FF2B5EF4-FFF2-40B4-BE49-F238E27FC236}">
                  <a16:creationId xmlns:a16="http://schemas.microsoft.com/office/drawing/2014/main" id="{79CC34EC-DC3A-4DEC-BD76-21CFFF87B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4128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203" name="Oval 672">
              <a:extLst>
                <a:ext uri="{FF2B5EF4-FFF2-40B4-BE49-F238E27FC236}">
                  <a16:creationId xmlns:a16="http://schemas.microsoft.com/office/drawing/2014/main" id="{F576469E-41C8-48D2-8F5B-59F5988AE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792"/>
              <a:ext cx="768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204" name="Straight Connector 1356">
              <a:extLst>
                <a:ext uri="{FF2B5EF4-FFF2-40B4-BE49-F238E27FC236}">
                  <a16:creationId xmlns:a16="http://schemas.microsoft.com/office/drawing/2014/main" id="{12AD29FF-6257-4AAA-AF10-D13CF9D3B02D}"/>
                </a:ext>
              </a:extLst>
            </p:cNvPr>
            <p:cNvCxnSpPr>
              <a:cxnSpLocks noChangeShapeType="1"/>
              <a:stCxn id="7175" idx="4"/>
              <a:endCxn id="7201" idx="7"/>
            </p:cNvCxnSpPr>
            <p:nvPr/>
          </p:nvCxnSpPr>
          <p:spPr bwMode="auto">
            <a:xfrm rot="5400000">
              <a:off x="2009" y="3255"/>
              <a:ext cx="214" cy="23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5" name="Straight Connector 1359">
              <a:extLst>
                <a:ext uri="{FF2B5EF4-FFF2-40B4-BE49-F238E27FC236}">
                  <a16:creationId xmlns:a16="http://schemas.microsoft.com/office/drawing/2014/main" id="{A48F3E13-60E7-4348-AB91-22B471B9B6B5}"/>
                </a:ext>
              </a:extLst>
            </p:cNvPr>
            <p:cNvCxnSpPr>
              <a:cxnSpLocks noChangeShapeType="1"/>
              <a:stCxn id="7201" idx="5"/>
              <a:endCxn id="7202" idx="0"/>
            </p:cNvCxnSpPr>
            <p:nvPr/>
          </p:nvCxnSpPr>
          <p:spPr bwMode="auto">
            <a:xfrm rot="16200000" flipH="1">
              <a:off x="1901" y="3917"/>
              <a:ext cx="310" cy="11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6" name="Straight Connector 1362">
              <a:extLst>
                <a:ext uri="{FF2B5EF4-FFF2-40B4-BE49-F238E27FC236}">
                  <a16:creationId xmlns:a16="http://schemas.microsoft.com/office/drawing/2014/main" id="{F2140976-0CF6-44F3-922B-09B2CB671CBC}"/>
                </a:ext>
              </a:extLst>
            </p:cNvPr>
            <p:cNvCxnSpPr>
              <a:cxnSpLocks noChangeShapeType="1"/>
              <a:stCxn id="7201" idx="3"/>
              <a:endCxn id="7203" idx="6"/>
            </p:cNvCxnSpPr>
            <p:nvPr/>
          </p:nvCxnSpPr>
          <p:spPr bwMode="auto">
            <a:xfrm rot="5400000">
              <a:off x="1197" y="3773"/>
              <a:ext cx="214" cy="30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207" name="TextBox 504">
              <a:extLst>
                <a:ext uri="{FF2B5EF4-FFF2-40B4-BE49-F238E27FC236}">
                  <a16:creationId xmlns:a16="http://schemas.microsoft.com/office/drawing/2014/main" id="{545C9A5F-993C-4795-BF44-FC18DDDC7A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4224"/>
              <a:ext cx="62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Lakes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208" name="TextBox 504">
              <a:extLst>
                <a:ext uri="{FF2B5EF4-FFF2-40B4-BE49-F238E27FC236}">
                  <a16:creationId xmlns:a16="http://schemas.microsoft.com/office/drawing/2014/main" id="{F14E79E7-64F7-4071-A46D-5DDB2B015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3888"/>
              <a:ext cx="52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Rivers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209" name="TextBox 504">
              <a:extLst>
                <a:ext uri="{FF2B5EF4-FFF2-40B4-BE49-F238E27FC236}">
                  <a16:creationId xmlns:a16="http://schemas.microsoft.com/office/drawing/2014/main" id="{CD990748-6D8A-4498-B982-F1B51EC9B5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552"/>
              <a:ext cx="81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Freshwater</a:t>
              </a:r>
            </a:p>
          </p:txBody>
        </p:sp>
      </p:grpSp>
      <p:sp>
        <p:nvSpPr>
          <p:cNvPr id="7212" name="TextBox 99">
            <a:extLst>
              <a:ext uri="{FF2B5EF4-FFF2-40B4-BE49-F238E27FC236}">
                <a16:creationId xmlns:a16="http://schemas.microsoft.com/office/drawing/2014/main" id="{839002CD-2578-4014-BFD1-D3E31A90C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5346700"/>
            <a:ext cx="34290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>
              <a:buFontTx/>
              <a:buAutoNum type="alphaLcPeriod"/>
            </a:pPr>
            <a:endParaRPr lang="en-US" altLang="en-US" sz="1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Coral reef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Taiga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Temperate deciduous forest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</a:p>
          <a:p>
            <a:pPr lvl="1">
              <a:buFontTx/>
              <a:buAutoNum type="alphaLcPeriod" startAt="7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Lentic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MMPROD_UIDATA" val="&lt;database version=&quot;7.0&quot;&gt;&lt;object type=&quot;1&quot; unique_id=&quot;10001&quot;&gt;&lt;object type=&quot;2&quot; unique_id=&quot;10076&quot;&gt;&lt;object type=&quot;3&quot; unique_id=&quot;10077&quot;&gt;&lt;property id=&quot;20148&quot; value=&quot;5&quot;/&gt;&lt;property id=&quot;20300&quot; value=&quot;Slide 1&quot;/&gt;&lt;property id=&quot;20307&quot; value=&quot;317&quot;/&gt;&lt;/object&gt;&lt;object type=&quot;3&quot; unique_id=&quot;10078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79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80&quot;&gt;&lt;property id=&quot;20148&quot; value=&quot;5&quot;/&gt;&lt;property id=&quot;20300&quot; value=&quot;Slide 4 - &amp;quot;Biomes&amp;quot;&quot;/&gt;&lt;property id=&quot;20307&quot; value=&quot;334&quot;/&gt;&lt;/object&gt;&lt;object type=&quot;3&quot; unique_id=&quot;10081&quot;&gt;&lt;property id=&quot;20148&quot; value=&quot;5&quot;/&gt;&lt;property id=&quot;20300&quot; value=&quot;Slide 5 - &amp;quot;Biomes Key&amp;quot;&quot;/&gt;&lt;property id=&quot;20307&quot; value=&quot;335&quot;/&gt;&lt;/object&gt;&lt;/object&gt;&lt;object type=&quot;8&quot; unique_id=&quot;1008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4932</TotalTime>
  <Words>221</Words>
  <Application>Microsoft Office PowerPoint</Application>
  <PresentationFormat>On-screen Show (4:3)</PresentationFormat>
  <Paragraphs>93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Biomes</vt:lpstr>
      <vt:lpstr>Biomes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361</cp:revision>
  <dcterms:created xsi:type="dcterms:W3CDTF">2005-04-19T02:46:41Z</dcterms:created>
  <dcterms:modified xsi:type="dcterms:W3CDTF">2019-04-30T16:36:14Z</dcterms:modified>
</cp:coreProperties>
</file>