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  <p:sldMasterId id="2147484022" r:id="rId2"/>
  </p:sldMasterIdLst>
  <p:notesMasterIdLst>
    <p:notesMasterId r:id="rId22"/>
  </p:notesMasterIdLst>
  <p:sldIdLst>
    <p:sldId id="317" r:id="rId3"/>
    <p:sldId id="329" r:id="rId4"/>
    <p:sldId id="297" r:id="rId5"/>
    <p:sldId id="298" r:id="rId6"/>
    <p:sldId id="299" r:id="rId7"/>
    <p:sldId id="332" r:id="rId8"/>
    <p:sldId id="301" r:id="rId9"/>
    <p:sldId id="323" r:id="rId10"/>
    <p:sldId id="304" r:id="rId11"/>
    <p:sldId id="324" r:id="rId12"/>
    <p:sldId id="326" r:id="rId13"/>
    <p:sldId id="325" r:id="rId14"/>
    <p:sldId id="307" r:id="rId15"/>
    <p:sldId id="308" r:id="rId16"/>
    <p:sldId id="309" r:id="rId17"/>
    <p:sldId id="310" r:id="rId18"/>
    <p:sldId id="311" r:id="rId19"/>
    <p:sldId id="333" r:id="rId20"/>
    <p:sldId id="273" r:id="rId21"/>
  </p:sldIdLst>
  <p:sldSz cx="9144000" cy="6858000" type="screen4x3"/>
  <p:notesSz cx="7010400" cy="9296400"/>
  <p:custDataLst>
    <p:tags r:id="rId23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33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68" autoAdjust="0"/>
    <p:restoredTop sz="87324" autoAdjust="0"/>
  </p:normalViewPr>
  <p:slideViewPr>
    <p:cSldViewPr>
      <p:cViewPr varScale="1">
        <p:scale>
          <a:sx n="97" d="100"/>
          <a:sy n="97" d="100"/>
        </p:scale>
        <p:origin x="84" y="16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42" y="1272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806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gs" Target="tags/tag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Rectangle 2">
            <a:extLst>
              <a:ext uri="{FF2B5EF4-FFF2-40B4-BE49-F238E27FC236}">
                <a16:creationId xmlns:a16="http://schemas.microsoft.com/office/drawing/2014/main" id="{8B89535F-4768-4689-9063-585A0DF24856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5891" name="Rectangle 3">
            <a:extLst>
              <a:ext uri="{FF2B5EF4-FFF2-40B4-BE49-F238E27FC236}">
                <a16:creationId xmlns:a16="http://schemas.microsoft.com/office/drawing/2014/main" id="{CE472EB2-650B-4182-80A2-D9DC778E2141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70338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F22B78-326D-4451-B7E4-F166D0036922}"/>
              </a:ext>
            </a:extLst>
          </p:cNvPr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81100" y="696913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5893" name="Rectangle 5">
            <a:extLst>
              <a:ext uri="{FF2B5EF4-FFF2-40B4-BE49-F238E27FC236}">
                <a16:creationId xmlns:a16="http://schemas.microsoft.com/office/drawing/2014/main" id="{BD435351-8177-4390-8625-EB8F8CC99F9E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1675" y="4416425"/>
            <a:ext cx="5607050" cy="418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65894" name="Rectangle 6">
            <a:extLst>
              <a:ext uri="{FF2B5EF4-FFF2-40B4-BE49-F238E27FC236}">
                <a16:creationId xmlns:a16="http://schemas.microsoft.com/office/drawing/2014/main" id="{27658AD5-1732-4982-8912-0BEF9DA432DB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5895" name="Rectangle 7">
            <a:extLst>
              <a:ext uri="{FF2B5EF4-FFF2-40B4-BE49-F238E27FC236}">
                <a16:creationId xmlns:a16="http://schemas.microsoft.com/office/drawing/2014/main" id="{6C8ADC6E-63EF-4ED4-A39E-DFBC4A238F0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DFC7DDAA-4847-410F-8AD6-1C58FAE1675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7">
            <a:extLst>
              <a:ext uri="{FF2B5EF4-FFF2-40B4-BE49-F238E27FC236}">
                <a16:creationId xmlns:a16="http://schemas.microsoft.com/office/drawing/2014/main" id="{300299F3-DD70-4D39-81E8-723CF2C1D0A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01076377-CA7F-4605-BEA6-69C0122357E6}" type="slidenum">
              <a:rPr lang="en-US" altLang="en-US" sz="1200" smtClean="0"/>
              <a:pPr/>
              <a:t>1</a:t>
            </a:fld>
            <a:endParaRPr lang="en-US" altLang="en-US" sz="1200"/>
          </a:p>
        </p:txBody>
      </p:sp>
      <p:sp>
        <p:nvSpPr>
          <p:cNvPr id="5123" name="Rectangle 2">
            <a:extLst>
              <a:ext uri="{FF2B5EF4-FFF2-40B4-BE49-F238E27FC236}">
                <a16:creationId xmlns:a16="http://schemas.microsoft.com/office/drawing/2014/main" id="{75A326D8-0928-4767-A637-ED8DB404E444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4" name="Rectangle 3">
            <a:extLst>
              <a:ext uri="{FF2B5EF4-FFF2-40B4-BE49-F238E27FC236}">
                <a16:creationId xmlns:a16="http://schemas.microsoft.com/office/drawing/2014/main" id="{02C03836-FC7F-4D4E-900F-65ED45C105D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Image Placeholder 1">
            <a:extLst>
              <a:ext uri="{FF2B5EF4-FFF2-40B4-BE49-F238E27FC236}">
                <a16:creationId xmlns:a16="http://schemas.microsoft.com/office/drawing/2014/main" id="{AFD109A5-0E83-4343-B57F-A7E2F009B3E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9" name="Notes Placeholder 2">
            <a:extLst>
              <a:ext uri="{FF2B5EF4-FFF2-40B4-BE49-F238E27FC236}">
                <a16:creationId xmlns:a16="http://schemas.microsoft.com/office/drawing/2014/main" id="{4172F7E1-0186-432E-B8AB-43643E8B4D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24580" name="Slide Number Placeholder 3">
            <a:extLst>
              <a:ext uri="{FF2B5EF4-FFF2-40B4-BE49-F238E27FC236}">
                <a16:creationId xmlns:a16="http://schemas.microsoft.com/office/drawing/2014/main" id="{F2C04E30-7BE0-4A93-A479-C588E45493D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356C674E-6016-4335-B324-24BF8D22169E}" type="slidenum">
              <a:rPr lang="en-US" altLang="en-US" sz="1200" smtClean="0"/>
              <a:pPr/>
              <a:t>11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Image Placeholder 1">
            <a:extLst>
              <a:ext uri="{FF2B5EF4-FFF2-40B4-BE49-F238E27FC236}">
                <a16:creationId xmlns:a16="http://schemas.microsoft.com/office/drawing/2014/main" id="{FE0574AC-2AB8-4721-8C4E-4AC632DF4B5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7" name="Notes Placeholder 2">
            <a:extLst>
              <a:ext uri="{FF2B5EF4-FFF2-40B4-BE49-F238E27FC236}">
                <a16:creationId xmlns:a16="http://schemas.microsoft.com/office/drawing/2014/main" id="{89AF626E-A483-468B-AD79-E117189CE41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26628" name="Slide Number Placeholder 3">
            <a:extLst>
              <a:ext uri="{FF2B5EF4-FFF2-40B4-BE49-F238E27FC236}">
                <a16:creationId xmlns:a16="http://schemas.microsoft.com/office/drawing/2014/main" id="{1A14FEC8-AF8A-457F-9200-1A0EE0FAB2B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4A5D3AD4-859F-402C-ABA3-CA1A027A9F5A}" type="slidenum">
              <a:rPr lang="en-US" altLang="en-US" sz="1200" smtClean="0"/>
              <a:pPr/>
              <a:t>12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>
            <a:extLst>
              <a:ext uri="{FF2B5EF4-FFF2-40B4-BE49-F238E27FC236}">
                <a16:creationId xmlns:a16="http://schemas.microsoft.com/office/drawing/2014/main" id="{C7018964-7E24-420B-9A18-CEC8F5797ED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5" name="Notes Placeholder 2">
            <a:extLst>
              <a:ext uri="{FF2B5EF4-FFF2-40B4-BE49-F238E27FC236}">
                <a16:creationId xmlns:a16="http://schemas.microsoft.com/office/drawing/2014/main" id="{3FBC448C-1BA3-4802-A7D5-58E3595BE5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28676" name="Slide Number Placeholder 3">
            <a:extLst>
              <a:ext uri="{FF2B5EF4-FFF2-40B4-BE49-F238E27FC236}">
                <a16:creationId xmlns:a16="http://schemas.microsoft.com/office/drawing/2014/main" id="{4626B8D2-545E-48E9-B872-C5C204B1535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199F4B9E-CF2F-4249-9952-77FACE7E8E88}" type="slidenum">
              <a:rPr lang="en-US" altLang="en-US" sz="1200" smtClean="0"/>
              <a:pPr/>
              <a:t>13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>
            <a:extLst>
              <a:ext uri="{FF2B5EF4-FFF2-40B4-BE49-F238E27FC236}">
                <a16:creationId xmlns:a16="http://schemas.microsoft.com/office/drawing/2014/main" id="{DA72BF0B-2F10-4A50-A347-BF65F7E78BB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3" name="Notes Placeholder 2">
            <a:extLst>
              <a:ext uri="{FF2B5EF4-FFF2-40B4-BE49-F238E27FC236}">
                <a16:creationId xmlns:a16="http://schemas.microsoft.com/office/drawing/2014/main" id="{E18C9766-F6F3-4355-9464-D8E5158242A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Application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30724" name="Slide Number Placeholder 3">
            <a:extLst>
              <a:ext uri="{FF2B5EF4-FFF2-40B4-BE49-F238E27FC236}">
                <a16:creationId xmlns:a16="http://schemas.microsoft.com/office/drawing/2014/main" id="{E9E70CCC-0426-4E0F-9D7F-AB2CA164607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D20E579D-76BC-47F0-8977-25BAE14A474C}" type="slidenum">
              <a:rPr lang="en-US" altLang="en-US" sz="1200" smtClean="0"/>
              <a:pPr/>
              <a:t>14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Image Placeholder 1">
            <a:extLst>
              <a:ext uri="{FF2B5EF4-FFF2-40B4-BE49-F238E27FC236}">
                <a16:creationId xmlns:a16="http://schemas.microsoft.com/office/drawing/2014/main" id="{47EF35E8-6FCB-4E44-A5B9-810682F2152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1" name="Notes Placeholder 2">
            <a:extLst>
              <a:ext uri="{FF2B5EF4-FFF2-40B4-BE49-F238E27FC236}">
                <a16:creationId xmlns:a16="http://schemas.microsoft.com/office/drawing/2014/main" id="{D750FEE6-4D7B-48CD-B50F-6DF463EA304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Application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32772" name="Slide Number Placeholder 3">
            <a:extLst>
              <a:ext uri="{FF2B5EF4-FFF2-40B4-BE49-F238E27FC236}">
                <a16:creationId xmlns:a16="http://schemas.microsoft.com/office/drawing/2014/main" id="{683E2906-8A1C-4C1E-A250-D35444519C0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DFE8546B-D5BA-454A-B863-DE5874458CD3}" type="slidenum">
              <a:rPr lang="en-US" altLang="en-US" sz="1200" smtClean="0"/>
              <a:pPr/>
              <a:t>15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Image Placeholder 1">
            <a:extLst>
              <a:ext uri="{FF2B5EF4-FFF2-40B4-BE49-F238E27FC236}">
                <a16:creationId xmlns:a16="http://schemas.microsoft.com/office/drawing/2014/main" id="{EB1E0B84-78DB-4A7B-BCE4-FCF36AF3F28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19" name="Notes Placeholder 2">
            <a:extLst>
              <a:ext uri="{FF2B5EF4-FFF2-40B4-BE49-F238E27FC236}">
                <a16:creationId xmlns:a16="http://schemas.microsoft.com/office/drawing/2014/main" id="{A6D06DC5-B595-4471-90E7-9980E9D535D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Application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34820" name="Slide Number Placeholder 3">
            <a:extLst>
              <a:ext uri="{FF2B5EF4-FFF2-40B4-BE49-F238E27FC236}">
                <a16:creationId xmlns:a16="http://schemas.microsoft.com/office/drawing/2014/main" id="{790FA1AE-875F-4AE2-9976-8B59B1201E2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97099BA4-858A-488A-BB97-DD4EE5D0A689}" type="slidenum">
              <a:rPr lang="en-US" altLang="en-US" sz="1200" smtClean="0"/>
              <a:pPr/>
              <a:t>16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Image Placeholder 1">
            <a:extLst>
              <a:ext uri="{FF2B5EF4-FFF2-40B4-BE49-F238E27FC236}">
                <a16:creationId xmlns:a16="http://schemas.microsoft.com/office/drawing/2014/main" id="{B48725E0-E1E3-4E76-8993-24CCD013C87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7" name="Notes Placeholder 2">
            <a:extLst>
              <a:ext uri="{FF2B5EF4-FFF2-40B4-BE49-F238E27FC236}">
                <a16:creationId xmlns:a16="http://schemas.microsoft.com/office/drawing/2014/main" id="{02541C4E-1936-4788-BFA9-EAF7ABF03A8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Application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36868" name="Slide Number Placeholder 3">
            <a:extLst>
              <a:ext uri="{FF2B5EF4-FFF2-40B4-BE49-F238E27FC236}">
                <a16:creationId xmlns:a16="http://schemas.microsoft.com/office/drawing/2014/main" id="{BA4A7134-554F-47CA-B6B5-8BC121904DD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C7DF3427-62D8-4537-8217-A5CF959C3707}" type="slidenum">
              <a:rPr lang="en-US" altLang="en-US" sz="1200" smtClean="0"/>
              <a:pPr/>
              <a:t>17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Slide Image Placeholder 1">
            <a:extLst>
              <a:ext uri="{FF2B5EF4-FFF2-40B4-BE49-F238E27FC236}">
                <a16:creationId xmlns:a16="http://schemas.microsoft.com/office/drawing/2014/main" id="{4D95E670-5E7F-4939-9544-E945D664782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5" name="Notes Placeholder 2">
            <a:extLst>
              <a:ext uri="{FF2B5EF4-FFF2-40B4-BE49-F238E27FC236}">
                <a16:creationId xmlns:a16="http://schemas.microsoft.com/office/drawing/2014/main" id="{2EEE56B4-E525-44A3-854C-639DAE32D34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Application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38916" name="Slide Number Placeholder 3">
            <a:extLst>
              <a:ext uri="{FF2B5EF4-FFF2-40B4-BE49-F238E27FC236}">
                <a16:creationId xmlns:a16="http://schemas.microsoft.com/office/drawing/2014/main" id="{04753F1C-B503-4A38-9E5E-FA2A864C7BA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D8F7062C-F999-44A2-A6F3-033B88671275}" type="slidenum">
              <a:rPr lang="en-US" altLang="en-US" sz="1200" smtClean="0"/>
              <a:pPr/>
              <a:t>18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>
            <a:extLst>
              <a:ext uri="{FF2B5EF4-FFF2-40B4-BE49-F238E27FC236}">
                <a16:creationId xmlns:a16="http://schemas.microsoft.com/office/drawing/2014/main" id="{865534D1-8907-4E82-925A-D75483D82C7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09B006D7-5566-4ED1-BD94-33C6098ADA64}" type="slidenum">
              <a:rPr lang="en-US" altLang="en-US" sz="1200" smtClean="0"/>
              <a:pPr/>
              <a:t>19</a:t>
            </a:fld>
            <a:endParaRPr lang="en-US" altLang="en-US" sz="1200"/>
          </a:p>
        </p:txBody>
      </p:sp>
      <p:sp>
        <p:nvSpPr>
          <p:cNvPr id="40963" name="Rectangle 2">
            <a:extLst>
              <a:ext uri="{FF2B5EF4-FFF2-40B4-BE49-F238E27FC236}">
                <a16:creationId xmlns:a16="http://schemas.microsoft.com/office/drawing/2014/main" id="{5A27B283-D70E-43EA-84AA-FF3E1D940FB7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4" name="Rectangle 3">
            <a:extLst>
              <a:ext uri="{FF2B5EF4-FFF2-40B4-BE49-F238E27FC236}">
                <a16:creationId xmlns:a16="http://schemas.microsoft.com/office/drawing/2014/main" id="{0DCAE6C2-B271-498F-9D48-D0520881E86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Image Placeholder 1">
            <a:extLst>
              <a:ext uri="{FF2B5EF4-FFF2-40B4-BE49-F238E27FC236}">
                <a16:creationId xmlns:a16="http://schemas.microsoft.com/office/drawing/2014/main" id="{119DBC66-0F22-4B4A-BF5B-093873C0597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5" name="Notes Placeholder 2">
            <a:extLst>
              <a:ext uri="{FF2B5EF4-FFF2-40B4-BE49-F238E27FC236}">
                <a16:creationId xmlns:a16="http://schemas.microsoft.com/office/drawing/2014/main" id="{EF552B03-D865-4042-90FE-43D6ACBE5D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8196" name="Slide Number Placeholder 3">
            <a:extLst>
              <a:ext uri="{FF2B5EF4-FFF2-40B4-BE49-F238E27FC236}">
                <a16:creationId xmlns:a16="http://schemas.microsoft.com/office/drawing/2014/main" id="{0C1126CC-47C5-4CA0-A386-8B834A936B5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78E085E7-A657-4376-A18A-FC308512946C}" type="slidenum">
              <a:rPr lang="en-US" altLang="en-US" sz="1200" smtClean="0"/>
              <a:pPr/>
              <a:t>3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>
            <a:extLst>
              <a:ext uri="{FF2B5EF4-FFF2-40B4-BE49-F238E27FC236}">
                <a16:creationId xmlns:a16="http://schemas.microsoft.com/office/drawing/2014/main" id="{CDA766E1-99BB-4963-851B-5F08D110F84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3" name="Notes Placeholder 2">
            <a:extLst>
              <a:ext uri="{FF2B5EF4-FFF2-40B4-BE49-F238E27FC236}">
                <a16:creationId xmlns:a16="http://schemas.microsoft.com/office/drawing/2014/main" id="{AFBF0DC0-5958-4703-B867-F6D6371F35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10244" name="Slide Number Placeholder 3">
            <a:extLst>
              <a:ext uri="{FF2B5EF4-FFF2-40B4-BE49-F238E27FC236}">
                <a16:creationId xmlns:a16="http://schemas.microsoft.com/office/drawing/2014/main" id="{24235C88-AA6F-40BF-9F0A-6393D39CE5B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05FC0FAA-C6F2-4EA6-9A56-A6391C5AFDB6}" type="slidenum">
              <a:rPr lang="en-US" altLang="en-US" sz="1200" smtClean="0"/>
              <a:pPr/>
              <a:t>4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Slide Image Placeholder 1">
            <a:extLst>
              <a:ext uri="{FF2B5EF4-FFF2-40B4-BE49-F238E27FC236}">
                <a16:creationId xmlns:a16="http://schemas.microsoft.com/office/drawing/2014/main" id="{37675FA3-0AE2-41FD-B950-1D68CB99A69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91" name="Notes Placeholder 2">
            <a:extLst>
              <a:ext uri="{FF2B5EF4-FFF2-40B4-BE49-F238E27FC236}">
                <a16:creationId xmlns:a16="http://schemas.microsoft.com/office/drawing/2014/main" id="{20ECA139-A41E-4B6E-A808-6FF665AD1F2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12292" name="Slide Number Placeholder 3">
            <a:extLst>
              <a:ext uri="{FF2B5EF4-FFF2-40B4-BE49-F238E27FC236}">
                <a16:creationId xmlns:a16="http://schemas.microsoft.com/office/drawing/2014/main" id="{4D284C59-DB99-4B44-A75F-0B502C18896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D6E2AAE6-3933-434D-B278-EEB89F83547C}" type="slidenum">
              <a:rPr lang="en-US" altLang="en-US" sz="1200" smtClean="0"/>
              <a:pPr/>
              <a:t>5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>
            <a:extLst>
              <a:ext uri="{FF2B5EF4-FFF2-40B4-BE49-F238E27FC236}">
                <a16:creationId xmlns:a16="http://schemas.microsoft.com/office/drawing/2014/main" id="{387FABC1-3B41-4F17-9248-E357764C626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39" name="Notes Placeholder 2">
            <a:extLst>
              <a:ext uri="{FF2B5EF4-FFF2-40B4-BE49-F238E27FC236}">
                <a16:creationId xmlns:a16="http://schemas.microsoft.com/office/drawing/2014/main" id="{A0692F22-AB86-42E3-8ED9-F780904CD02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14340" name="Slide Number Placeholder 3">
            <a:extLst>
              <a:ext uri="{FF2B5EF4-FFF2-40B4-BE49-F238E27FC236}">
                <a16:creationId xmlns:a16="http://schemas.microsoft.com/office/drawing/2014/main" id="{DD883DB7-2179-4C76-A893-7661D838B7F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5EB32FDB-80E2-4E24-972A-1634CDAB7EC5}" type="slidenum">
              <a:rPr lang="en-US" altLang="en-US" sz="1200" smtClean="0"/>
              <a:pPr/>
              <a:t>6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Image Placeholder 1">
            <a:extLst>
              <a:ext uri="{FF2B5EF4-FFF2-40B4-BE49-F238E27FC236}">
                <a16:creationId xmlns:a16="http://schemas.microsoft.com/office/drawing/2014/main" id="{D76758EF-6051-4472-8D67-B6C54B3FD57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7" name="Notes Placeholder 2">
            <a:extLst>
              <a:ext uri="{FF2B5EF4-FFF2-40B4-BE49-F238E27FC236}">
                <a16:creationId xmlns:a16="http://schemas.microsoft.com/office/drawing/2014/main" id="{200A9BC7-2A54-4169-A223-63A6506777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16388" name="Slide Number Placeholder 3">
            <a:extLst>
              <a:ext uri="{FF2B5EF4-FFF2-40B4-BE49-F238E27FC236}">
                <a16:creationId xmlns:a16="http://schemas.microsoft.com/office/drawing/2014/main" id="{2BDDA977-D846-410A-B43A-D6A833A0EC7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8CCBF506-1C3A-4E20-8725-5611105B19FD}" type="slidenum">
              <a:rPr lang="en-US" altLang="en-US" sz="1200" smtClean="0"/>
              <a:pPr/>
              <a:t>7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Image Placeholder 1">
            <a:extLst>
              <a:ext uri="{FF2B5EF4-FFF2-40B4-BE49-F238E27FC236}">
                <a16:creationId xmlns:a16="http://schemas.microsoft.com/office/drawing/2014/main" id="{A9502A90-23E1-430D-AE13-BC984FA1986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5" name="Notes Placeholder 2">
            <a:extLst>
              <a:ext uri="{FF2B5EF4-FFF2-40B4-BE49-F238E27FC236}">
                <a16:creationId xmlns:a16="http://schemas.microsoft.com/office/drawing/2014/main" id="{E7191234-6E58-47F5-88D5-3AFD8ABD854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18436" name="Slide Number Placeholder 3">
            <a:extLst>
              <a:ext uri="{FF2B5EF4-FFF2-40B4-BE49-F238E27FC236}">
                <a16:creationId xmlns:a16="http://schemas.microsoft.com/office/drawing/2014/main" id="{4103587E-5CB5-4FB9-9837-ED748D0E326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E889D0EF-F0D3-4A4B-80DD-17EAF8CED8F7}" type="slidenum">
              <a:rPr lang="en-US" altLang="en-US" sz="1200" smtClean="0"/>
              <a:pPr/>
              <a:t>8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Slide Image Placeholder 1">
            <a:extLst>
              <a:ext uri="{FF2B5EF4-FFF2-40B4-BE49-F238E27FC236}">
                <a16:creationId xmlns:a16="http://schemas.microsoft.com/office/drawing/2014/main" id="{75E27971-9CE7-42F4-B6F0-7862A40FA72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3" name="Notes Placeholder 2">
            <a:extLst>
              <a:ext uri="{FF2B5EF4-FFF2-40B4-BE49-F238E27FC236}">
                <a16:creationId xmlns:a16="http://schemas.microsoft.com/office/drawing/2014/main" id="{1C4E819B-5480-4868-A12E-72E59E29C3B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20484" name="Slide Number Placeholder 3">
            <a:extLst>
              <a:ext uri="{FF2B5EF4-FFF2-40B4-BE49-F238E27FC236}">
                <a16:creationId xmlns:a16="http://schemas.microsoft.com/office/drawing/2014/main" id="{78399EEC-5C09-44CD-A989-DF835DDFE12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E95C8307-CCD9-42EA-9329-C7096516BA2B}" type="slidenum">
              <a:rPr lang="en-US" altLang="en-US" sz="1200" smtClean="0"/>
              <a:pPr/>
              <a:t>9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Image Placeholder 1">
            <a:extLst>
              <a:ext uri="{FF2B5EF4-FFF2-40B4-BE49-F238E27FC236}">
                <a16:creationId xmlns:a16="http://schemas.microsoft.com/office/drawing/2014/main" id="{7465B731-5E97-437D-BE65-290DCBA6015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1" name="Notes Placeholder 2">
            <a:extLst>
              <a:ext uri="{FF2B5EF4-FFF2-40B4-BE49-F238E27FC236}">
                <a16:creationId xmlns:a16="http://schemas.microsoft.com/office/drawing/2014/main" id="{B88E5AD5-869E-470E-B5FD-D3DE9C8E0E3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22532" name="Slide Number Placeholder 3">
            <a:extLst>
              <a:ext uri="{FF2B5EF4-FFF2-40B4-BE49-F238E27FC236}">
                <a16:creationId xmlns:a16="http://schemas.microsoft.com/office/drawing/2014/main" id="{5D6FBAC2-B2CF-4C0F-9476-0CFB660382B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E6C1F52B-9BEA-4F64-BC3A-E3B63FB9CB53}" type="slidenum">
              <a:rPr lang="en-US" altLang="en-US" sz="1200" smtClean="0"/>
              <a:pPr/>
              <a:t>10</a:t>
            </a:fld>
            <a:endParaRPr lang="en-US" altLang="en-US" sz="12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C475DDC7-F652-4938-B8F4-0CBFCF68983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6DD25445-5E2A-4E67-A80D-50CEDCA2A9A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410C66DD-0EF9-4598-9778-60AA31011A9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AE2002-CA43-47ED-BF7C-D6402111EAF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089156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91313" y="96838"/>
            <a:ext cx="1919287" cy="5999162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31863" y="96838"/>
            <a:ext cx="5607050" cy="599916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70881C1E-EEBD-4C08-8288-3801A407FD0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16B368EB-9BE3-4C74-BDAA-AC6F66064C6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BFD7BF19-22DD-4F26-8EB4-ACDE8C89DD5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7CF68B-12FD-43DD-991D-8E99BFE5D7E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586063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771302799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11874844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09408686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5475" y="1674813"/>
            <a:ext cx="3810000" cy="43497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87875" y="1674813"/>
            <a:ext cx="3810000" cy="43497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465400657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989451299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150203561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96606238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71762826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38176459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97EF598E-BF03-415E-B6EF-72067BB8522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08ED8B5D-B703-4166-B284-E5A0B94851C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4E1E5E30-8293-4082-9237-D79A0A7AECB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8C57F8-D7A3-464D-9860-E04A6023B66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2899074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08670504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488113" y="481013"/>
            <a:ext cx="1954212" cy="55435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5475" y="481013"/>
            <a:ext cx="5710238" cy="55435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123910820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49325" y="1981200"/>
            <a:ext cx="3754438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56163" y="1981200"/>
            <a:ext cx="3754437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B1B856E2-B355-41DE-AEC5-46CEEB87DBA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94483C77-1063-40D8-A478-57943B4A468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C367CE6D-2220-42DE-9BA1-77FBC9231D9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88C670-9871-4244-8CA1-8F83F3015A7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193515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51136E3-B557-4E2C-AAAA-75F34B7F788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24381621-D94F-4519-8D4C-EFB030F0E04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25298D08-8CC7-4C8D-AAEC-315598ED6A5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7834BA-83D4-40D9-8BC0-E2407871B87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404180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6">
            <a:extLst>
              <a:ext uri="{FF2B5EF4-FFF2-40B4-BE49-F238E27FC236}">
                <a16:creationId xmlns:a16="http://schemas.microsoft.com/office/drawing/2014/main" id="{DCE68B42-20D1-46D2-9B97-641957C476A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7">
            <a:extLst>
              <a:ext uri="{FF2B5EF4-FFF2-40B4-BE49-F238E27FC236}">
                <a16:creationId xmlns:a16="http://schemas.microsoft.com/office/drawing/2014/main" id="{AF14EC6D-BE21-4871-B0AE-808FB0A05F7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8">
            <a:extLst>
              <a:ext uri="{FF2B5EF4-FFF2-40B4-BE49-F238E27FC236}">
                <a16:creationId xmlns:a16="http://schemas.microsoft.com/office/drawing/2014/main" id="{6C10DAE2-FC0E-4B7D-9D64-9936BC9AB4E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9B7880-2BBF-4534-8475-D7D2E42BB5E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901379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>
            <a:extLst>
              <a:ext uri="{FF2B5EF4-FFF2-40B4-BE49-F238E27FC236}">
                <a16:creationId xmlns:a16="http://schemas.microsoft.com/office/drawing/2014/main" id="{DB9C1B28-DD3E-44B2-83A0-8B6F1331C64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7">
            <a:extLst>
              <a:ext uri="{FF2B5EF4-FFF2-40B4-BE49-F238E27FC236}">
                <a16:creationId xmlns:a16="http://schemas.microsoft.com/office/drawing/2014/main" id="{A3DA1F45-A0FB-457E-8311-BEC98B2C70E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8">
            <a:extLst>
              <a:ext uri="{FF2B5EF4-FFF2-40B4-BE49-F238E27FC236}">
                <a16:creationId xmlns:a16="http://schemas.microsoft.com/office/drawing/2014/main" id="{D2B775DD-83C2-4A2C-8D20-CDE01F15BAC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EFCEA2-EB56-42E5-BE6D-EA8329F0589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2465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93651BB2-D47D-41E1-8BA9-EA51C62968F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DBE1CF5F-B8CE-4815-9E01-C2D7F3E4CC8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CC5A2905-286A-4686-A580-3CA865ADCF5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496057-87A5-46A2-A194-467147B6E33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592843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10ED9767-2982-4009-9B28-29D9E1EAEF0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CAD44EEC-36C9-4CC5-A412-DE719394E21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921CB5E0-32BE-418E-9DE7-95655CC80A9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5F35A6-0598-4FE7-BD6A-1CC6AFB376C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705076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8F50A2EB-4E7B-423A-BF14-1F50409B7EA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6B050541-9965-49C1-A644-4CA191157C8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804646A3-424D-45BB-8B83-AB03036B166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3B5BAD-1FAD-4BC6-B25C-0DE6574D8CA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359147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C901424F-D16B-4C39-B5B8-05A6C652CF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377950"/>
            <a:ext cx="2133600" cy="101600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endParaRPr lang="en-US" altLang="en-US">
              <a:latin typeface="Times New Roman" panose="02020603050405020304" pitchFamily="18" charset="0"/>
            </a:endParaRP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D4DD07AB-5549-498D-A708-027B9D086A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47800" y="1377950"/>
            <a:ext cx="7239000" cy="1016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endParaRPr lang="en-US" altLang="en-US">
              <a:latin typeface="Times New Roman" panose="02020603050405020304" pitchFamily="18" charset="0"/>
            </a:endParaRP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7E91CF62-733A-41CA-9340-9DDEA10229B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931863" y="96838"/>
            <a:ext cx="7158037" cy="141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9FFBBA3B-3331-46D3-93AA-C05FEE52E5C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949325" y="1981200"/>
            <a:ext cx="7661275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20486" name="Rectangle 6">
            <a:extLst>
              <a:ext uri="{FF2B5EF4-FFF2-40B4-BE49-F238E27FC236}">
                <a16:creationId xmlns:a16="http://schemas.microsoft.com/office/drawing/2014/main" id="{FDD9843D-F798-4D5A-8F1D-BB1D6EDE50E6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4615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487" name="Rectangle 7">
            <a:extLst>
              <a:ext uri="{FF2B5EF4-FFF2-40B4-BE49-F238E27FC236}">
                <a16:creationId xmlns:a16="http://schemas.microsoft.com/office/drawing/2014/main" id="{02730BAB-25C0-4424-AE87-971F38827A53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528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488" name="Rectangle 8">
            <a:extLst>
              <a:ext uri="{FF2B5EF4-FFF2-40B4-BE49-F238E27FC236}">
                <a16:creationId xmlns:a16="http://schemas.microsoft.com/office/drawing/2014/main" id="{4E4B3790-73F2-448E-852C-8C96C2FC8976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056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/>
            </a:lvl1pPr>
          </a:lstStyle>
          <a:p>
            <a:pPr>
              <a:defRPr/>
            </a:pPr>
            <a:fld id="{AA443888-9539-43B0-B233-801022EBAFB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1033" name="Freeform 9">
            <a:extLst>
              <a:ext uri="{FF2B5EF4-FFF2-40B4-BE49-F238E27FC236}">
                <a16:creationId xmlns:a16="http://schemas.microsoft.com/office/drawing/2014/main" id="{4FEC7AC3-08E0-49B9-8F7E-F7C4B9C1CD30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8200" y="561975"/>
            <a:ext cx="152400" cy="1066800"/>
          </a:xfrm>
          <a:custGeom>
            <a:avLst/>
            <a:gdLst>
              <a:gd name="T0" fmla="*/ 2147483646 w 1000"/>
              <a:gd name="T1" fmla="*/ 2147483646 h 1000"/>
              <a:gd name="T2" fmla="*/ 0 w 1000"/>
              <a:gd name="T3" fmla="*/ 2147483646 h 1000"/>
              <a:gd name="T4" fmla="*/ 0 w 1000"/>
              <a:gd name="T5" fmla="*/ 0 h 1000"/>
              <a:gd name="T6" fmla="*/ 2147483646 w 1000"/>
              <a:gd name="T7" fmla="*/ 0 h 10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000" h="1000">
                <a:moveTo>
                  <a:pt x="1000" y="1000"/>
                </a:moveTo>
                <a:lnTo>
                  <a:pt x="0" y="1000"/>
                </a:ln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76200" cmpd="sng">
            <a:solidFill>
              <a:schemeClr val="tx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34" name="Freeform 10">
            <a:extLst>
              <a:ext uri="{FF2B5EF4-FFF2-40B4-BE49-F238E27FC236}">
                <a16:creationId xmlns:a16="http://schemas.microsoft.com/office/drawing/2014/main" id="{BA5E5859-9FEE-403A-9D95-C51A3FDC88FC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62938" y="269875"/>
            <a:ext cx="152400" cy="1073150"/>
          </a:xfrm>
          <a:custGeom>
            <a:avLst/>
            <a:gdLst>
              <a:gd name="T0" fmla="*/ 0 w 1000"/>
              <a:gd name="T1" fmla="*/ 0 h 1000"/>
              <a:gd name="T2" fmla="*/ 2147483646 w 1000"/>
              <a:gd name="T3" fmla="*/ 0 h 1000"/>
              <a:gd name="T4" fmla="*/ 2147483646 w 1000"/>
              <a:gd name="T5" fmla="*/ 2147483646 h 1000"/>
              <a:gd name="T6" fmla="*/ 0 w 1000"/>
              <a:gd name="T7" fmla="*/ 2147483646 h 10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000" h="1000">
                <a:moveTo>
                  <a:pt x="0" y="0"/>
                </a:moveTo>
                <a:lnTo>
                  <a:pt x="1000" y="0"/>
                </a:lnTo>
                <a:lnTo>
                  <a:pt x="1000" y="1000"/>
                </a:lnTo>
                <a:lnTo>
                  <a:pt x="0" y="1000"/>
                </a:lnTo>
              </a:path>
            </a:pathLst>
          </a:custGeom>
          <a:noFill/>
          <a:ln w="762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" name="Text Box 35">
            <a:extLst>
              <a:ext uri="{FF2B5EF4-FFF2-40B4-BE49-F238E27FC236}">
                <a16:creationId xmlns:a16="http://schemas.microsoft.com/office/drawing/2014/main" id="{533A0FC6-D9CB-4FFB-AD08-E5CF36424209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426450" y="6629400"/>
            <a:ext cx="717550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fld id="{298A0ACD-2DDF-4CAA-8E3B-9A4031D6793D}" type="slidenum">
              <a:rPr lang="en-US" altLang="en-US" sz="900" smtClean="0">
                <a:solidFill>
                  <a:srgbClr val="000000"/>
                </a:solidFill>
                <a:ea typeface="ヒラギノ角ゴ Pro W3"/>
                <a:cs typeface="ヒラギノ角ゴ Pro W3"/>
              </a:rPr>
              <a:pPr algn="r">
                <a:spcBef>
                  <a:spcPct val="50000"/>
                </a:spcBef>
                <a:defRPr/>
              </a:pPr>
              <a:t>‹#›</a:t>
            </a:fld>
            <a:endParaRPr lang="en-US" altLang="en-US" sz="90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23" r:id="rId1"/>
    <p:sldLayoutId id="2147484024" r:id="rId2"/>
    <p:sldLayoutId id="2147484025" r:id="rId3"/>
    <p:sldLayoutId id="2147484026" r:id="rId4"/>
    <p:sldLayoutId id="2147484027" r:id="rId5"/>
    <p:sldLayoutId id="2147484028" r:id="rId6"/>
    <p:sldLayoutId id="2147484029" r:id="rId7"/>
    <p:sldLayoutId id="2147484030" r:id="rId8"/>
    <p:sldLayoutId id="2147484031" r:id="rId9"/>
    <p:sldLayoutId id="2147484032" r:id="rId10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9pPr>
    </p:titleStyle>
    <p:bodyStyle>
      <a:lvl1pPr marL="447675" indent="-44767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889000" indent="-439738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anose="05000000000000000000" pitchFamily="2" charset="2"/>
        <a:buChar char="–"/>
        <a:defRPr sz="2800">
          <a:solidFill>
            <a:schemeClr val="tx1"/>
          </a:solidFill>
          <a:latin typeface="+mn-lt"/>
        </a:defRPr>
      </a:lvl2pPr>
      <a:lvl3pPr marL="1293813" indent="-4032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•"/>
        <a:defRPr sz="2400">
          <a:solidFill>
            <a:schemeClr val="tx1"/>
          </a:solidFill>
          <a:latin typeface="+mn-lt"/>
        </a:defRPr>
      </a:lvl3pPr>
      <a:lvl4pPr marL="1681163" indent="-385763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anose="05000000000000000000" pitchFamily="2" charset="2"/>
        <a:buChar char="–"/>
        <a:defRPr sz="2000">
          <a:solidFill>
            <a:schemeClr val="tx1"/>
          </a:solidFill>
          <a:latin typeface="+mn-lt"/>
        </a:defRPr>
      </a:lvl4pPr>
      <a:lvl5pPr marL="2070100" indent="-3873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»"/>
        <a:defRPr sz="2000">
          <a:solidFill>
            <a:schemeClr val="tx1"/>
          </a:solidFill>
          <a:latin typeface="+mn-lt"/>
        </a:defRPr>
      </a:lvl5pPr>
      <a:lvl6pPr marL="25273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6pPr>
      <a:lvl7pPr marL="29845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7pPr>
      <a:lvl8pPr marL="34417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8pPr>
      <a:lvl9pPr marL="38989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4">
            <a:extLst>
              <a:ext uri="{FF2B5EF4-FFF2-40B4-BE49-F238E27FC236}">
                <a16:creationId xmlns:a16="http://schemas.microsoft.com/office/drawing/2014/main" id="{A9D4A144-04AB-4C8B-92D4-6E8891CAEB8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25475" y="1674813"/>
            <a:ext cx="7772400" cy="434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28" name="Rectangle 3">
            <a:extLst>
              <a:ext uri="{FF2B5EF4-FFF2-40B4-BE49-F238E27FC236}">
                <a16:creationId xmlns:a16="http://schemas.microsoft.com/office/drawing/2014/main" id="{38832103-94B1-4158-AC4B-FC64D9AC5A2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901700" y="481013"/>
            <a:ext cx="7540625" cy="941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0" tIns="46038" rIns="0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30" name="Text Box 37">
            <a:extLst>
              <a:ext uri="{FF2B5EF4-FFF2-40B4-BE49-F238E27FC236}">
                <a16:creationId xmlns:a16="http://schemas.microsoft.com/office/drawing/2014/main" id="{B03CE3CD-72DA-4170-B92E-4E00CABD081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8375" y="5216525"/>
            <a:ext cx="10033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endParaRPr lang="en-US" sz="1200" dirty="0">
              <a:solidFill>
                <a:srgbClr val="000000"/>
              </a:solidFill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74BC937E-FA1D-4B85-B1F8-FD2A2BFD5B71}"/>
              </a:ext>
            </a:extLst>
          </p:cNvPr>
          <p:cNvSpPr/>
          <p:nvPr userDrawn="1"/>
        </p:nvSpPr>
        <p:spPr bwMode="auto">
          <a:xfrm>
            <a:off x="0" y="0"/>
            <a:ext cx="9144000" cy="2794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extLst/>
        </p:spPr>
        <p:txBody>
          <a:bodyPr lIns="90488" tIns="44450" rIns="90488" bIns="44450"/>
          <a:lstStyle/>
          <a:p>
            <a:pPr marL="169863" indent="-169863">
              <a:spcBef>
                <a:spcPct val="34000"/>
              </a:spcBef>
              <a:buClr>
                <a:srgbClr val="000000"/>
              </a:buClr>
              <a:buSzPct val="100000"/>
              <a:buFont typeface="Symbol" pitchFamily="18" charset="2"/>
              <a:buChar char="·"/>
              <a:defRPr/>
            </a:pPr>
            <a:endParaRPr lang="en-US" sz="16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DF2CAED-2282-433F-A353-A04538E127B2}"/>
              </a:ext>
            </a:extLst>
          </p:cNvPr>
          <p:cNvSpPr/>
          <p:nvPr userDrawn="1"/>
        </p:nvSpPr>
        <p:spPr bwMode="auto">
          <a:xfrm>
            <a:off x="0" y="6604000"/>
            <a:ext cx="9144000" cy="254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extLst/>
        </p:spPr>
        <p:txBody>
          <a:bodyPr lIns="90488" tIns="44450" rIns="90488" bIns="44450"/>
          <a:lstStyle/>
          <a:p>
            <a:pPr marL="169863" indent="-169863">
              <a:spcBef>
                <a:spcPct val="34000"/>
              </a:spcBef>
              <a:buClr>
                <a:srgbClr val="000000"/>
              </a:buClr>
              <a:buSzPct val="100000"/>
              <a:buFont typeface="Symbol" pitchFamily="18" charset="2"/>
              <a:buChar char="·"/>
              <a:defRPr/>
            </a:pPr>
            <a:endParaRPr lang="en-US" sz="1600">
              <a:solidFill>
                <a:srgbClr val="000000"/>
              </a:solidFill>
              <a:latin typeface="Arial" charset="0"/>
            </a:endParaRPr>
          </a:p>
        </p:txBody>
      </p:sp>
      <p:pic>
        <p:nvPicPr>
          <p:cNvPr id="2055" name="Picture 3" descr="MHE-red-RGB-email-logo.png">
            <a:extLst>
              <a:ext uri="{FF2B5EF4-FFF2-40B4-BE49-F238E27FC236}">
                <a16:creationId xmlns:a16="http://schemas.microsoft.com/office/drawing/2014/main" id="{0B633B93-4ADD-43B0-8D65-28D90AE46F36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" y="98425"/>
            <a:ext cx="61277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033" r:id="rId1"/>
    <p:sldLayoutId id="2147484034" r:id="rId2"/>
    <p:sldLayoutId id="2147484035" r:id="rId3"/>
    <p:sldLayoutId id="2147484036" r:id="rId4"/>
    <p:sldLayoutId id="2147484037" r:id="rId5"/>
    <p:sldLayoutId id="2147484038" r:id="rId6"/>
    <p:sldLayoutId id="2147484039" r:id="rId7"/>
    <p:sldLayoutId id="2147484040" r:id="rId8"/>
    <p:sldLayoutId id="2147484041" r:id="rId9"/>
    <p:sldLayoutId id="2147484042" r:id="rId10"/>
    <p:sldLayoutId id="2147484043" r:id="rId11"/>
  </p:sldLayoutIdLst>
  <p:transition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itchFamily="34" charset="0"/>
          <a:ea typeface="ヒラギノ角ゴ Pro W3"/>
          <a:cs typeface="ヒラギノ角ゴ Pro W3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itchFamily="34" charset="0"/>
          <a:ea typeface="ヒラギノ角ゴ Pro W3"/>
          <a:cs typeface="ヒラギノ角ゴ Pro W3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itchFamily="34" charset="0"/>
          <a:ea typeface="ヒラギノ角ゴ Pro W3"/>
          <a:cs typeface="ヒラギノ角ゴ Pro W3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itchFamily="34" charset="0"/>
          <a:ea typeface="ヒラギノ角ゴ Pro W3"/>
          <a:cs typeface="ヒラギノ角ゴ Pro W3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itchFamily="34" charset="0"/>
          <a:ea typeface="ヒラギノ角ゴ Pro W3"/>
          <a:cs typeface="ヒラギノ角ゴ Pro W3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itchFamily="34" charset="0"/>
          <a:ea typeface="ヒラギノ角ゴ Pro W3"/>
          <a:cs typeface="ヒラギノ角ゴ Pro W3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itchFamily="34" charset="0"/>
          <a:ea typeface="ヒラギノ角ゴ Pro W3"/>
          <a:cs typeface="ヒラギノ角ゴ Pro W3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itchFamily="34" charset="0"/>
          <a:ea typeface="ヒラギノ角ゴ Pro W3"/>
          <a:cs typeface="ヒラギノ角ゴ Pro W3"/>
        </a:defRPr>
      </a:lvl9pPr>
    </p:titleStyle>
    <p:bodyStyle>
      <a:lvl1pPr marL="169863" indent="-169863" algn="l" rtl="0" eaLnBrk="0" fontAlgn="base" hangingPunct="0">
        <a:spcBef>
          <a:spcPct val="34000"/>
        </a:spcBef>
        <a:spcAft>
          <a:spcPct val="0"/>
        </a:spcAft>
        <a:buClr>
          <a:schemeClr val="tx1"/>
        </a:buClr>
        <a:buSzPct val="100000"/>
        <a:buFont typeface="Symbol" panose="05050102010706020507" pitchFamily="18" charset="2"/>
        <a:buChar char="·"/>
        <a:defRPr sz="1600">
          <a:solidFill>
            <a:schemeClr val="tx1"/>
          </a:solidFill>
          <a:latin typeface="+mn-lt"/>
          <a:ea typeface="+mn-ea"/>
          <a:cs typeface="+mn-cs"/>
        </a:defRPr>
      </a:lvl1pPr>
      <a:lvl2pPr marL="574675" indent="-290513" algn="l" rtl="0" eaLnBrk="0" fontAlgn="base" hangingPunct="0">
        <a:spcBef>
          <a:spcPct val="20000"/>
        </a:spcBef>
        <a:spcAft>
          <a:spcPct val="0"/>
        </a:spcAft>
        <a:buSzPct val="100000"/>
        <a:buFont typeface="Symbol" panose="05050102010706020507" pitchFamily="18" charset="2"/>
        <a:buChar char="·"/>
        <a:defRPr sz="16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2250" algn="l" rtl="0" eaLnBrk="0" fontAlgn="base" hangingPunct="0">
        <a:spcBef>
          <a:spcPct val="20000"/>
        </a:spcBef>
        <a:spcAft>
          <a:spcPct val="0"/>
        </a:spcAft>
        <a:buClr>
          <a:srgbClr val="669999"/>
        </a:buClr>
        <a:buSzPct val="100000"/>
        <a:buFont typeface="Symbol" panose="05050102010706020507" pitchFamily="18" charset="2"/>
        <a:buChar char="·"/>
        <a:defRPr sz="16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1400">
          <a:solidFill>
            <a:schemeClr val="bg2"/>
          </a:solidFill>
          <a:latin typeface="Tahoma" pitchFamily="34" charset="0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pitchFamily="34" charset="0"/>
          <a:ea typeface="+mn-ea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pitchFamily="34" charset="0"/>
          <a:ea typeface="+mn-ea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pitchFamily="34" charset="0"/>
          <a:ea typeface="+mn-ea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pitchFamily="34" charset="0"/>
          <a:ea typeface="+mn-ea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pitchFamily="34" charset="0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4">
            <a:extLst>
              <a:ext uri="{FF2B5EF4-FFF2-40B4-BE49-F238E27FC236}">
                <a16:creationId xmlns:a16="http://schemas.microsoft.com/office/drawing/2014/main" id="{2C1BAE62-2556-4465-B9A1-B97761AE567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" y="6600825"/>
            <a:ext cx="8991600" cy="2577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2833" tIns="51417" rIns="102833" bIns="51417">
            <a:spAutoFit/>
          </a:bodyPr>
          <a:lstStyle>
            <a:lvl1pPr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1000" i="1" dirty="0"/>
              <a:t>Copyright © 2020 McGraw-Hill Education. All rights reserved. No reproduction or distribution without the prior written consent of McGraw-Hill Education</a:t>
            </a:r>
            <a:r>
              <a:rPr lang="en-US" altLang="en-US" sz="1000" dirty="0"/>
              <a:t>.</a:t>
            </a:r>
          </a:p>
        </p:txBody>
      </p:sp>
      <p:sp>
        <p:nvSpPr>
          <p:cNvPr id="4099" name="Title 2">
            <a:extLst>
              <a:ext uri="{FF2B5EF4-FFF2-40B4-BE49-F238E27FC236}">
                <a16:creationId xmlns:a16="http://schemas.microsoft.com/office/drawing/2014/main" id="{3B797236-E32B-4AFC-8657-A9E960EBBCE8}"/>
              </a:ext>
            </a:extLst>
          </p:cNvPr>
          <p:cNvSpPr>
            <a:spLocks/>
          </p:cNvSpPr>
          <p:nvPr/>
        </p:nvSpPr>
        <p:spPr bwMode="auto">
          <a:xfrm>
            <a:off x="0" y="1676400"/>
            <a:ext cx="9144000" cy="1924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 lIns="0" tIns="46038" rIns="0" bIns="46038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5400" b="1"/>
              <a:t>Biology</a:t>
            </a:r>
            <a:endParaRPr lang="en-US" altLang="en-US" sz="3600" b="1"/>
          </a:p>
        </p:txBody>
      </p:sp>
      <p:sp>
        <p:nvSpPr>
          <p:cNvPr id="4100" name="Text Box 9">
            <a:extLst>
              <a:ext uri="{FF2B5EF4-FFF2-40B4-BE49-F238E27FC236}">
                <a16:creationId xmlns:a16="http://schemas.microsoft.com/office/drawing/2014/main" id="{D3A02EFB-9A56-4A1C-AF57-CF67C4FC26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3657600"/>
            <a:ext cx="9144000" cy="1081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20000"/>
              </a:spcBef>
              <a:buClr>
                <a:srgbClr val="666666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3600" b="1">
                <a:solidFill>
                  <a:srgbClr val="000000"/>
                </a:solidFill>
              </a:rPr>
              <a:t>Viruses</a:t>
            </a:r>
          </a:p>
          <a:p>
            <a:pPr algn="ctr" eaLnBrk="1" hangingPunct="1">
              <a:lnSpc>
                <a:spcPct val="80000"/>
              </a:lnSpc>
              <a:spcBef>
                <a:spcPct val="20000"/>
              </a:spcBef>
              <a:buClr>
                <a:srgbClr val="666666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3600" b="1">
                <a:solidFill>
                  <a:srgbClr val="000000"/>
                </a:solidFill>
              </a:rPr>
              <a:t>Clicker Questions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>
            <a:extLst>
              <a:ext uri="{FF2B5EF4-FFF2-40B4-BE49-F238E27FC236}">
                <a16:creationId xmlns:a16="http://schemas.microsoft.com/office/drawing/2014/main" id="{AB04DD43-F18F-4226-93A3-8BD44AE4804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8</a:t>
            </a:r>
          </a:p>
        </p:txBody>
      </p:sp>
      <p:sp>
        <p:nvSpPr>
          <p:cNvPr id="21507" name="Rectangle 6">
            <a:extLst>
              <a:ext uri="{FF2B5EF4-FFF2-40B4-BE49-F238E27FC236}">
                <a16:creationId xmlns:a16="http://schemas.microsoft.com/office/drawing/2014/main" id="{8B388B10-520B-4C98-879B-72651FDF274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Prions are 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Simple viruses that can infect many different hosts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Naked loops of RNA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DNA molecules that can jump from chromosome to chromosome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Self-replicating proteins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Viral enzymes that block the immune response</a:t>
            </a:r>
          </a:p>
          <a:p>
            <a:endParaRPr lang="en-US" altLang="en-US" sz="240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>
            <a:extLst>
              <a:ext uri="{FF2B5EF4-FFF2-40B4-BE49-F238E27FC236}">
                <a16:creationId xmlns:a16="http://schemas.microsoft.com/office/drawing/2014/main" id="{B1F8456A-F3FF-4791-852E-51BC218790B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9</a:t>
            </a:r>
          </a:p>
        </p:txBody>
      </p:sp>
      <p:sp>
        <p:nvSpPr>
          <p:cNvPr id="23555" name="Rectangle 6">
            <a:extLst>
              <a:ext uri="{FF2B5EF4-FFF2-40B4-BE49-F238E27FC236}">
                <a16:creationId xmlns:a16="http://schemas.microsoft.com/office/drawing/2014/main" id="{E5F103C7-62A8-4104-9947-6D6F2E9D17D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How could a person get Kuru?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Air contamination with viral particles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Sexual contact with an infected person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Sharing clothing, linens, etc with an infected person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Eating the brain of an infected person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Kuru is not transmissible from person to person</a:t>
            </a:r>
          </a:p>
          <a:p>
            <a:endParaRPr lang="en-US" altLang="en-US" sz="2400"/>
          </a:p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</a:t>
            </a:r>
            <a:endParaRPr lang="en-US" alt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>
            <a:extLst>
              <a:ext uri="{FF2B5EF4-FFF2-40B4-BE49-F238E27FC236}">
                <a16:creationId xmlns:a16="http://schemas.microsoft.com/office/drawing/2014/main" id="{E0D0DBCB-32F0-444D-AFFD-7155218E86F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10</a:t>
            </a:r>
          </a:p>
        </p:txBody>
      </p:sp>
      <p:sp>
        <p:nvSpPr>
          <p:cNvPr id="25603" name="Rectangle 6">
            <a:extLst>
              <a:ext uri="{FF2B5EF4-FFF2-40B4-BE49-F238E27FC236}">
                <a16:creationId xmlns:a16="http://schemas.microsoft.com/office/drawing/2014/main" id="{7624FE16-FF9A-4944-98B0-636274D3FF6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Where could a virologist find hemagglutinin and neuroaminidase?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Inside HIV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On the surface of an influenza virus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Closing the RNA loop in a viroid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Host cell receptor for Ebola and other filoviruses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None of the above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>
            <a:extLst>
              <a:ext uri="{FF2B5EF4-FFF2-40B4-BE49-F238E27FC236}">
                <a16:creationId xmlns:a16="http://schemas.microsoft.com/office/drawing/2014/main" id="{747069B3-A0A9-4789-85E7-27E585BCCA3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11</a:t>
            </a:r>
          </a:p>
        </p:txBody>
      </p:sp>
      <p:sp>
        <p:nvSpPr>
          <p:cNvPr id="15363" name="Rectangle 6">
            <a:extLst>
              <a:ext uri="{FF2B5EF4-FFF2-40B4-BE49-F238E27FC236}">
                <a16:creationId xmlns:a16="http://schemas.microsoft.com/office/drawing/2014/main" id="{D381A30A-70A2-4E80-A9C2-4C674D942C2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90600" y="1828800"/>
            <a:ext cx="7661275" cy="41910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  <a:defRPr/>
            </a:pPr>
            <a:r>
              <a:rPr lang="en-US" sz="2400" dirty="0"/>
              <a:t>	How does a </a:t>
            </a:r>
            <a:r>
              <a:rPr lang="en-US" sz="2400" dirty="0" err="1"/>
              <a:t>viroid</a:t>
            </a:r>
            <a:r>
              <a:rPr lang="en-US" sz="2400" dirty="0"/>
              <a:t> differ from a virus?</a:t>
            </a:r>
          </a:p>
          <a:p>
            <a:pPr marL="1347788" lvl="2" indent="-457200">
              <a:buFont typeface="+mj-lt"/>
              <a:buAutoNum type="alphaLcPeriod"/>
              <a:defRPr/>
            </a:pPr>
            <a:r>
              <a:rPr lang="en-US" dirty="0"/>
              <a:t>A </a:t>
            </a:r>
            <a:r>
              <a:rPr lang="en-US" dirty="0" err="1"/>
              <a:t>viroid</a:t>
            </a:r>
            <a:r>
              <a:rPr lang="en-US" dirty="0"/>
              <a:t> has a complete envelope that is derived from the host cell’s tissue</a:t>
            </a:r>
          </a:p>
          <a:p>
            <a:pPr marL="1347788" lvl="2" indent="-457200">
              <a:buFont typeface="+mj-lt"/>
              <a:buAutoNum type="alphaLcPeriod"/>
              <a:defRPr/>
            </a:pPr>
            <a:r>
              <a:rPr lang="en-US" dirty="0"/>
              <a:t>A </a:t>
            </a:r>
            <a:r>
              <a:rPr lang="en-US" dirty="0" err="1"/>
              <a:t>viroid</a:t>
            </a:r>
            <a:r>
              <a:rPr lang="en-US" dirty="0"/>
              <a:t> has double stranded DNA where viruses have RNA genomes</a:t>
            </a:r>
          </a:p>
          <a:p>
            <a:pPr marL="1347788" lvl="2" indent="-457200">
              <a:buFont typeface="+mj-lt"/>
              <a:buAutoNum type="alphaLcPeriod"/>
              <a:defRPr/>
            </a:pPr>
            <a:r>
              <a:rPr lang="en-US" dirty="0"/>
              <a:t>A </a:t>
            </a:r>
            <a:r>
              <a:rPr lang="en-US" dirty="0" err="1"/>
              <a:t>viroid</a:t>
            </a:r>
            <a:r>
              <a:rPr lang="en-US" dirty="0"/>
              <a:t> is a infectious particle that consists of just a single closed strand of RNA</a:t>
            </a:r>
          </a:p>
          <a:p>
            <a:pPr marL="1347788" lvl="2" indent="-457200">
              <a:buFont typeface="+mj-lt"/>
              <a:buAutoNum type="alphaLcPeriod"/>
              <a:defRPr/>
            </a:pPr>
            <a:r>
              <a:rPr lang="en-US" dirty="0"/>
              <a:t>A </a:t>
            </a:r>
            <a:r>
              <a:rPr lang="en-US" dirty="0" err="1"/>
              <a:t>viroid</a:t>
            </a:r>
            <a:r>
              <a:rPr lang="en-US" dirty="0"/>
              <a:t> can only infect bacterial cells</a:t>
            </a:r>
          </a:p>
          <a:p>
            <a:pPr marL="134778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None of the above</a:t>
            </a:r>
            <a:endParaRPr lang="en-US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>
            <a:extLst>
              <a:ext uri="{FF2B5EF4-FFF2-40B4-BE49-F238E27FC236}">
                <a16:creationId xmlns:a16="http://schemas.microsoft.com/office/drawing/2014/main" id="{CBA81E22-E67C-42EB-8429-0E5275952A8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12</a:t>
            </a:r>
          </a:p>
        </p:txBody>
      </p:sp>
      <p:sp>
        <p:nvSpPr>
          <p:cNvPr id="29699" name="Rectangle 6">
            <a:extLst>
              <a:ext uri="{FF2B5EF4-FFF2-40B4-BE49-F238E27FC236}">
                <a16:creationId xmlns:a16="http://schemas.microsoft.com/office/drawing/2014/main" id="{E3204999-56C1-4A3A-9106-F7AC30D8382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90600" y="1600200"/>
            <a:ext cx="76612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The USDA recommended safe cooking temperature for ground beef is 160 °F (71°C), but prions have been shown to be stable at temperatures exceeding 150 °C (302 °F). Is properly cooking ground beef good enough to denature prion proteins?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Yes, it is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No, it is not</a:t>
            </a:r>
          </a:p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</a:t>
            </a:r>
            <a:endParaRPr lang="en-US" alt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>
            <a:extLst>
              <a:ext uri="{FF2B5EF4-FFF2-40B4-BE49-F238E27FC236}">
                <a16:creationId xmlns:a16="http://schemas.microsoft.com/office/drawing/2014/main" id="{BEEC93E7-31A2-4A40-B607-43A19554441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13</a:t>
            </a:r>
          </a:p>
        </p:txBody>
      </p:sp>
      <p:sp>
        <p:nvSpPr>
          <p:cNvPr id="31747" name="Rectangle 6">
            <a:extLst>
              <a:ext uri="{FF2B5EF4-FFF2-40B4-BE49-F238E27FC236}">
                <a16:creationId xmlns:a16="http://schemas.microsoft.com/office/drawing/2014/main" id="{1A4B681A-E9C6-4CBA-A6F0-3C14E898F8B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838200" y="1676400"/>
            <a:ext cx="76612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A researcher is trying to decide if a bacteria or virus causes a particular disease. The researcher extracted serum from an infected mouse, passed it through a filter where the pore size was 120 nm, and injected the filtered serum into a mouse. If the newly injected mouse develops the particular disease, does this indicate a viral pathogen?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Yes, because no bacterium could fit through the filter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No, because bacteria and viruses are about the same size</a:t>
            </a:r>
          </a:p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</a:t>
            </a:r>
            <a:endParaRPr lang="en-US" altLang="en-US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>
            <a:extLst>
              <a:ext uri="{FF2B5EF4-FFF2-40B4-BE49-F238E27FC236}">
                <a16:creationId xmlns:a16="http://schemas.microsoft.com/office/drawing/2014/main" id="{EAC03DF1-49F1-47AF-B63F-97AD6DBEAAB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914400" y="0"/>
            <a:ext cx="7158038" cy="1412875"/>
          </a:xfrm>
        </p:spPr>
        <p:txBody>
          <a:bodyPr/>
          <a:lstStyle/>
          <a:p>
            <a:pPr eaLnBrk="1" hangingPunct="1"/>
            <a:r>
              <a:rPr lang="en-US" altLang="en-US"/>
              <a:t>Question 14</a:t>
            </a:r>
          </a:p>
        </p:txBody>
      </p:sp>
      <p:sp>
        <p:nvSpPr>
          <p:cNvPr id="33795" name="Rectangle 6">
            <a:extLst>
              <a:ext uri="{FF2B5EF4-FFF2-40B4-BE49-F238E27FC236}">
                <a16:creationId xmlns:a16="http://schemas.microsoft.com/office/drawing/2014/main" id="{4DBA8B59-324E-457B-8688-8B81D01AEFD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1600200"/>
            <a:ext cx="76612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Harmless strains of </a:t>
            </a:r>
            <a:r>
              <a:rPr lang="en-US" altLang="en-US" sz="2400" i="1"/>
              <a:t>Vibrio cholerae</a:t>
            </a:r>
            <a:r>
              <a:rPr lang="en-US" altLang="en-US" sz="2400"/>
              <a:t> become pathogenic if infected by the CTX phage. How does this occur?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The CTX phage is lysogenic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The genes for the cholera toxin are of viral origin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The viral genes are incorporated into the bacterial genome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Phage conversion enables the bacteria to produce the toxin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All of the above are correct.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>
            <a:extLst>
              <a:ext uri="{FF2B5EF4-FFF2-40B4-BE49-F238E27FC236}">
                <a16:creationId xmlns:a16="http://schemas.microsoft.com/office/drawing/2014/main" id="{17E9C232-C14F-4ADB-AAD1-01EE65EC889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15</a:t>
            </a:r>
          </a:p>
        </p:txBody>
      </p:sp>
      <p:sp>
        <p:nvSpPr>
          <p:cNvPr id="35843" name="Rectangle 6">
            <a:extLst>
              <a:ext uri="{FF2B5EF4-FFF2-40B4-BE49-F238E27FC236}">
                <a16:creationId xmlns:a16="http://schemas.microsoft.com/office/drawing/2014/main" id="{7194760D-EF37-4278-8DFA-82E185ADD36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1752600"/>
            <a:ext cx="76612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If a leukocyte had a mutation that changed the conformation of its CD4 receptors, how would this affect the HIV infection cycle?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The virus could not leave the cell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Reverse transcriptase would be inactivated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Enzymes that cut and assemble viruses would not function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The virus could not bind to the host cell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The integrase enzyme would denature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>
            <a:extLst>
              <a:ext uri="{FF2B5EF4-FFF2-40B4-BE49-F238E27FC236}">
                <a16:creationId xmlns:a16="http://schemas.microsoft.com/office/drawing/2014/main" id="{76342EF6-B90C-49D2-A28C-1C6988ED4D2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16</a:t>
            </a:r>
          </a:p>
        </p:txBody>
      </p:sp>
      <p:sp>
        <p:nvSpPr>
          <p:cNvPr id="37891" name="Rectangle 6">
            <a:extLst>
              <a:ext uri="{FF2B5EF4-FFF2-40B4-BE49-F238E27FC236}">
                <a16:creationId xmlns:a16="http://schemas.microsoft.com/office/drawing/2014/main" id="{13F4F88A-AAF0-4114-BB59-A0C20717B4B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1752600"/>
            <a:ext cx="76612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Protease inhibitors are used in HAART. How do they prevent viral replication?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Blocking viral fusion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Inactivating reverse transcriptase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Preventing viral integration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Blocking surface receptors on host cells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Blocking assembly of viral peptides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>
            <a:extLst>
              <a:ext uri="{FF2B5EF4-FFF2-40B4-BE49-F238E27FC236}">
                <a16:creationId xmlns:a16="http://schemas.microsoft.com/office/drawing/2014/main" id="{91CF1100-7537-49B8-A326-F13F0430B0D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Answer Key</a:t>
            </a:r>
          </a:p>
        </p:txBody>
      </p:sp>
      <p:sp>
        <p:nvSpPr>
          <p:cNvPr id="39939" name="Rectangle 3">
            <a:extLst>
              <a:ext uri="{FF2B5EF4-FFF2-40B4-BE49-F238E27FC236}">
                <a16:creationId xmlns:a16="http://schemas.microsoft.com/office/drawing/2014/main" id="{89A0C209-4A1B-43B4-92E1-285CAF1A7E4D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838200" y="1600200"/>
            <a:ext cx="2590800" cy="4800600"/>
          </a:xfrm>
        </p:spPr>
        <p:txBody>
          <a:bodyPr/>
          <a:lstStyle/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endParaRPr lang="en-US" altLang="en-US" sz="2400"/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B (False)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D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A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B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C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B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E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D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D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B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endParaRPr lang="en-US" altLang="en-US" sz="2400"/>
          </a:p>
        </p:txBody>
      </p:sp>
      <p:sp>
        <p:nvSpPr>
          <p:cNvPr id="39940" name="Rectangle 6">
            <a:extLst>
              <a:ext uri="{FF2B5EF4-FFF2-40B4-BE49-F238E27FC236}">
                <a16:creationId xmlns:a16="http://schemas.microsoft.com/office/drawing/2014/main" id="{3D33A2D5-4B8E-4B0E-A9EE-814598D6C6B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62400" y="1981200"/>
            <a:ext cx="2590800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457200" indent="-457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/>
              <a:t>C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/>
              <a:t>B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/>
              <a:t>A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/>
              <a:t>E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/>
              <a:t>D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/>
              <a:t>E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</a:pPr>
            <a:endParaRPr lang="en-US" altLang="en-US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</a:pPr>
            <a:endParaRPr lang="en-US" altLang="en-US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</a:pPr>
            <a:endParaRPr lang="en-US" altLang="en-US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endParaRPr lang="en-US" alt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B6B2EECB-2932-45F5-B821-701957CFD53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Assessment</a:t>
            </a:r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32061D3A-075D-4539-9FC6-E8618486DD55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/>
              <a:t>	The clicker questions have been assigned a level of Bloom’s taxonomy. These questions can be used for formative and summative evaluations. </a:t>
            </a:r>
          </a:p>
          <a:p>
            <a:pPr>
              <a:buFont typeface="Wingdings" panose="05000000000000000000" pitchFamily="2" charset="2"/>
              <a:buNone/>
            </a:pPr>
            <a:endParaRPr lang="en-US" altLang="en-US"/>
          </a:p>
          <a:p>
            <a:pPr>
              <a:buFont typeface="Wingdings" panose="05000000000000000000" pitchFamily="2" charset="2"/>
              <a:buNone/>
            </a:pPr>
            <a:r>
              <a:rPr lang="en-US" altLang="en-US"/>
              <a:t>	</a:t>
            </a:r>
          </a:p>
          <a:p>
            <a:pPr>
              <a:buFont typeface="Wingdings" panose="05000000000000000000" pitchFamily="2" charset="2"/>
              <a:buNone/>
            </a:pPr>
            <a:endParaRPr lang="en-US" alt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>
            <a:extLst>
              <a:ext uri="{FF2B5EF4-FFF2-40B4-BE49-F238E27FC236}">
                <a16:creationId xmlns:a16="http://schemas.microsoft.com/office/drawing/2014/main" id="{567F343B-4AD5-4CE8-9FCD-7B2669FBF0D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</a:t>
            </a:r>
          </a:p>
        </p:txBody>
      </p:sp>
      <p:sp>
        <p:nvSpPr>
          <p:cNvPr id="7171" name="Rectangle 8">
            <a:extLst>
              <a:ext uri="{FF2B5EF4-FFF2-40B4-BE49-F238E27FC236}">
                <a16:creationId xmlns:a16="http://schemas.microsoft.com/office/drawing/2014/main" id="{7A7590C8-724A-47DF-AE09-2690021AFFB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Viruses are considered living things, but they use the cells’ machinery to synthesize new viral particles.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This is true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This is false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50D46F93-3A61-4E31-876A-70436B1627A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2</a:t>
            </a:r>
          </a:p>
        </p:txBody>
      </p:sp>
      <p:sp>
        <p:nvSpPr>
          <p:cNvPr id="9219" name="Rectangle 6">
            <a:extLst>
              <a:ext uri="{FF2B5EF4-FFF2-40B4-BE49-F238E27FC236}">
                <a16:creationId xmlns:a16="http://schemas.microsoft.com/office/drawing/2014/main" id="{81A78621-719E-46EE-923A-B1F53F7AE6A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Which part of the following is the protein coating that protects the genetic information in the virus?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Protease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Single strand of RNA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Double strand of DNA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Capsid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Bacteriophage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>
            <a:extLst>
              <a:ext uri="{FF2B5EF4-FFF2-40B4-BE49-F238E27FC236}">
                <a16:creationId xmlns:a16="http://schemas.microsoft.com/office/drawing/2014/main" id="{9723897D-9457-450A-A161-F991F297480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3</a:t>
            </a:r>
          </a:p>
        </p:txBody>
      </p:sp>
      <p:sp>
        <p:nvSpPr>
          <p:cNvPr id="11267" name="Rectangle 6">
            <a:extLst>
              <a:ext uri="{FF2B5EF4-FFF2-40B4-BE49-F238E27FC236}">
                <a16:creationId xmlns:a16="http://schemas.microsoft.com/office/drawing/2014/main" id="{874A151C-8967-4A93-88C6-DE99D9C49F6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What happens to the host bacterium at the end of the lytic cycle of the T-4 phage?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The cell ruptures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The cell inserts the viral genome into its genome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The cell undergoes binary fission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The cell assembles a new viral particle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The cell rejects the viral genes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endParaRPr lang="en-US" alt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>
            <a:extLst>
              <a:ext uri="{FF2B5EF4-FFF2-40B4-BE49-F238E27FC236}">
                <a16:creationId xmlns:a16="http://schemas.microsoft.com/office/drawing/2014/main" id="{67F1647F-36B7-4013-8037-830D1E92531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4</a:t>
            </a:r>
          </a:p>
        </p:txBody>
      </p:sp>
      <p:sp>
        <p:nvSpPr>
          <p:cNvPr id="13315" name="Rectangle 6">
            <a:extLst>
              <a:ext uri="{FF2B5EF4-FFF2-40B4-BE49-F238E27FC236}">
                <a16:creationId xmlns:a16="http://schemas.microsoft.com/office/drawing/2014/main" id="{79F6EDA5-7753-462A-9593-7939E32E069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Phage conversion occurs when 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A virus binds to a eukaryotic cell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Viral genes are incorporated into the host cell’s genome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The host cell lyses and releases viral particles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Bacterial genes are transferred to other bacteria using a virus as a vector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>
            <a:extLst>
              <a:ext uri="{FF2B5EF4-FFF2-40B4-BE49-F238E27FC236}">
                <a16:creationId xmlns:a16="http://schemas.microsoft.com/office/drawing/2014/main" id="{D02BF51E-7EFF-45B9-8912-D6D670B9D35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5</a:t>
            </a:r>
          </a:p>
        </p:txBody>
      </p:sp>
      <p:sp>
        <p:nvSpPr>
          <p:cNvPr id="15363" name="Rectangle 6">
            <a:extLst>
              <a:ext uri="{FF2B5EF4-FFF2-40B4-BE49-F238E27FC236}">
                <a16:creationId xmlns:a16="http://schemas.microsoft.com/office/drawing/2014/main" id="{2BF0CC88-F44F-4763-95B2-CF75B6D8964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HIV is a retrovirus. What does this mean?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The DNA is copied into RNA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The single RNA strand is copied into a double RNA strand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The RNA is copied into DNA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The two DNA stands are spliced to form a single DNA strand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None of the above</a:t>
            </a:r>
          </a:p>
          <a:p>
            <a:endParaRPr lang="en-US" altLang="en-US" sz="240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>
            <a:extLst>
              <a:ext uri="{FF2B5EF4-FFF2-40B4-BE49-F238E27FC236}">
                <a16:creationId xmlns:a16="http://schemas.microsoft.com/office/drawing/2014/main" id="{DFBE43CF-A9B3-4EC8-A6AB-72E6AAFAC41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6</a:t>
            </a:r>
          </a:p>
        </p:txBody>
      </p:sp>
      <p:sp>
        <p:nvSpPr>
          <p:cNvPr id="17411" name="Rectangle 6">
            <a:extLst>
              <a:ext uri="{FF2B5EF4-FFF2-40B4-BE49-F238E27FC236}">
                <a16:creationId xmlns:a16="http://schemas.microsoft.com/office/drawing/2014/main" id="{04ADBB69-1EDF-4E1E-A8C6-D6DDBC2196E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What is the function of the integrase enzyme found in HIV?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Copying RNA into DNA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Fusing the viral genome with the host’s genome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Binding to CD4 cell receptor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Merging the viral envelope with the host cell’s plasma membrane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Releasing newly formed viruses via exocytosis</a:t>
            </a:r>
          </a:p>
          <a:p>
            <a:pPr>
              <a:buFont typeface="Wingdings" panose="05000000000000000000" pitchFamily="2" charset="2"/>
              <a:buNone/>
            </a:pPr>
            <a:endParaRPr lang="en-US" altLang="en-US" sz="240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>
            <a:extLst>
              <a:ext uri="{FF2B5EF4-FFF2-40B4-BE49-F238E27FC236}">
                <a16:creationId xmlns:a16="http://schemas.microsoft.com/office/drawing/2014/main" id="{32907AF7-16B4-4F6E-A7F4-878BA1113FD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7</a:t>
            </a:r>
          </a:p>
        </p:txBody>
      </p:sp>
      <p:sp>
        <p:nvSpPr>
          <p:cNvPr id="19459" name="Rectangle 6">
            <a:extLst>
              <a:ext uri="{FF2B5EF4-FFF2-40B4-BE49-F238E27FC236}">
                <a16:creationId xmlns:a16="http://schemas.microsoft.com/office/drawing/2014/main" id="{8B12E5FC-6860-4E1F-950F-514F5E155AE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What is the function of the drug AZT?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Protease inhibitor 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Primary binding inhibitor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Capsid formation inhibitor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Envelope assembly inhibitor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Reverse transcriptase inhibitor</a:t>
            </a: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17"/>
  <p:tag name="MMPROD_UIDATA" val="&lt;database version=&quot;7.0&quot;&gt;&lt;object type=&quot;1&quot; unique_id=&quot;10001&quot;&gt;&lt;object type=&quot;2&quot; unique_id=&quot;10365&quot;&gt;&lt;object type=&quot;3&quot; unique_id=&quot;10366&quot;&gt;&lt;property id=&quot;20148&quot; value=&quot;5&quot;/&gt;&lt;property id=&quot;20300&quot; value=&quot;Slide 1&quot;/&gt;&lt;property id=&quot;20307&quot; value=&quot;317&quot;/&gt;&lt;/object&gt;&lt;object type=&quot;3&quot; unique_id=&quot;10367&quot;&gt;&lt;property id=&quot;20148&quot; value=&quot;5&quot;/&gt;&lt;property id=&quot;20300&quot; value=&quot;Slide 2 - &amp;quot;Assessment&amp;quot;&quot;/&gt;&lt;property id=&quot;20307&quot; value=&quot;329&quot;/&gt;&lt;/object&gt;&lt;object type=&quot;3&quot; unique_id=&quot;10368&quot;&gt;&lt;property id=&quot;20148&quot; value=&quot;5&quot;/&gt;&lt;property id=&quot;20300&quot; value=&quot;Slide 3 - &amp;quot;Question 1&amp;quot;&quot;/&gt;&lt;property id=&quot;20307&quot; value=&quot;297&quot;/&gt;&lt;/object&gt;&lt;object type=&quot;3&quot; unique_id=&quot;10369&quot;&gt;&lt;property id=&quot;20148&quot; value=&quot;5&quot;/&gt;&lt;property id=&quot;20300&quot; value=&quot;Slide 4 - &amp;quot;Question 2&amp;quot;&quot;/&gt;&lt;property id=&quot;20307&quot; value=&quot;298&quot;/&gt;&lt;/object&gt;&lt;object type=&quot;3&quot; unique_id=&quot;10370&quot;&gt;&lt;property id=&quot;20148&quot; value=&quot;5&quot;/&gt;&lt;property id=&quot;20300&quot; value=&quot;Slide 5 - &amp;quot;Question 3&amp;quot;&quot;/&gt;&lt;property id=&quot;20307&quot; value=&quot;299&quot;/&gt;&lt;/object&gt;&lt;object type=&quot;3&quot; unique_id=&quot;10371&quot;&gt;&lt;property id=&quot;20148&quot; value=&quot;5&quot;/&gt;&lt;property id=&quot;20300&quot; value=&quot;Slide 6 - &amp;quot;Question 4&amp;quot;&quot;/&gt;&lt;property id=&quot;20307&quot; value=&quot;332&quot;/&gt;&lt;/object&gt;&lt;object type=&quot;3&quot; unique_id=&quot;10372&quot;&gt;&lt;property id=&quot;20148&quot; value=&quot;5&quot;/&gt;&lt;property id=&quot;20300&quot; value=&quot;Slide 7 - &amp;quot;Question 5&amp;quot;&quot;/&gt;&lt;property id=&quot;20307&quot; value=&quot;301&quot;/&gt;&lt;/object&gt;&lt;object type=&quot;3&quot; unique_id=&quot;10373&quot;&gt;&lt;property id=&quot;20148&quot; value=&quot;5&quot;/&gt;&lt;property id=&quot;20300&quot; value=&quot;Slide 8 - &amp;quot;Question 6&amp;quot;&quot;/&gt;&lt;property id=&quot;20307&quot; value=&quot;323&quot;/&gt;&lt;/object&gt;&lt;object type=&quot;3&quot; unique_id=&quot;10374&quot;&gt;&lt;property id=&quot;20148&quot; value=&quot;5&quot;/&gt;&lt;property id=&quot;20300&quot; value=&quot;Slide 9 - &amp;quot;Question 7&amp;quot;&quot;/&gt;&lt;property id=&quot;20307&quot; value=&quot;304&quot;/&gt;&lt;/object&gt;&lt;object type=&quot;3&quot; unique_id=&quot;10375&quot;&gt;&lt;property id=&quot;20148&quot; value=&quot;5&quot;/&gt;&lt;property id=&quot;20300&quot; value=&quot;Slide 10 - &amp;quot;Question 8&amp;quot;&quot;/&gt;&lt;property id=&quot;20307&quot; value=&quot;324&quot;/&gt;&lt;/object&gt;&lt;object type=&quot;3&quot; unique_id=&quot;10376&quot;&gt;&lt;property id=&quot;20148&quot; value=&quot;5&quot;/&gt;&lt;property id=&quot;20300&quot; value=&quot;Slide 11 - &amp;quot;Question 9&amp;quot;&quot;/&gt;&lt;property id=&quot;20307&quot; value=&quot;326&quot;/&gt;&lt;/object&gt;&lt;object type=&quot;3&quot; unique_id=&quot;10377&quot;&gt;&lt;property id=&quot;20148&quot; value=&quot;5&quot;/&gt;&lt;property id=&quot;20300&quot; value=&quot;Slide 12 - &amp;quot;Question 10&amp;quot;&quot;/&gt;&lt;property id=&quot;20307&quot; value=&quot;325&quot;/&gt;&lt;/object&gt;&lt;object type=&quot;3&quot; unique_id=&quot;10378&quot;&gt;&lt;property id=&quot;20148&quot; value=&quot;5&quot;/&gt;&lt;property id=&quot;20300&quot; value=&quot;Slide 13 - &amp;quot;Question 11&amp;quot;&quot;/&gt;&lt;property id=&quot;20307&quot; value=&quot;307&quot;/&gt;&lt;/object&gt;&lt;object type=&quot;3&quot; unique_id=&quot;10379&quot;&gt;&lt;property id=&quot;20148&quot; value=&quot;5&quot;/&gt;&lt;property id=&quot;20300&quot; value=&quot;Slide 14 - &amp;quot;Question 12&amp;quot;&quot;/&gt;&lt;property id=&quot;20307&quot; value=&quot;308&quot;/&gt;&lt;/object&gt;&lt;object type=&quot;3&quot; unique_id=&quot;10380&quot;&gt;&lt;property id=&quot;20148&quot; value=&quot;5&quot;/&gt;&lt;property id=&quot;20300&quot; value=&quot;Slide 15 - &amp;quot;Question 13&amp;quot;&quot;/&gt;&lt;property id=&quot;20307&quot; value=&quot;309&quot;/&gt;&lt;/object&gt;&lt;object type=&quot;3&quot; unique_id=&quot;10381&quot;&gt;&lt;property id=&quot;20148&quot; value=&quot;5&quot;/&gt;&lt;property id=&quot;20300&quot; value=&quot;Slide 16 - &amp;quot;Question 14&amp;quot;&quot;/&gt;&lt;property id=&quot;20307&quot; value=&quot;310&quot;/&gt;&lt;/object&gt;&lt;object type=&quot;3&quot; unique_id=&quot;10382&quot;&gt;&lt;property id=&quot;20148&quot; value=&quot;5&quot;/&gt;&lt;property id=&quot;20300&quot; value=&quot;Slide 17 - &amp;quot;Question 15&amp;quot;&quot;/&gt;&lt;property id=&quot;20307&quot; value=&quot;311&quot;/&gt;&lt;/object&gt;&lt;object type=&quot;3&quot; unique_id=&quot;10383&quot;&gt;&lt;property id=&quot;20148&quot; value=&quot;5&quot;/&gt;&lt;property id=&quot;20300&quot; value=&quot;Slide 18 - &amp;quot;Question 16&amp;quot;&quot;/&gt;&lt;property id=&quot;20307&quot; value=&quot;333&quot;/&gt;&lt;/object&gt;&lt;object type=&quot;3&quot; unique_id=&quot;10384&quot;&gt;&lt;property id=&quot;20148&quot; value=&quot;5&quot;/&gt;&lt;property id=&quot;20300&quot; value=&quot;Slide 19 - &amp;quot;Answer Key – Chapter 27&amp;quot;&quot;/&gt;&lt;property id=&quot;20307&quot; value=&quot;273&quot;/&gt;&lt;/object&gt;&lt;/object&gt;&lt;object type=&quot;8&quot; unique_id=&quot;10405&quot;&gt;&lt;/object&gt;&lt;/object&gt;&lt;/database&gt;"/>
  <p:tag name="SECTOMILLISECCONVERTED" val="1"/>
</p:tagLst>
</file>

<file path=ppt/theme/theme1.xml><?xml version="1.0" encoding="utf-8"?>
<a:theme xmlns:a="http://schemas.openxmlformats.org/drawingml/2006/main" name="Axis">
  <a:themeElements>
    <a:clrScheme name="Axis 8">
      <a:dk1>
        <a:srgbClr val="292929"/>
      </a:dk1>
      <a:lt1>
        <a:srgbClr val="FFFFFF"/>
      </a:lt1>
      <a:dk2>
        <a:srgbClr val="000000"/>
      </a:dk2>
      <a:lt2>
        <a:srgbClr val="808080"/>
      </a:lt2>
      <a:accent1>
        <a:srgbClr val="CC9900"/>
      </a:accent1>
      <a:accent2>
        <a:srgbClr val="CCCC99"/>
      </a:accent2>
      <a:accent3>
        <a:srgbClr val="FFFFFF"/>
      </a:accent3>
      <a:accent4>
        <a:srgbClr val="212121"/>
      </a:accent4>
      <a:accent5>
        <a:srgbClr val="E2CAAA"/>
      </a:accent5>
      <a:accent6>
        <a:srgbClr val="B9B98A"/>
      </a:accent6>
      <a:hlink>
        <a:srgbClr val="999933"/>
      </a:hlink>
      <a:folHlink>
        <a:srgbClr val="B2B2B2"/>
      </a:folHlink>
    </a:clrScheme>
    <a:fontScheme name="Custom 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Axis 1">
        <a:dk1>
          <a:srgbClr val="080808"/>
        </a:dk1>
        <a:lt1>
          <a:srgbClr val="F8F8F8"/>
        </a:lt1>
        <a:dk2>
          <a:srgbClr val="33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ADAAAA"/>
        </a:accent3>
        <a:accent4>
          <a:srgbClr val="D4D4D4"/>
        </a:accent4>
        <a:accent5>
          <a:srgbClr val="FFCAAA"/>
        </a:accent5>
        <a:accent6>
          <a:srgbClr val="B92D00"/>
        </a:accent6>
        <a:hlink>
          <a:srgbClr val="CC6600"/>
        </a:hlink>
        <a:folHlink>
          <a:srgbClr val="B2B28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2">
        <a:dk1>
          <a:srgbClr val="333333"/>
        </a:dk1>
        <a:lt1>
          <a:srgbClr val="F8F8F8"/>
        </a:lt1>
        <a:dk2>
          <a:srgbClr val="800000"/>
        </a:dk2>
        <a:lt2>
          <a:srgbClr val="FFFFFF"/>
        </a:lt2>
        <a:accent1>
          <a:srgbClr val="CC9900"/>
        </a:accent1>
        <a:accent2>
          <a:srgbClr val="666666"/>
        </a:accent2>
        <a:accent3>
          <a:srgbClr val="C0AAAA"/>
        </a:accent3>
        <a:accent4>
          <a:srgbClr val="D4D4D4"/>
        </a:accent4>
        <a:accent5>
          <a:srgbClr val="E2CAAA"/>
        </a:accent5>
        <a:accent6>
          <a:srgbClr val="5C5C5C"/>
        </a:accent6>
        <a:hlink>
          <a:srgbClr val="CC6600"/>
        </a:hlink>
        <a:folHlink>
          <a:srgbClr val="95A58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3">
        <a:dk1>
          <a:srgbClr val="5F5F5F"/>
        </a:dk1>
        <a:lt1>
          <a:srgbClr val="A4BEE0"/>
        </a:lt1>
        <a:dk2>
          <a:srgbClr val="013253"/>
        </a:dk2>
        <a:lt2>
          <a:srgbClr val="FFFFFF"/>
        </a:lt2>
        <a:accent1>
          <a:srgbClr val="588480"/>
        </a:accent1>
        <a:accent2>
          <a:srgbClr val="6600FF"/>
        </a:accent2>
        <a:accent3>
          <a:srgbClr val="AAADB3"/>
        </a:accent3>
        <a:accent4>
          <a:srgbClr val="8BA2BF"/>
        </a:accent4>
        <a:accent5>
          <a:srgbClr val="B4C2C0"/>
        </a:accent5>
        <a:accent6>
          <a:srgbClr val="5C00E7"/>
        </a:accent6>
        <a:hlink>
          <a:srgbClr val="CCCC00"/>
        </a:hlink>
        <a:folHlink>
          <a:srgbClr val="5F5F5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4">
        <a:dk1>
          <a:srgbClr val="003300"/>
        </a:dk1>
        <a:lt1>
          <a:srgbClr val="F8F8F8"/>
        </a:lt1>
        <a:dk2>
          <a:srgbClr val="3D4A1C"/>
        </a:dk2>
        <a:lt2>
          <a:srgbClr val="FFFFFF"/>
        </a:lt2>
        <a:accent1>
          <a:srgbClr val="99CC00"/>
        </a:accent1>
        <a:accent2>
          <a:srgbClr val="669900"/>
        </a:accent2>
        <a:accent3>
          <a:srgbClr val="AFB1AB"/>
        </a:accent3>
        <a:accent4>
          <a:srgbClr val="D4D4D4"/>
        </a:accent4>
        <a:accent5>
          <a:srgbClr val="CAE2AA"/>
        </a:accent5>
        <a:accent6>
          <a:srgbClr val="5C8A00"/>
        </a:accent6>
        <a:hlink>
          <a:srgbClr val="CC9900"/>
        </a:hlink>
        <a:folHlink>
          <a:srgbClr val="B2B28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5">
        <a:dk1>
          <a:srgbClr val="333333"/>
        </a:dk1>
        <a:lt1>
          <a:srgbClr val="F8F8F8"/>
        </a:lt1>
        <a:dk2>
          <a:srgbClr val="005D8C"/>
        </a:dk2>
        <a:lt2>
          <a:srgbClr val="FFFFFF"/>
        </a:lt2>
        <a:accent1>
          <a:srgbClr val="00CC99"/>
        </a:accent1>
        <a:accent2>
          <a:srgbClr val="0099CC"/>
        </a:accent2>
        <a:accent3>
          <a:srgbClr val="AAB6C5"/>
        </a:accent3>
        <a:accent4>
          <a:srgbClr val="D4D4D4"/>
        </a:accent4>
        <a:accent5>
          <a:srgbClr val="AAE2CA"/>
        </a:accent5>
        <a:accent6>
          <a:srgbClr val="008AB9"/>
        </a:accent6>
        <a:hlink>
          <a:srgbClr val="FFCC00"/>
        </a:hlink>
        <a:folHlink>
          <a:srgbClr val="D8D48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6">
        <a:dk1>
          <a:srgbClr val="000000"/>
        </a:dk1>
        <a:lt1>
          <a:srgbClr val="ECAE00"/>
        </a:lt1>
        <a:dk2>
          <a:srgbClr val="FFFFFF"/>
        </a:dk2>
        <a:lt2>
          <a:srgbClr val="333333"/>
        </a:lt2>
        <a:accent1>
          <a:srgbClr val="CC6600"/>
        </a:accent1>
        <a:accent2>
          <a:srgbClr val="BA6D10"/>
        </a:accent2>
        <a:accent3>
          <a:srgbClr val="F4D3AA"/>
        </a:accent3>
        <a:accent4>
          <a:srgbClr val="000000"/>
        </a:accent4>
        <a:accent5>
          <a:srgbClr val="E2B8AA"/>
        </a:accent5>
        <a:accent6>
          <a:srgbClr val="A8620D"/>
        </a:accent6>
        <a:hlink>
          <a:srgbClr val="666633"/>
        </a:hlink>
        <a:folHlink>
          <a:srgbClr val="8D996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xis 7">
        <a:dk1>
          <a:srgbClr val="000000"/>
        </a:dk1>
        <a:lt1>
          <a:srgbClr val="FFFFFF"/>
        </a:lt1>
        <a:dk2>
          <a:srgbClr val="372221"/>
        </a:dk2>
        <a:lt2>
          <a:srgbClr val="808080"/>
        </a:lt2>
        <a:accent1>
          <a:srgbClr val="009999"/>
        </a:accent1>
        <a:accent2>
          <a:srgbClr val="9AAC98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8B9B89"/>
        </a:accent6>
        <a:hlink>
          <a:srgbClr val="666699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xis 8">
        <a:dk1>
          <a:srgbClr val="292929"/>
        </a:dk1>
        <a:lt1>
          <a:srgbClr val="FFFFFF"/>
        </a:lt1>
        <a:dk2>
          <a:srgbClr val="000000"/>
        </a:dk2>
        <a:lt2>
          <a:srgbClr val="808080"/>
        </a:lt2>
        <a:accent1>
          <a:srgbClr val="CC9900"/>
        </a:accent1>
        <a:accent2>
          <a:srgbClr val="CCCC99"/>
        </a:accent2>
        <a:accent3>
          <a:srgbClr val="FFFFFF"/>
        </a:accent3>
        <a:accent4>
          <a:srgbClr val="212121"/>
        </a:accent4>
        <a:accent5>
          <a:srgbClr val="E2CAAA"/>
        </a:accent5>
        <a:accent6>
          <a:srgbClr val="B9B98A"/>
        </a:accent6>
        <a:hlink>
          <a:srgbClr val="9999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MHSGITemplat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666666"/>
      </a:accent1>
      <a:accent2>
        <a:srgbClr val="336699"/>
      </a:accent2>
      <a:accent3>
        <a:srgbClr val="FFFFFF"/>
      </a:accent3>
      <a:accent4>
        <a:srgbClr val="000000"/>
      </a:accent4>
      <a:accent5>
        <a:srgbClr val="B8B8B8"/>
      </a:accent5>
      <a:accent6>
        <a:srgbClr val="2D5C8A"/>
      </a:accent6>
      <a:hlink>
        <a:srgbClr val="669999"/>
      </a:hlink>
      <a:folHlink>
        <a:srgbClr val="999999"/>
      </a:folHlink>
    </a:clrScheme>
    <a:fontScheme name="1_MHSGITemplate">
      <a:majorFont>
        <a:latin typeface="Arial"/>
        <a:ea typeface="ヒラギノ角ゴ Pro W3"/>
        <a:cs typeface="ヒラギノ角ゴ Pro W3"/>
      </a:majorFont>
      <a:minorFont>
        <a:latin typeface="Arial"/>
        <a:ea typeface="ヒラギノ角ゴ Pro W3"/>
        <a:cs typeface="ヒラギノ角ゴ Pro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MHSGI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HSGITemplat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Axis</Template>
  <TotalTime>2015</TotalTime>
  <Words>185</Words>
  <Application>Microsoft Office PowerPoint</Application>
  <PresentationFormat>On-screen Show (4:3)</PresentationFormat>
  <Paragraphs>171</Paragraphs>
  <Slides>19</Slides>
  <Notes>18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19</vt:i4>
      </vt:variant>
    </vt:vector>
  </HeadingPairs>
  <TitlesOfParts>
    <vt:vector size="27" baseType="lpstr">
      <vt:lpstr>Arial</vt:lpstr>
      <vt:lpstr>Wingdings</vt:lpstr>
      <vt:lpstr>ヒラギノ角ゴ Pro W3</vt:lpstr>
      <vt:lpstr>Symbol</vt:lpstr>
      <vt:lpstr>Tahoma</vt:lpstr>
      <vt:lpstr>Times New Roman</vt:lpstr>
      <vt:lpstr>Axis</vt:lpstr>
      <vt:lpstr>1_MHSGITemplate</vt:lpstr>
      <vt:lpstr>PowerPoint Presentation</vt:lpstr>
      <vt:lpstr>Assessment</vt:lpstr>
      <vt:lpstr>Question 1</vt:lpstr>
      <vt:lpstr>Question 2</vt:lpstr>
      <vt:lpstr>Question 3</vt:lpstr>
      <vt:lpstr>Question 4</vt:lpstr>
      <vt:lpstr>Question 5</vt:lpstr>
      <vt:lpstr>Question 6</vt:lpstr>
      <vt:lpstr>Question 7</vt:lpstr>
      <vt:lpstr>Question 8</vt:lpstr>
      <vt:lpstr>Question 9</vt:lpstr>
      <vt:lpstr>Question 10</vt:lpstr>
      <vt:lpstr>Question 11</vt:lpstr>
      <vt:lpstr>Question 12</vt:lpstr>
      <vt:lpstr>Question 13</vt:lpstr>
      <vt:lpstr>Question 14</vt:lpstr>
      <vt:lpstr>Question 15</vt:lpstr>
      <vt:lpstr>Question 16</vt:lpstr>
      <vt:lpstr>Answer Key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</dc:title>
  <dc:creator>Gail Hodge</dc:creator>
  <cp:lastModifiedBy>Sievers, Elizabeth</cp:lastModifiedBy>
  <cp:revision>269</cp:revision>
  <cp:lastPrinted>2013-06-17T16:50:23Z</cp:lastPrinted>
  <dcterms:created xsi:type="dcterms:W3CDTF">2005-04-19T02:46:41Z</dcterms:created>
  <dcterms:modified xsi:type="dcterms:W3CDTF">2019-04-22T20:45:09Z</dcterms:modified>
</cp:coreProperties>
</file>