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974" r:id="rId2"/>
  </p:sldMasterIdLst>
  <p:notesMasterIdLst>
    <p:notesMasterId r:id="rId32"/>
  </p:notesMasterIdLst>
  <p:sldIdLst>
    <p:sldId id="317" r:id="rId3"/>
    <p:sldId id="329" r:id="rId4"/>
    <p:sldId id="297" r:id="rId5"/>
    <p:sldId id="298" r:id="rId6"/>
    <p:sldId id="299" r:id="rId7"/>
    <p:sldId id="300" r:id="rId8"/>
    <p:sldId id="301" r:id="rId9"/>
    <p:sldId id="323" r:id="rId10"/>
    <p:sldId id="304" r:id="rId11"/>
    <p:sldId id="324" r:id="rId12"/>
    <p:sldId id="326" r:id="rId13"/>
    <p:sldId id="325" r:id="rId14"/>
    <p:sldId id="307" r:id="rId15"/>
    <p:sldId id="308" r:id="rId16"/>
    <p:sldId id="309" r:id="rId17"/>
    <p:sldId id="310" r:id="rId18"/>
    <p:sldId id="311" r:id="rId19"/>
    <p:sldId id="330" r:id="rId20"/>
    <p:sldId id="331" r:id="rId21"/>
    <p:sldId id="332" r:id="rId22"/>
    <p:sldId id="333" r:id="rId23"/>
    <p:sldId id="334" r:id="rId24"/>
    <p:sldId id="335" r:id="rId25"/>
    <p:sldId id="336" r:id="rId26"/>
    <p:sldId id="337" r:id="rId27"/>
    <p:sldId id="338" r:id="rId28"/>
    <p:sldId id="339" r:id="rId29"/>
    <p:sldId id="340" r:id="rId30"/>
    <p:sldId id="273" r:id="rId31"/>
  </p:sldIdLst>
  <p:sldSz cx="9144000" cy="6858000" type="screen4x3"/>
  <p:notesSz cx="6858000" cy="9144000"/>
  <p:custDataLst>
    <p:tags r:id="rId33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2576" autoAdjust="0"/>
    <p:restoredTop sz="87324" autoAdjust="0"/>
  </p:normalViewPr>
  <p:slideViewPr>
    <p:cSldViewPr>
      <p:cViewPr varScale="1">
        <p:scale>
          <a:sx n="57" d="100"/>
          <a:sy n="57" d="100"/>
        </p:scale>
        <p:origin x="84" y="12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80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94283306-C524-41D2-936A-0A1A8B8EF33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C36C2767-4E72-4CC1-944E-D76A06C1F307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628" name="Rectangle 4">
            <a:extLst>
              <a:ext uri="{FF2B5EF4-FFF2-40B4-BE49-F238E27FC236}">
                <a16:creationId xmlns:a16="http://schemas.microsoft.com/office/drawing/2014/main" id="{E34629BD-66AC-442E-A762-48A615C6068E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64511DCD-5D21-4440-B684-05AB6327EA4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DED2CCDE-18D2-4F1D-A07D-A2F74D16CC4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019DF366-8D3D-4136-A84D-5EEAA046C85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3BF6D790-7A53-473E-88BF-C11C907E7C06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>
            <a:extLst>
              <a:ext uri="{FF2B5EF4-FFF2-40B4-BE49-F238E27FC236}">
                <a16:creationId xmlns:a16="http://schemas.microsoft.com/office/drawing/2014/main" id="{4C08C424-A751-460B-A6C6-BA3209A04AB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FDBA95C-7BB5-493C-A603-B89C7149525C}" type="slidenum">
              <a:rPr lang="en-US" altLang="en-US" sz="1200"/>
              <a:pPr/>
              <a:t>1</a:t>
            </a:fld>
            <a:endParaRPr lang="en-US" altLang="en-US" sz="1200"/>
          </a:p>
        </p:txBody>
      </p:sp>
      <p:sp>
        <p:nvSpPr>
          <p:cNvPr id="27651" name="Rectangle 2">
            <a:extLst>
              <a:ext uri="{FF2B5EF4-FFF2-40B4-BE49-F238E27FC236}">
                <a16:creationId xmlns:a16="http://schemas.microsoft.com/office/drawing/2014/main" id="{04A27F08-D36D-488D-8870-850B07E99E7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>
            <a:extLst>
              <a:ext uri="{FF2B5EF4-FFF2-40B4-BE49-F238E27FC236}">
                <a16:creationId xmlns:a16="http://schemas.microsoft.com/office/drawing/2014/main" id="{31DFC9A5-07B6-4197-A66E-C9F84EE6073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>
            <a:extLst>
              <a:ext uri="{FF2B5EF4-FFF2-40B4-BE49-F238E27FC236}">
                <a16:creationId xmlns:a16="http://schemas.microsoft.com/office/drawing/2014/main" id="{C4398F2E-633E-4E7B-9ED5-989BC441DDB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>
            <a:extLst>
              <a:ext uri="{FF2B5EF4-FFF2-40B4-BE49-F238E27FC236}">
                <a16:creationId xmlns:a16="http://schemas.microsoft.com/office/drawing/2014/main" id="{60A770F9-23A5-4019-8238-4A617F37CA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6868" name="Slide Number Placeholder 3">
            <a:extLst>
              <a:ext uri="{FF2B5EF4-FFF2-40B4-BE49-F238E27FC236}">
                <a16:creationId xmlns:a16="http://schemas.microsoft.com/office/drawing/2014/main" id="{83F1501F-BDA3-4B7A-830F-D9636AB8487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EA6D93D-F74B-4A6C-8107-B953D4E312C6}" type="slidenum">
              <a:rPr lang="en-US" altLang="en-US" sz="1200"/>
              <a:pPr/>
              <a:t>11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>
            <a:extLst>
              <a:ext uri="{FF2B5EF4-FFF2-40B4-BE49-F238E27FC236}">
                <a16:creationId xmlns:a16="http://schemas.microsoft.com/office/drawing/2014/main" id="{A8AC09BE-2ECC-4BEB-AAB7-DD17EFE704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Notes Placeholder 2">
            <a:extLst>
              <a:ext uri="{FF2B5EF4-FFF2-40B4-BE49-F238E27FC236}">
                <a16:creationId xmlns:a16="http://schemas.microsoft.com/office/drawing/2014/main" id="{CB2DFE75-1398-43C8-AEBC-3CDF790444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7892" name="Slide Number Placeholder 3">
            <a:extLst>
              <a:ext uri="{FF2B5EF4-FFF2-40B4-BE49-F238E27FC236}">
                <a16:creationId xmlns:a16="http://schemas.microsoft.com/office/drawing/2014/main" id="{4AFF4067-4546-40B7-AE9E-F2091086E0F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AD63C2A-76DD-475D-8C1C-5E506AD44A22}" type="slidenum">
              <a:rPr lang="en-US" altLang="en-US" sz="1200"/>
              <a:pPr/>
              <a:t>12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>
            <a:extLst>
              <a:ext uri="{FF2B5EF4-FFF2-40B4-BE49-F238E27FC236}">
                <a16:creationId xmlns:a16="http://schemas.microsoft.com/office/drawing/2014/main" id="{03723BC7-095A-4CDE-9AD4-DDDCA520CC0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>
            <a:extLst>
              <a:ext uri="{FF2B5EF4-FFF2-40B4-BE49-F238E27FC236}">
                <a16:creationId xmlns:a16="http://schemas.microsoft.com/office/drawing/2014/main" id="{8C5EF2F5-02E6-467F-9B82-6DCEFD2231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 Knowledge/Understanding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8916" name="Slide Number Placeholder 3">
            <a:extLst>
              <a:ext uri="{FF2B5EF4-FFF2-40B4-BE49-F238E27FC236}">
                <a16:creationId xmlns:a16="http://schemas.microsoft.com/office/drawing/2014/main" id="{126AF01E-C393-4878-B5CD-BA3D46226DE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8F67665-A2CE-4541-A64C-A1A37EB496EB}" type="slidenum">
              <a:rPr lang="en-US" altLang="en-US" sz="1200"/>
              <a:pPr/>
              <a:t>13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>
            <a:extLst>
              <a:ext uri="{FF2B5EF4-FFF2-40B4-BE49-F238E27FC236}">
                <a16:creationId xmlns:a16="http://schemas.microsoft.com/office/drawing/2014/main" id="{BFB0E0CB-B5EC-4387-BDF3-0540F5CD10E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>
            <a:extLst>
              <a:ext uri="{FF2B5EF4-FFF2-40B4-BE49-F238E27FC236}">
                <a16:creationId xmlns:a16="http://schemas.microsoft.com/office/drawing/2014/main" id="{1403384F-4420-4415-8F29-3D27D049A4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 Knowledge/Understanding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9940" name="Slide Number Placeholder 3">
            <a:extLst>
              <a:ext uri="{FF2B5EF4-FFF2-40B4-BE49-F238E27FC236}">
                <a16:creationId xmlns:a16="http://schemas.microsoft.com/office/drawing/2014/main" id="{D13CB427-9DA6-4D49-961F-43545944E6D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2FCDFAB-6944-4FA1-B6AD-E6BC49E4BD1E}" type="slidenum">
              <a:rPr lang="en-US" altLang="en-US" sz="1200"/>
              <a:pPr/>
              <a:t>14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>
            <a:extLst>
              <a:ext uri="{FF2B5EF4-FFF2-40B4-BE49-F238E27FC236}">
                <a16:creationId xmlns:a16="http://schemas.microsoft.com/office/drawing/2014/main" id="{8DBD94CD-5BB7-4213-B2F4-33A6DA13934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>
            <a:extLst>
              <a:ext uri="{FF2B5EF4-FFF2-40B4-BE49-F238E27FC236}">
                <a16:creationId xmlns:a16="http://schemas.microsoft.com/office/drawing/2014/main" id="{755AD4EA-D46F-45A5-B675-59FD1C95E6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 Knowledge/Understanding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40964" name="Slide Number Placeholder 3">
            <a:extLst>
              <a:ext uri="{FF2B5EF4-FFF2-40B4-BE49-F238E27FC236}">
                <a16:creationId xmlns:a16="http://schemas.microsoft.com/office/drawing/2014/main" id="{D265D6BB-1A32-4909-B605-162B62D81E2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46B3770-A4CA-4D7F-BA29-BA46F322B3C5}" type="slidenum">
              <a:rPr lang="en-US" altLang="en-US" sz="1200"/>
              <a:pPr/>
              <a:t>15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>
            <a:extLst>
              <a:ext uri="{FF2B5EF4-FFF2-40B4-BE49-F238E27FC236}">
                <a16:creationId xmlns:a16="http://schemas.microsoft.com/office/drawing/2014/main" id="{D0123948-BF63-4B86-A3B4-CA5FBD12020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987" name="Notes Placeholder 2">
            <a:extLst>
              <a:ext uri="{FF2B5EF4-FFF2-40B4-BE49-F238E27FC236}">
                <a16:creationId xmlns:a16="http://schemas.microsoft.com/office/drawing/2014/main" id="{44E277C6-3DC7-43C8-AC85-B0761CA6B9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 Knowledge/Understanding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41988" name="Slide Number Placeholder 3">
            <a:extLst>
              <a:ext uri="{FF2B5EF4-FFF2-40B4-BE49-F238E27FC236}">
                <a16:creationId xmlns:a16="http://schemas.microsoft.com/office/drawing/2014/main" id="{773E990A-F808-40BA-8774-D4C0215A6EE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7018EFE-7BFC-4BE8-ABD2-1AC3BA018705}" type="slidenum">
              <a:rPr lang="en-US" altLang="en-US" sz="1200"/>
              <a:pPr/>
              <a:t>16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>
            <a:extLst>
              <a:ext uri="{FF2B5EF4-FFF2-40B4-BE49-F238E27FC236}">
                <a16:creationId xmlns:a16="http://schemas.microsoft.com/office/drawing/2014/main" id="{ABE13BF6-6F3D-4553-89D2-54E1A29740D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1" name="Notes Placeholder 2">
            <a:extLst>
              <a:ext uri="{FF2B5EF4-FFF2-40B4-BE49-F238E27FC236}">
                <a16:creationId xmlns:a16="http://schemas.microsoft.com/office/drawing/2014/main" id="{35C437DD-DF57-4108-A3C9-7B54946CF8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 Application </a:t>
            </a:r>
          </a:p>
        </p:txBody>
      </p:sp>
      <p:sp>
        <p:nvSpPr>
          <p:cNvPr id="43012" name="Slide Number Placeholder 3">
            <a:extLst>
              <a:ext uri="{FF2B5EF4-FFF2-40B4-BE49-F238E27FC236}">
                <a16:creationId xmlns:a16="http://schemas.microsoft.com/office/drawing/2014/main" id="{EB261264-740A-41AA-852D-2C95316372D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96A9291-996C-4457-8CFA-B040E5329D22}" type="slidenum">
              <a:rPr lang="en-US" altLang="en-US" sz="1200"/>
              <a:pPr/>
              <a:t>17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>
            <a:extLst>
              <a:ext uri="{FF2B5EF4-FFF2-40B4-BE49-F238E27FC236}">
                <a16:creationId xmlns:a16="http://schemas.microsoft.com/office/drawing/2014/main" id="{97288A9A-F797-4E06-BE66-95BF960A9A4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Notes Placeholder 2">
            <a:extLst>
              <a:ext uri="{FF2B5EF4-FFF2-40B4-BE49-F238E27FC236}">
                <a16:creationId xmlns:a16="http://schemas.microsoft.com/office/drawing/2014/main" id="{002C3B3F-E30F-4E12-B031-AFF652F85D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 Application</a:t>
            </a:r>
          </a:p>
        </p:txBody>
      </p:sp>
      <p:sp>
        <p:nvSpPr>
          <p:cNvPr id="44036" name="Slide Number Placeholder 3">
            <a:extLst>
              <a:ext uri="{FF2B5EF4-FFF2-40B4-BE49-F238E27FC236}">
                <a16:creationId xmlns:a16="http://schemas.microsoft.com/office/drawing/2014/main" id="{A7340876-5080-4D1C-BF69-BCC21996B23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ED9DF29-A5E3-4FF4-8AAB-9FF40CF49EBD}" type="slidenum">
              <a:rPr lang="en-US" altLang="en-US" sz="1200"/>
              <a:pPr/>
              <a:t>18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>
            <a:extLst>
              <a:ext uri="{FF2B5EF4-FFF2-40B4-BE49-F238E27FC236}">
                <a16:creationId xmlns:a16="http://schemas.microsoft.com/office/drawing/2014/main" id="{8C96DA9C-ECFD-46B6-BE89-8D90EE59801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59" name="Notes Placeholder 2">
            <a:extLst>
              <a:ext uri="{FF2B5EF4-FFF2-40B4-BE49-F238E27FC236}">
                <a16:creationId xmlns:a16="http://schemas.microsoft.com/office/drawing/2014/main" id="{E9C64865-2099-4ACB-BAAC-06CAAEFC66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 Application</a:t>
            </a:r>
          </a:p>
        </p:txBody>
      </p:sp>
      <p:sp>
        <p:nvSpPr>
          <p:cNvPr id="45060" name="Slide Number Placeholder 3">
            <a:extLst>
              <a:ext uri="{FF2B5EF4-FFF2-40B4-BE49-F238E27FC236}">
                <a16:creationId xmlns:a16="http://schemas.microsoft.com/office/drawing/2014/main" id="{3B682CE8-86A1-4255-9A7A-7512FB0A8BC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E327BC0-CC2E-4BDE-A57B-F88650CC98A2}" type="slidenum">
              <a:rPr lang="en-US" altLang="en-US" sz="1200"/>
              <a:pPr/>
              <a:t>19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>
            <a:extLst>
              <a:ext uri="{FF2B5EF4-FFF2-40B4-BE49-F238E27FC236}">
                <a16:creationId xmlns:a16="http://schemas.microsoft.com/office/drawing/2014/main" id="{5A11B082-614B-4062-B812-D1A7931F3DE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6083" name="Notes Placeholder 2">
            <a:extLst>
              <a:ext uri="{FF2B5EF4-FFF2-40B4-BE49-F238E27FC236}">
                <a16:creationId xmlns:a16="http://schemas.microsoft.com/office/drawing/2014/main" id="{78E45415-61C0-4829-9BA5-253E328EAE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 Application</a:t>
            </a:r>
          </a:p>
        </p:txBody>
      </p:sp>
      <p:sp>
        <p:nvSpPr>
          <p:cNvPr id="46084" name="Slide Number Placeholder 3">
            <a:extLst>
              <a:ext uri="{FF2B5EF4-FFF2-40B4-BE49-F238E27FC236}">
                <a16:creationId xmlns:a16="http://schemas.microsoft.com/office/drawing/2014/main" id="{6BF57F51-BB01-4438-BA41-FDE88A3C52E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9A6973F-ACAD-4773-999F-8CA2282E88B4}" type="slidenum">
              <a:rPr lang="en-US" altLang="en-US" sz="1200"/>
              <a:pPr/>
              <a:t>20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924198E8-43CE-4B47-8695-2ADFEDC75CB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21880898-880C-430E-8266-F69579E83E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7B0BF886-D096-4999-BA21-B6835C5534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F5BCA7D-B117-4652-9F40-EA8C4A8BF22C}" type="slidenum">
              <a:rPr lang="en-US" altLang="en-US" sz="1200"/>
              <a:pPr/>
              <a:t>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>
            <a:extLst>
              <a:ext uri="{FF2B5EF4-FFF2-40B4-BE49-F238E27FC236}">
                <a16:creationId xmlns:a16="http://schemas.microsoft.com/office/drawing/2014/main" id="{99249590-9DED-4803-AC55-7817F74F8D0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7" name="Notes Placeholder 2">
            <a:extLst>
              <a:ext uri="{FF2B5EF4-FFF2-40B4-BE49-F238E27FC236}">
                <a16:creationId xmlns:a16="http://schemas.microsoft.com/office/drawing/2014/main" id="{2F34DFCF-8258-4FD1-8316-553EF02F92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 Application</a:t>
            </a:r>
          </a:p>
        </p:txBody>
      </p:sp>
      <p:sp>
        <p:nvSpPr>
          <p:cNvPr id="47108" name="Slide Number Placeholder 3">
            <a:extLst>
              <a:ext uri="{FF2B5EF4-FFF2-40B4-BE49-F238E27FC236}">
                <a16:creationId xmlns:a16="http://schemas.microsoft.com/office/drawing/2014/main" id="{95707DFC-7C3E-4A27-881B-D4990BAC545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E1F91F9-2345-405B-9555-ADB6E9F0CE57}" type="slidenum">
              <a:rPr lang="en-US" altLang="en-US" sz="1200"/>
              <a:pPr/>
              <a:t>21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>
            <a:extLst>
              <a:ext uri="{FF2B5EF4-FFF2-40B4-BE49-F238E27FC236}">
                <a16:creationId xmlns:a16="http://schemas.microsoft.com/office/drawing/2014/main" id="{9A6A14AB-8A4D-468F-98E7-CF3BD2B1124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1" name="Notes Placeholder 2">
            <a:extLst>
              <a:ext uri="{FF2B5EF4-FFF2-40B4-BE49-F238E27FC236}">
                <a16:creationId xmlns:a16="http://schemas.microsoft.com/office/drawing/2014/main" id="{506A8A5B-B89C-4C9F-BA7A-70B46594C6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 Application</a:t>
            </a:r>
          </a:p>
        </p:txBody>
      </p:sp>
      <p:sp>
        <p:nvSpPr>
          <p:cNvPr id="48132" name="Slide Number Placeholder 3">
            <a:extLst>
              <a:ext uri="{FF2B5EF4-FFF2-40B4-BE49-F238E27FC236}">
                <a16:creationId xmlns:a16="http://schemas.microsoft.com/office/drawing/2014/main" id="{328AD830-B0B5-4573-8ECA-536F78AA7DA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5AD58D7-51A3-4C9F-B6FD-B242F9225399}" type="slidenum">
              <a:rPr lang="en-US" altLang="en-US" sz="1200"/>
              <a:pPr/>
              <a:t>22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D090A0F2-AD84-4A6B-82A2-136B12A5634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EBA71049-C81C-48FC-A730-4B85A5244D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8CB38970-7081-418D-97C2-EC509F2F3F5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9pPr>
          </a:lstStyle>
          <a:p>
            <a:fld id="{BD1E18E9-95A7-4AFF-9F04-C38BA19A6A3E}" type="slidenum">
              <a:rPr lang="en-US" altLang="en-US" sz="1200"/>
              <a:pPr/>
              <a:t>23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>
            <a:extLst>
              <a:ext uri="{FF2B5EF4-FFF2-40B4-BE49-F238E27FC236}">
                <a16:creationId xmlns:a16="http://schemas.microsoft.com/office/drawing/2014/main" id="{0DF1003A-6031-44C4-AC08-B26A32CF069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Notes Placeholder 2">
            <a:extLst>
              <a:ext uri="{FF2B5EF4-FFF2-40B4-BE49-F238E27FC236}">
                <a16:creationId xmlns:a16="http://schemas.microsoft.com/office/drawing/2014/main" id="{BB532D37-E552-459D-97AB-FBC2599250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9700" name="Slide Number Placeholder 3">
            <a:extLst>
              <a:ext uri="{FF2B5EF4-FFF2-40B4-BE49-F238E27FC236}">
                <a16:creationId xmlns:a16="http://schemas.microsoft.com/office/drawing/2014/main" id="{658D3BF1-5430-4726-B47D-AB048D8AA9F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9pPr>
          </a:lstStyle>
          <a:p>
            <a:fld id="{F51B8E73-FAEE-4472-9B96-E99B7B535C22}" type="slidenum">
              <a:rPr lang="en-US" altLang="en-US" sz="1200"/>
              <a:pPr/>
              <a:t>24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E43DE836-406D-4C9A-8487-A7777FEEC24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E3182BC5-3360-48D4-9082-F2B264FF47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41D5E593-943C-4606-AB48-CF126AE1295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9pPr>
          </a:lstStyle>
          <a:p>
            <a:fld id="{6BCC6B17-8C5A-4C16-BAF1-44B9707761D2}" type="slidenum">
              <a:rPr lang="en-US" altLang="en-US" sz="1200"/>
              <a:pPr/>
              <a:t>25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>
            <a:extLst>
              <a:ext uri="{FF2B5EF4-FFF2-40B4-BE49-F238E27FC236}">
                <a16:creationId xmlns:a16="http://schemas.microsoft.com/office/drawing/2014/main" id="{08BED6A8-70FA-4C5C-96A8-ECEC755135E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>
            <a:extLst>
              <a:ext uri="{FF2B5EF4-FFF2-40B4-BE49-F238E27FC236}">
                <a16:creationId xmlns:a16="http://schemas.microsoft.com/office/drawing/2014/main" id="{26D39DDC-BAED-4700-9939-C067DB8EAE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5844" name="Slide Number Placeholder 3">
            <a:extLst>
              <a:ext uri="{FF2B5EF4-FFF2-40B4-BE49-F238E27FC236}">
                <a16:creationId xmlns:a16="http://schemas.microsoft.com/office/drawing/2014/main" id="{B5833FDC-E980-41EC-A097-C0E5143777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9pPr>
          </a:lstStyle>
          <a:p>
            <a:fld id="{7CE5DE6D-5788-4355-9D3A-4F3E370BD13A}" type="slidenum">
              <a:rPr lang="en-US" altLang="en-US" sz="1200"/>
              <a:pPr/>
              <a:t>26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>
            <a:extLst>
              <a:ext uri="{FF2B5EF4-FFF2-40B4-BE49-F238E27FC236}">
                <a16:creationId xmlns:a16="http://schemas.microsoft.com/office/drawing/2014/main" id="{58A589E0-D774-43F2-AF37-21A210C49C9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>
            <a:extLst>
              <a:ext uri="{FF2B5EF4-FFF2-40B4-BE49-F238E27FC236}">
                <a16:creationId xmlns:a16="http://schemas.microsoft.com/office/drawing/2014/main" id="{6255DD46-4D5F-4202-9DA4-0F40A3B2FF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8916" name="Slide Number Placeholder 3">
            <a:extLst>
              <a:ext uri="{FF2B5EF4-FFF2-40B4-BE49-F238E27FC236}">
                <a16:creationId xmlns:a16="http://schemas.microsoft.com/office/drawing/2014/main" id="{D62F24C2-6EA6-453F-9A7F-578BA5464C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9pPr>
          </a:lstStyle>
          <a:p>
            <a:fld id="{40D20FAF-B447-4DBB-9E69-4993E50B6906}" type="slidenum">
              <a:rPr lang="en-US" altLang="en-US" sz="1200"/>
              <a:pPr/>
              <a:t>27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>
            <a:extLst>
              <a:ext uri="{FF2B5EF4-FFF2-40B4-BE49-F238E27FC236}">
                <a16:creationId xmlns:a16="http://schemas.microsoft.com/office/drawing/2014/main" id="{CB53E684-1902-40F4-95BF-3A50286055F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987" name="Notes Placeholder 2">
            <a:extLst>
              <a:ext uri="{FF2B5EF4-FFF2-40B4-BE49-F238E27FC236}">
                <a16:creationId xmlns:a16="http://schemas.microsoft.com/office/drawing/2014/main" id="{50B93AF6-00BC-46E1-80B2-91C99D9CFC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41988" name="Slide Number Placeholder 3">
            <a:extLst>
              <a:ext uri="{FF2B5EF4-FFF2-40B4-BE49-F238E27FC236}">
                <a16:creationId xmlns:a16="http://schemas.microsoft.com/office/drawing/2014/main" id="{035E777F-6156-4824-A461-E4BBFC1D3DB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9pPr>
          </a:lstStyle>
          <a:p>
            <a:fld id="{DCA42E6B-ED8F-44C4-918A-6FD9D1328476}" type="slidenum">
              <a:rPr lang="en-US" altLang="en-US" sz="1200"/>
              <a:pPr/>
              <a:t>28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>
            <a:extLst>
              <a:ext uri="{FF2B5EF4-FFF2-40B4-BE49-F238E27FC236}">
                <a16:creationId xmlns:a16="http://schemas.microsoft.com/office/drawing/2014/main" id="{35AD7451-65DE-4E3A-A6AE-8B2B4E8688A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A78DC82-28D9-4517-A67D-CB58AFE6F86E}" type="slidenum">
              <a:rPr lang="en-US" altLang="en-US" sz="1200"/>
              <a:pPr/>
              <a:t>29</a:t>
            </a:fld>
            <a:endParaRPr lang="en-US" altLang="en-US" sz="1200"/>
          </a:p>
        </p:txBody>
      </p:sp>
      <p:sp>
        <p:nvSpPr>
          <p:cNvPr id="49155" name="Rectangle 2">
            <a:extLst>
              <a:ext uri="{FF2B5EF4-FFF2-40B4-BE49-F238E27FC236}">
                <a16:creationId xmlns:a16="http://schemas.microsoft.com/office/drawing/2014/main" id="{2FED3919-EBBD-4ECC-BB3A-85E0878FD58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>
            <a:extLst>
              <a:ext uri="{FF2B5EF4-FFF2-40B4-BE49-F238E27FC236}">
                <a16:creationId xmlns:a16="http://schemas.microsoft.com/office/drawing/2014/main" id="{089B74D8-DCA4-4436-8FCC-98A66415961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>
            <a:extLst>
              <a:ext uri="{FF2B5EF4-FFF2-40B4-BE49-F238E27FC236}">
                <a16:creationId xmlns:a16="http://schemas.microsoft.com/office/drawing/2014/main" id="{C186AF35-F778-4469-8969-CB1F2E932FE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Notes Placeholder 2">
            <a:extLst>
              <a:ext uri="{FF2B5EF4-FFF2-40B4-BE49-F238E27FC236}">
                <a16:creationId xmlns:a16="http://schemas.microsoft.com/office/drawing/2014/main" id="{3E19ACB0-EA18-4A4E-B153-343E17FC05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9700" name="Slide Number Placeholder 3">
            <a:extLst>
              <a:ext uri="{FF2B5EF4-FFF2-40B4-BE49-F238E27FC236}">
                <a16:creationId xmlns:a16="http://schemas.microsoft.com/office/drawing/2014/main" id="{2F03A869-35FC-4DF8-A425-8735EDD40B8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3D0BB6E-AA8A-48CA-A3E3-C3DB163CD5C2}" type="slidenum">
              <a:rPr lang="en-US" altLang="en-US" sz="1200"/>
              <a:pPr/>
              <a:t>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B61146CB-D5CF-48D3-A9AE-27BC7B94055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E5B55663-D713-4DB9-BD84-BF86E49EAD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7C77A77C-8F00-4455-85B2-BB842EBABE8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800851E-9AD1-4B9B-AB1F-119171CBA0F2}" type="slidenum">
              <a:rPr lang="en-US" altLang="en-US" sz="1200"/>
              <a:pPr/>
              <a:t>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>
            <a:extLst>
              <a:ext uri="{FF2B5EF4-FFF2-40B4-BE49-F238E27FC236}">
                <a16:creationId xmlns:a16="http://schemas.microsoft.com/office/drawing/2014/main" id="{EDC223E6-3518-43D5-A96B-40295986E48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Notes Placeholder 2">
            <a:extLst>
              <a:ext uri="{FF2B5EF4-FFF2-40B4-BE49-F238E27FC236}">
                <a16:creationId xmlns:a16="http://schemas.microsoft.com/office/drawing/2014/main" id="{D875BF06-0941-4575-A8E4-E4176DD816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1748" name="Slide Number Placeholder 3">
            <a:extLst>
              <a:ext uri="{FF2B5EF4-FFF2-40B4-BE49-F238E27FC236}">
                <a16:creationId xmlns:a16="http://schemas.microsoft.com/office/drawing/2014/main" id="{B26A0CD5-5541-4AF6-A8D1-E8746B15624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92FB58C-C158-4F64-95AE-C2D9A015E391}" type="slidenum">
              <a:rPr lang="en-US" altLang="en-US" sz="1200"/>
              <a:pPr/>
              <a:t>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>
            <a:extLst>
              <a:ext uri="{FF2B5EF4-FFF2-40B4-BE49-F238E27FC236}">
                <a16:creationId xmlns:a16="http://schemas.microsoft.com/office/drawing/2014/main" id="{A300D917-F7EF-47D2-BC16-495B714E366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>
            <a:extLst>
              <a:ext uri="{FF2B5EF4-FFF2-40B4-BE49-F238E27FC236}">
                <a16:creationId xmlns:a16="http://schemas.microsoft.com/office/drawing/2014/main" id="{35DF3994-2E1F-4AB9-AF32-8660335A3A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2772" name="Slide Number Placeholder 3">
            <a:extLst>
              <a:ext uri="{FF2B5EF4-FFF2-40B4-BE49-F238E27FC236}">
                <a16:creationId xmlns:a16="http://schemas.microsoft.com/office/drawing/2014/main" id="{4488C94B-2029-408C-A5A8-BE6E1C69811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841CB41-C5E8-4AED-A884-11F6C1478038}" type="slidenum">
              <a:rPr lang="en-US" altLang="en-US" sz="1200"/>
              <a:pPr/>
              <a:t>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>
            <a:extLst>
              <a:ext uri="{FF2B5EF4-FFF2-40B4-BE49-F238E27FC236}">
                <a16:creationId xmlns:a16="http://schemas.microsoft.com/office/drawing/2014/main" id="{C7DCE406-5FC1-4405-A626-6461E6E4AD8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Notes Placeholder 2">
            <a:extLst>
              <a:ext uri="{FF2B5EF4-FFF2-40B4-BE49-F238E27FC236}">
                <a16:creationId xmlns:a16="http://schemas.microsoft.com/office/drawing/2014/main" id="{93783091-09B8-4AEB-9641-09820906A1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3796" name="Slide Number Placeholder 3">
            <a:extLst>
              <a:ext uri="{FF2B5EF4-FFF2-40B4-BE49-F238E27FC236}">
                <a16:creationId xmlns:a16="http://schemas.microsoft.com/office/drawing/2014/main" id="{A12EF3E2-4BFA-420D-9006-75C70DEFBA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D5847DF-36D6-4C09-BA80-AAC7B8F57AFC}" type="slidenum">
              <a:rPr lang="en-US" altLang="en-US" sz="1200"/>
              <a:pPr/>
              <a:t>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>
            <a:extLst>
              <a:ext uri="{FF2B5EF4-FFF2-40B4-BE49-F238E27FC236}">
                <a16:creationId xmlns:a16="http://schemas.microsoft.com/office/drawing/2014/main" id="{69424F97-49E6-48DA-B602-CDBBBBA9BDE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>
            <a:extLst>
              <a:ext uri="{FF2B5EF4-FFF2-40B4-BE49-F238E27FC236}">
                <a16:creationId xmlns:a16="http://schemas.microsoft.com/office/drawing/2014/main" id="{8E67584A-8B3E-4C2C-A031-2B2207F5E8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4820" name="Slide Number Placeholder 3">
            <a:extLst>
              <a:ext uri="{FF2B5EF4-FFF2-40B4-BE49-F238E27FC236}">
                <a16:creationId xmlns:a16="http://schemas.microsoft.com/office/drawing/2014/main" id="{41CDAE46-07CF-4445-83AD-0C0D89647B8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79889C4-3551-4DF5-9ADA-DF95A8B3505D}" type="slidenum">
              <a:rPr lang="en-US" altLang="en-US" sz="1200"/>
              <a:pPr/>
              <a:t>9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>
            <a:extLst>
              <a:ext uri="{FF2B5EF4-FFF2-40B4-BE49-F238E27FC236}">
                <a16:creationId xmlns:a16="http://schemas.microsoft.com/office/drawing/2014/main" id="{3CA9B68D-938A-4F69-990E-AD70DF75ACE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>
            <a:extLst>
              <a:ext uri="{FF2B5EF4-FFF2-40B4-BE49-F238E27FC236}">
                <a16:creationId xmlns:a16="http://schemas.microsoft.com/office/drawing/2014/main" id="{A9E8ABD2-C7D1-4CF0-AB6F-1BCA19D4A6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5844" name="Slide Number Placeholder 3">
            <a:extLst>
              <a:ext uri="{FF2B5EF4-FFF2-40B4-BE49-F238E27FC236}">
                <a16:creationId xmlns:a16="http://schemas.microsoft.com/office/drawing/2014/main" id="{1571E76E-C0A9-4FDF-A024-7A02F69673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7ACF931-D2F0-4F39-BA8D-1E85B1C16490}" type="slidenum">
              <a:rPr lang="en-US" altLang="en-US" sz="1200"/>
              <a:pPr/>
              <a:t>10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EE8E7F2D-A2F1-4E9C-91A6-61CC3417DC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741B2B09-8F6E-4674-B49D-647FB8FDE17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A80EDB19-50AB-4237-95F2-8A9D9ABE7BA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3204A1D-7F08-45B9-A6C3-6CA74CEBF2F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073380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91313" y="96838"/>
            <a:ext cx="1919287" cy="59991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31863" y="96838"/>
            <a:ext cx="5607050" cy="59991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FB228F20-7BD5-404A-B288-3D2156D8691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CCBF888A-2C74-4AF1-9206-1FB46758247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7A361EDC-15B9-4C22-88A4-2E0BD3A5448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236774B-D1D3-4421-9193-68218762844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788798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EA83D5-75A8-4869-A657-EDF5A20F0C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02AF4A-EE18-4092-AA7D-40A6E7BF2B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79229087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0A9D4D-56A3-4397-821A-B500F982C0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8C6BA-4420-45F9-9438-F389906B56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91446903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EAD30C-7A4D-4B33-947A-80A9722C0E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099356-3DD9-46E3-90E4-BD75891EC3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46181490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28C4F1-2771-4D58-B12F-E47196DBF7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7B978C-AD55-41DC-849C-CCACB910990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1801AFE-6148-4E44-9806-E1757B204E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89874993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23A90C-01E0-4E7E-A1C5-06DDDA5F7F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52446C-E363-45F7-BEEF-6769BA61CC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89566EB-7C68-45A2-8E5E-6B14B625F0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A617DF-FBD9-448F-94DA-4F9B62B9F0D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C5D17BE-DA73-48DF-B603-4E49BDA20CB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62031139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CDF030-0BFC-4239-A241-BB5D017B17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76808161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294358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13B957-7B02-4311-A67F-80B14A7D18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B13522-492E-497D-83D2-2392B494B7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13194C-14E1-44E1-904C-785B0CDCFC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624949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027141-1BFB-4BF5-B422-0805D0CECC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B68C4D7-238D-4448-A70B-4C682E48024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DDD73FE-8E36-4BA2-B865-898FC6C909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50828851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708EA860-50E4-45D7-B179-83DA72EF206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67386901-180F-40BD-849D-63EE4870F83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E9FE62A8-0B91-490C-9BD9-0B63CDA9076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41E1028-3447-4F6E-8A0A-B92B4505798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8190020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94B395-DB49-49E6-9B91-06D18CE08F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4A7265B-BA40-43C1-96C1-B18FCB89912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84273806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1526C2B-9066-4127-A4E0-DFA0D79050E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488113" y="481013"/>
            <a:ext cx="1954212" cy="5543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21516BD-D85E-49DA-B346-A6D0EEAB637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5475" y="481013"/>
            <a:ext cx="5710238" cy="55435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40862503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9325" y="1981200"/>
            <a:ext cx="3754438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56163" y="1981200"/>
            <a:ext cx="3754437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0B639A71-6938-4A40-8219-4A60E8C8C45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D974C935-C9CF-4891-903B-A121B7F26F2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58C5E005-4556-4715-8A72-C738B2A330A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E997688-3BAD-4E21-A385-72AFD494D16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88255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5A77D2C-81E5-47CA-9701-1075B771001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3096307-8871-4494-BE55-094BF857CB4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C15FB82-BBE1-49B5-914E-080B78E630F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001F1B5-3085-4CEC-8C92-AAC9A1DFFB2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525966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150E2866-88CA-4500-810D-596A7204CBA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93C308EE-89C6-4F47-8AB8-B67BD899EEA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9BBA5C0A-95EF-4717-BF03-B6ECE754AE7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FFB7A8D-F6CA-4FD0-A0AF-C5896E646C6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855763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8E807E0A-8168-4023-BF8C-C4D13793575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B60B0EF9-B9E3-48C2-BCB7-151278C7AD6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E41C4C3A-F828-4414-8476-C1C867533B7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3946557-A793-4688-B418-277AC5B7782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07355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D557EFFD-E1B6-4C7A-8E09-222C990A46F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9C12D9B6-27F1-4043-99F9-3956FB04AD4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F8FC1510-D77C-4233-A5A1-1BE976A09D5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5273F2D-E84C-4C62-B7E7-3292CD0E1D8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875388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EB3381E0-8163-49DC-91E9-82E5880B742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FEB82701-AC37-443B-9A5F-E8872B695C1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B46A13FD-E94C-48E8-B1A3-2B5AFDA38C6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1ECD097-A4D6-48BC-A846-AA95F4E22E9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53793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A4A18655-7E05-42C0-BD5A-3527C393831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E770EB01-447E-4FE8-B2DE-F616ED07D98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F3CCB054-FB33-4B6A-B827-56A57163D16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D8D5A4-2BBC-48E2-B659-8AC25E23E69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400454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19A1F689-E9B3-4925-8C8B-F73571D261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99EAFCAF-B7EE-4381-B3F6-0117DB8C19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BF6B0F69-755C-40EF-9E82-BBA721FCF8D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79E85212-C41C-49C5-9001-24C8F082C12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49325" y="1981200"/>
            <a:ext cx="766127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2734F3EA-92AC-4F99-AC80-3825B5B29CF5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080196E4-40C4-4858-AE2C-4D0F1B3F72B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9C5E8A2E-B80E-4A6B-BBA5-CBD262B818E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A7777FEF-1A37-4FD7-9F26-521568B09D04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20489" name="Freeform 9">
            <a:extLst>
              <a:ext uri="{FF2B5EF4-FFF2-40B4-BE49-F238E27FC236}">
                <a16:creationId xmlns:a16="http://schemas.microsoft.com/office/drawing/2014/main" id="{161A975D-4D97-4D75-BA2A-F96A7B1219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/>
            <a:ahLst/>
            <a:cxnLst>
              <a:cxn ang="0">
                <a:pos x="1000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20490" name="Freeform 10">
            <a:extLst>
              <a:ext uri="{FF2B5EF4-FFF2-40B4-BE49-F238E27FC236}">
                <a16:creationId xmlns:a16="http://schemas.microsoft.com/office/drawing/2014/main" id="{BB24D907-86F1-43AB-B896-1AA2290E0F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00" y="0"/>
              </a:cxn>
              <a:cxn ang="0">
                <a:pos x="1000" y="1000"/>
              </a:cxn>
              <a:cxn ang="0">
                <a:pos x="0" y="1000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4" r:id="rId1"/>
    <p:sldLayoutId id="2147483983" r:id="rId2"/>
    <p:sldLayoutId id="2147483982" r:id="rId3"/>
    <p:sldLayoutId id="2147483981" r:id="rId4"/>
    <p:sldLayoutId id="2147483980" r:id="rId5"/>
    <p:sldLayoutId id="2147483979" r:id="rId6"/>
    <p:sldLayoutId id="2147483978" r:id="rId7"/>
    <p:sldLayoutId id="2147483977" r:id="rId8"/>
    <p:sldLayoutId id="2147483976" r:id="rId9"/>
    <p:sldLayoutId id="2147483975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6">
            <a:extLst>
              <a:ext uri="{FF2B5EF4-FFF2-40B4-BE49-F238E27FC236}">
                <a16:creationId xmlns:a16="http://schemas.microsoft.com/office/drawing/2014/main" id="{55845FC1-DE9C-4ACC-982F-72436F80F9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77168B6-6CCF-4569-8BEC-70190E57575D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02D5B8E-CE28-494E-89DE-7327EB320939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63493" name="Picture 3" descr="MHE-red-RGB-email-logo.png">
            <a:extLst>
              <a:ext uri="{FF2B5EF4-FFF2-40B4-BE49-F238E27FC236}">
                <a16:creationId xmlns:a16="http://schemas.microsoft.com/office/drawing/2014/main" id="{A8684393-8522-4838-843A-4575D919C59C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35">
            <a:extLst>
              <a:ext uri="{FF2B5EF4-FFF2-40B4-BE49-F238E27FC236}">
                <a16:creationId xmlns:a16="http://schemas.microsoft.com/office/drawing/2014/main" id="{6FDDA96C-6EDF-487E-8B4F-0F96E8ADAE3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fld id="{9F979890-3D1A-42CF-8FF8-AB3098D39AC8}" type="slidenum">
              <a:rPr lang="en-US" altLang="en-US" sz="90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6" name="Rectangle 4">
            <a:extLst>
              <a:ext uri="{FF2B5EF4-FFF2-40B4-BE49-F238E27FC236}">
                <a16:creationId xmlns:a16="http://schemas.microsoft.com/office/drawing/2014/main" id="{64B57D5B-4B35-4162-A7D4-B66849D3767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1C1A4B2D-67E1-48FC-A06C-1CC08F50379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5" r:id="rId1"/>
    <p:sldLayoutId id="2147483986" r:id="rId2"/>
    <p:sldLayoutId id="2147483987" r:id="rId3"/>
    <p:sldLayoutId id="2147483988" r:id="rId4"/>
    <p:sldLayoutId id="2147483989" r:id="rId5"/>
    <p:sldLayoutId id="2147483990" r:id="rId6"/>
    <p:sldLayoutId id="2147483991" r:id="rId7"/>
    <p:sldLayoutId id="2147483992" r:id="rId8"/>
    <p:sldLayoutId id="2147483993" r:id="rId9"/>
    <p:sldLayoutId id="2147483994" r:id="rId10"/>
    <p:sldLayoutId id="2147483995" r:id="rId11"/>
  </p:sldLayoutIdLst>
  <p:transition/>
  <p:txStyles>
    <p:titleStyle>
      <a:lvl1pPr algn="l" rtl="0" fontAlgn="base">
        <a:spcBef>
          <a:spcPct val="0"/>
        </a:spcBef>
        <a:spcAft>
          <a:spcPct val="0"/>
        </a:spcAft>
        <a:defRPr sz="2400" b="1" kern="1200">
          <a:solidFill>
            <a:srgbClr val="FF000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9pPr>
    </p:titleStyle>
    <p:bodyStyle>
      <a:lvl1pPr marL="169863" indent="-169863" algn="l" rtl="0" fontAlgn="base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90513" algn="l" rtl="0" fontAlgn="base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2250" algn="l" rtl="0" fontAlgn="base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SzPct val="100000"/>
        <a:buChar char="–"/>
        <a:defRPr sz="1400" kern="1200">
          <a:solidFill>
            <a:schemeClr val="bg2"/>
          </a:solidFill>
          <a:latin typeface="Tahoma" panose="020B0604030504040204" pitchFamily="34" charset="0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4">
            <a:extLst>
              <a:ext uri="{FF2B5EF4-FFF2-40B4-BE49-F238E27FC236}">
                <a16:creationId xmlns:a16="http://schemas.microsoft.com/office/drawing/2014/main" id="{4B6B2995-5002-4442-9C87-F10CF47A40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4500" y="6527800"/>
            <a:ext cx="5656263" cy="411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2833" tIns="51417" rIns="102833" bIns="51417">
            <a:spAutoFit/>
          </a:bodyPr>
          <a:lstStyle>
            <a:lvl1pPr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1000" i="1" dirty="0"/>
              <a:t>Copyright © 2020 McGraw-Hill Education. All rights reserved. No reproduction or distribution without the prior written consent of McGraw-Hill Education</a:t>
            </a:r>
            <a:r>
              <a:rPr lang="en-US" altLang="en-US" sz="1000" dirty="0"/>
              <a:t>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DE45810-85A6-49F3-9C21-E6BB09E87A6C}"/>
              </a:ext>
            </a:extLst>
          </p:cNvPr>
          <p:cNvSpPr>
            <a:spLocks/>
          </p:cNvSpPr>
          <p:nvPr/>
        </p:nvSpPr>
        <p:spPr bwMode="auto">
          <a:xfrm>
            <a:off x="0" y="1676400"/>
            <a:ext cx="9144000" cy="192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1pPr>
            <a:lvl2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2pPr>
            <a:lvl3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3pPr>
            <a:lvl4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4pPr>
            <a:lvl5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9pPr>
          </a:lstStyle>
          <a:p>
            <a:pPr algn="ctr" eaLnBrk="1" hangingPunct="1"/>
            <a:r>
              <a:rPr lang="en-US" altLang="en-US" sz="5400" dirty="0">
                <a:solidFill>
                  <a:schemeClr val="tx1"/>
                </a:solidFill>
              </a:rPr>
              <a:t>Biology</a:t>
            </a:r>
            <a:endParaRPr lang="en-US" altLang="en-US" sz="3600" dirty="0">
              <a:solidFill>
                <a:schemeClr val="tx1"/>
              </a:solidFill>
            </a:endParaRPr>
          </a:p>
        </p:txBody>
      </p:sp>
      <p:sp>
        <p:nvSpPr>
          <p:cNvPr id="3080" name="Text Box 9">
            <a:extLst>
              <a:ext uri="{FF2B5EF4-FFF2-40B4-BE49-F238E27FC236}">
                <a16:creationId xmlns:a16="http://schemas.microsoft.com/office/drawing/2014/main" id="{EDAC57ED-CB78-4299-8D5A-9955C722B3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1081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666666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 dirty="0">
                <a:solidFill>
                  <a:srgbClr val="000000"/>
                </a:solidFill>
              </a:rPr>
              <a:t>Vertebrates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666666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 dirty="0">
                <a:solidFill>
                  <a:srgbClr val="000000"/>
                </a:solidFill>
              </a:rPr>
              <a:t>Clicker Questions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687A22FD-6D33-442A-B297-FAF17442C36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8</a:t>
            </a:r>
          </a:p>
        </p:txBody>
      </p:sp>
      <p:sp>
        <p:nvSpPr>
          <p:cNvPr id="12291" name="Rectangle 6">
            <a:extLst>
              <a:ext uri="{FF2B5EF4-FFF2-40B4-BE49-F238E27FC236}">
                <a16:creationId xmlns:a16="http://schemas.microsoft.com/office/drawing/2014/main" id="{19928951-EFEF-4FCA-AEAD-474578D19F8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The dinosaurs were dominant until 65 million years ago when they were outcompeted by the more adaptable mammal species.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false</a:t>
            </a:r>
          </a:p>
          <a:p>
            <a:endParaRPr lang="en-US" altLang="en-US" sz="24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2DC98B0B-D8DE-4170-AD4D-B757C81ADCD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9</a:t>
            </a:r>
          </a:p>
        </p:txBody>
      </p:sp>
      <p:sp>
        <p:nvSpPr>
          <p:cNvPr id="13315" name="Rectangle 6">
            <a:extLst>
              <a:ext uri="{FF2B5EF4-FFF2-40B4-BE49-F238E27FC236}">
                <a16:creationId xmlns:a16="http://schemas.microsoft.com/office/drawing/2014/main" id="{77CD5A7E-96E0-449A-B318-6A3CD60262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90600" y="16764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Which reptiles belong to the class testudines?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Turtles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Lizards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Snakes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Crocodiles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Tuataras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>
            <a:extLst>
              <a:ext uri="{FF2B5EF4-FFF2-40B4-BE49-F238E27FC236}">
                <a16:creationId xmlns:a16="http://schemas.microsoft.com/office/drawing/2014/main" id="{D3AD4401-9F3E-4CCD-BB1E-90038C74F4F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10</a:t>
            </a:r>
          </a:p>
        </p:txBody>
      </p:sp>
      <p:sp>
        <p:nvSpPr>
          <p:cNvPr id="14339" name="Rectangle 6">
            <a:extLst>
              <a:ext uri="{FF2B5EF4-FFF2-40B4-BE49-F238E27FC236}">
                <a16:creationId xmlns:a16="http://schemas.microsoft.com/office/drawing/2014/main" id="{F865EB7E-9E22-43F9-9B6B-F385CC0B62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Which of the following is not a feature of modern birds?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Air sac system to increase breathing efficiency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Lightweight skeleton and no teeth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An enlarged sternum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Homoeothermy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All are features of modern birds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5C01C987-8A6F-4AC6-BA3B-BA2681D8D26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11</a:t>
            </a:r>
          </a:p>
        </p:txBody>
      </p:sp>
      <p:sp>
        <p:nvSpPr>
          <p:cNvPr id="15363" name="Rectangle 6">
            <a:extLst>
              <a:ext uri="{FF2B5EF4-FFF2-40B4-BE49-F238E27FC236}">
                <a16:creationId xmlns:a16="http://schemas.microsoft.com/office/drawing/2014/main" id="{F36F69F1-E47E-4A3F-BBCB-5C4518C104A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What does it mean to be ovoviparous?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Females lay eggs that hatch externally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Eggs are formed but hatch internally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Young form internally and nourished by the mother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Young are formed internally but raised in an external pouch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None of the above</a:t>
            </a:r>
          </a:p>
          <a:p>
            <a:endParaRPr lang="en-US" altLang="en-US" sz="24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>
            <a:extLst>
              <a:ext uri="{FF2B5EF4-FFF2-40B4-BE49-F238E27FC236}">
                <a16:creationId xmlns:a16="http://schemas.microsoft.com/office/drawing/2014/main" id="{29DEA5E5-2EFE-4F89-953C-EC28922A317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12</a:t>
            </a:r>
          </a:p>
        </p:txBody>
      </p:sp>
      <p:sp>
        <p:nvSpPr>
          <p:cNvPr id="16387" name="Rectangle 6">
            <a:extLst>
              <a:ext uri="{FF2B5EF4-FFF2-40B4-BE49-F238E27FC236}">
                <a16:creationId xmlns:a16="http://schemas.microsoft.com/office/drawing/2014/main" id="{A755E8B4-D3AE-44EB-9105-116FB865665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28600" y="1752600"/>
            <a:ext cx="8610600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Which of the following features were found on the early bird </a:t>
            </a:r>
            <a:r>
              <a:rPr lang="en-US" altLang="en-US" sz="2400" i="1"/>
              <a:t>Archaeopteryx?</a:t>
            </a:r>
            <a:endParaRPr lang="en-US" altLang="en-US" sz="2400"/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Claws and teeth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Wings with flight feathers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 long tail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Wishbone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All are found on </a:t>
            </a:r>
            <a:r>
              <a:rPr lang="en-US" altLang="en-US" i="1"/>
              <a:t>Archaeopteryx</a:t>
            </a:r>
            <a:endParaRPr lang="en-US" altLang="en-US"/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 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1BC87FB3-FA24-41D8-AB62-9D0BEDFA089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13</a:t>
            </a:r>
          </a:p>
        </p:txBody>
      </p:sp>
      <p:sp>
        <p:nvSpPr>
          <p:cNvPr id="17411" name="Rectangle 6">
            <a:extLst>
              <a:ext uri="{FF2B5EF4-FFF2-40B4-BE49-F238E27FC236}">
                <a16:creationId xmlns:a16="http://schemas.microsoft.com/office/drawing/2014/main" id="{538A2052-9AB0-41D4-A59A-C8EF536CA37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81001" y="1828800"/>
            <a:ext cx="8001000" cy="41910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 dirty="0"/>
              <a:t>	Which of the following groups of mammals are the egg- laying mammals?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Placental mammals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Marsupials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Monotremes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Rodentia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Edentates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87CC3A65-E550-4604-9FB2-347B03F4E22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14</a:t>
            </a:r>
          </a:p>
        </p:txBody>
      </p:sp>
      <p:sp>
        <p:nvSpPr>
          <p:cNvPr id="18435" name="Rectangle 6">
            <a:extLst>
              <a:ext uri="{FF2B5EF4-FFF2-40B4-BE49-F238E27FC236}">
                <a16:creationId xmlns:a16="http://schemas.microsoft.com/office/drawing/2014/main" id="{052B3F1C-D722-4313-8F93-6B25199ED0B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33400" y="1676400"/>
            <a:ext cx="8305800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Hair, mammary glands, and homoeothermy are only found in mammals.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false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543BE97B-02EC-4029-B91C-DD8B45C57C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15</a:t>
            </a:r>
          </a:p>
        </p:txBody>
      </p:sp>
      <p:sp>
        <p:nvSpPr>
          <p:cNvPr id="19459" name="Rectangle 6">
            <a:extLst>
              <a:ext uri="{FF2B5EF4-FFF2-40B4-BE49-F238E27FC236}">
                <a16:creationId xmlns:a16="http://schemas.microsoft.com/office/drawing/2014/main" id="{61063A05-42ED-4FA7-8197-25B4281D450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6002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How could a primatologist distinguish between a monkey and an ape?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Binocular vision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Grasping hands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No claws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Tail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All of the above are found in apes and monkeys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E1EF8117-C5BA-4B7D-8AE8-183BD07DB4F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16</a:t>
            </a:r>
          </a:p>
        </p:txBody>
      </p:sp>
      <p:sp>
        <p:nvSpPr>
          <p:cNvPr id="20483" name="Rectangle 6">
            <a:extLst>
              <a:ext uri="{FF2B5EF4-FFF2-40B4-BE49-F238E27FC236}">
                <a16:creationId xmlns:a16="http://schemas.microsoft.com/office/drawing/2014/main" id="{059C5C20-1094-417E-B66B-DA274359EAD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6002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A paleontologist finds a relatively complete skeleton but isn’t sure if it is an ape fossil or a hominid fossil. Which of the following features would not help distinguish between the two choices?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Position of the opening in the skull for the spinal cord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design of the pelvis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relative length of the hind limbs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position of the eyes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All of the above would be useful</a:t>
            </a:r>
          </a:p>
          <a:p>
            <a:endParaRPr lang="en-US" altLang="en-US" sz="240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DE75E2FE-9EDF-4817-99E7-C90EC21D1C4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17</a:t>
            </a:r>
          </a:p>
        </p:txBody>
      </p:sp>
      <p:sp>
        <p:nvSpPr>
          <p:cNvPr id="21507" name="Rectangle 6">
            <a:extLst>
              <a:ext uri="{FF2B5EF4-FFF2-40B4-BE49-F238E27FC236}">
                <a16:creationId xmlns:a16="http://schemas.microsoft.com/office/drawing/2014/main" id="{7A388099-14D2-4772-8C95-14F4559871D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6002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Sharks lack a swim bladder. Why is this a problem?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They are positively buoyant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They cannot stop from sinking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slows their swimming speeds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They are unable to detect changes in water pressure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They cannot breathe efficiently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08F8DEDD-70B3-4995-AD1E-E3B4D05AE6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EBB96155-742D-4F71-805C-A5BBD28543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The clicker questions have been assigned a level of Bloom’s taxonomy. These questions can be used for formative and summative evaluation. 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/>
          </a:p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>
            <a:extLst>
              <a:ext uri="{FF2B5EF4-FFF2-40B4-BE49-F238E27FC236}">
                <a16:creationId xmlns:a16="http://schemas.microsoft.com/office/drawing/2014/main" id="{A481883E-02B0-43CB-8D95-EFBD82D4243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18</a:t>
            </a:r>
          </a:p>
        </p:txBody>
      </p:sp>
      <p:sp>
        <p:nvSpPr>
          <p:cNvPr id="22531" name="Rectangle 6">
            <a:extLst>
              <a:ext uri="{FF2B5EF4-FFF2-40B4-BE49-F238E27FC236}">
                <a16:creationId xmlns:a16="http://schemas.microsoft.com/office/drawing/2014/main" id="{6CB03766-FC8F-4B07-81C5-DB4B167FE71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6002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The Mississippi slimy salamander (</a:t>
            </a:r>
            <a:r>
              <a:rPr lang="en-US" altLang="en-US" sz="2400" i="1"/>
              <a:t>Plethodon mississippi</a:t>
            </a:r>
            <a:r>
              <a:rPr lang="en-US" altLang="en-US" sz="2400"/>
              <a:t>) completely lacks lungs. How does it breathe?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Respiration across the skin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They extract oxygen from their blood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They breathe water with external gills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They breathe through their highly vascularized anuses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None of the above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636ECDE6-246B-4D70-B8CC-F880C5955B0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19</a:t>
            </a:r>
          </a:p>
        </p:txBody>
      </p:sp>
      <p:sp>
        <p:nvSpPr>
          <p:cNvPr id="19459" name="Rectangle 6">
            <a:extLst>
              <a:ext uri="{FF2B5EF4-FFF2-40B4-BE49-F238E27FC236}">
                <a16:creationId xmlns:a16="http://schemas.microsoft.com/office/drawing/2014/main" id="{EBB04878-E39C-464D-87C8-639E8521B10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600200"/>
            <a:ext cx="7661275" cy="4114800"/>
          </a:xfrm>
        </p:spPr>
        <p:txBody>
          <a:bodyPr/>
          <a:lstStyle/>
          <a:p>
            <a:pPr lvl="1">
              <a:buFont typeface="Wingdings" panose="05000000000000000000" pitchFamily="2" charset="2"/>
              <a:buNone/>
            </a:pPr>
            <a:r>
              <a:rPr lang="en-US" altLang="en-US" sz="2400"/>
              <a:t>	If a field biologist captured a 4-legged vertebrate with wet slimy skin and external gills, what would they have caught?</a:t>
            </a:r>
          </a:p>
          <a:p>
            <a:pPr marL="1752600" lvl="3" indent="-457200">
              <a:buFont typeface="Arial" panose="020B0604020202020204" pitchFamily="34" charset="0"/>
              <a:buAutoNum type="alphaLcPeriod"/>
            </a:pPr>
            <a:r>
              <a:rPr lang="en-US" altLang="en-US" sz="2400"/>
              <a:t>Salamander</a:t>
            </a:r>
          </a:p>
          <a:p>
            <a:pPr marL="1752600" lvl="3" indent="-457200">
              <a:buFont typeface="Arial" panose="020B0604020202020204" pitchFamily="34" charset="0"/>
              <a:buAutoNum type="alphaLcPeriod"/>
            </a:pPr>
            <a:r>
              <a:rPr lang="en-US" altLang="en-US" sz="2400"/>
              <a:t>Lizard</a:t>
            </a:r>
          </a:p>
          <a:p>
            <a:pPr marL="1752600" lvl="3" indent="-457200">
              <a:buFont typeface="Arial" panose="020B0604020202020204" pitchFamily="34" charset="0"/>
              <a:buAutoNum type="alphaLcPeriod"/>
            </a:pPr>
            <a:r>
              <a:rPr lang="en-US" altLang="en-US" sz="2400"/>
              <a:t>Reptile</a:t>
            </a:r>
          </a:p>
          <a:p>
            <a:pPr marL="1752600" lvl="3" indent="-457200">
              <a:buFont typeface="Arial" panose="020B0604020202020204" pitchFamily="34" charset="0"/>
              <a:buAutoNum type="alphaLcPeriod"/>
            </a:pPr>
            <a:r>
              <a:rPr lang="en-US" altLang="en-US" sz="2400"/>
              <a:t>Monotreme</a:t>
            </a:r>
          </a:p>
          <a:p>
            <a:pPr marL="1752600" lvl="3" indent="-457200">
              <a:buFont typeface="Arial" panose="020B0604020202020204" pitchFamily="34" charset="0"/>
              <a:buAutoNum type="alphaLcPeriod"/>
            </a:pPr>
            <a:r>
              <a:rPr lang="en-US" altLang="en-US" sz="2400"/>
              <a:t>Rodent</a:t>
            </a:r>
          </a:p>
          <a:p>
            <a:endParaRPr lang="en-US" altLang="en-US" sz="240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>
            <a:extLst>
              <a:ext uri="{FF2B5EF4-FFF2-40B4-BE49-F238E27FC236}">
                <a16:creationId xmlns:a16="http://schemas.microsoft.com/office/drawing/2014/main" id="{BFA468D5-1E42-4AAB-8E52-34D3B70DCB2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20</a:t>
            </a:r>
          </a:p>
        </p:txBody>
      </p:sp>
      <p:sp>
        <p:nvSpPr>
          <p:cNvPr id="24579" name="Rectangle 6">
            <a:extLst>
              <a:ext uri="{FF2B5EF4-FFF2-40B4-BE49-F238E27FC236}">
                <a16:creationId xmlns:a16="http://schemas.microsoft.com/office/drawing/2014/main" id="{D07CFB3D-CE00-4D22-9966-AED17938A8C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6002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The closest living ancestor of birds are crocodilians. What provides morphological evidence for this relationship?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Both are homoeothermic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Both have extensive air sac systems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Both have a 4-chambered heart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Both have differentiated teeth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None of the above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806BE39A-CFD9-4653-9479-2B75228D0D3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21</a:t>
            </a:r>
          </a:p>
        </p:txBody>
      </p:sp>
      <p:sp>
        <p:nvSpPr>
          <p:cNvPr id="5123" name="Rectangle 8">
            <a:extLst>
              <a:ext uri="{FF2B5EF4-FFF2-40B4-BE49-F238E27FC236}">
                <a16:creationId xmlns:a16="http://schemas.microsoft.com/office/drawing/2014/main" id="{762A6EF9-0063-4EED-8B03-E06941A7532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Which of the following is not a feature that all chordates share?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Post-anal tail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Pharyngeal slits or pouches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Vertebrae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Dorsal hollow nerve cord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Notochord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 sz="2400"/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</a:t>
            </a:r>
            <a:endParaRPr lang="en-US" alt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4FDFA8A4-4BE2-46F8-81E1-61FE928A348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22</a:t>
            </a:r>
          </a:p>
        </p:txBody>
      </p:sp>
      <p:sp>
        <p:nvSpPr>
          <p:cNvPr id="6147" name="Rectangle 6">
            <a:extLst>
              <a:ext uri="{FF2B5EF4-FFF2-40B4-BE49-F238E27FC236}">
                <a16:creationId xmlns:a16="http://schemas.microsoft.com/office/drawing/2014/main" id="{CC434B61-BABB-427B-AFFB-3F5BCB464B9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Which of the following is an example of a cephalochordate?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Fish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Salamander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Tunicate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Lancelet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Hagfish</a:t>
            </a:r>
          </a:p>
          <a:p>
            <a:endParaRPr lang="en-US" alt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649473FE-CEAA-4B68-AC49-A93655DA598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23</a:t>
            </a:r>
          </a:p>
        </p:txBody>
      </p:sp>
      <p:sp>
        <p:nvSpPr>
          <p:cNvPr id="7171" name="Rectangle 6">
            <a:extLst>
              <a:ext uri="{FF2B5EF4-FFF2-40B4-BE49-F238E27FC236}">
                <a16:creationId xmlns:a16="http://schemas.microsoft.com/office/drawing/2014/main" id="{54868C93-2F3A-458F-805E-4661D35747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Tunicates are sessile filter feeders; they are in the phylum Chordata because larval stages have the features common to chordates.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false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62A3D86E-D49C-4823-B41E-BE9E3CE646F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24</a:t>
            </a:r>
          </a:p>
        </p:txBody>
      </p:sp>
      <p:sp>
        <p:nvSpPr>
          <p:cNvPr id="12291" name="Rectangle 6">
            <a:extLst>
              <a:ext uri="{FF2B5EF4-FFF2-40B4-BE49-F238E27FC236}">
                <a16:creationId xmlns:a16="http://schemas.microsoft.com/office/drawing/2014/main" id="{EA00C9F7-FE61-4367-9E9D-ACCA97DC11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</a:t>
            </a:r>
            <a:r>
              <a:rPr lang="en-US" altLang="en-US" sz="2400"/>
              <a:t>Waste products in the amniotic egg are stored in the 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Amnion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Chorion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Yolk sac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Allantois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Placenta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7AEB072A-0833-4012-A7A6-63B6DA9346B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25</a:t>
            </a:r>
          </a:p>
        </p:txBody>
      </p:sp>
      <p:sp>
        <p:nvSpPr>
          <p:cNvPr id="15363" name="Rectangle 6">
            <a:extLst>
              <a:ext uri="{FF2B5EF4-FFF2-40B4-BE49-F238E27FC236}">
                <a16:creationId xmlns:a16="http://schemas.microsoft.com/office/drawing/2014/main" id="{10084627-9995-4DB3-B63A-60D0972267C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90600" y="1828800"/>
            <a:ext cx="7661275" cy="41910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What does it mean to be oviparous?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Females lay eggs that hatch externally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Eggs are formed but hatch internally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Young form internally and nourished by the mother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Young are formed internally but raised in an external pouch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None of the above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DA73BA78-AF50-4CC4-9389-39D6DDFF2A7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14400" y="0"/>
            <a:ext cx="7158038" cy="1412875"/>
          </a:xfrm>
        </p:spPr>
        <p:txBody>
          <a:bodyPr/>
          <a:lstStyle/>
          <a:p>
            <a:pPr eaLnBrk="1" hangingPunct="1"/>
            <a:r>
              <a:rPr lang="en-US" altLang="en-US" dirty="0"/>
              <a:t>Question 26</a:t>
            </a:r>
          </a:p>
        </p:txBody>
      </p:sp>
      <p:sp>
        <p:nvSpPr>
          <p:cNvPr id="18435" name="Rectangle 6">
            <a:extLst>
              <a:ext uri="{FF2B5EF4-FFF2-40B4-BE49-F238E27FC236}">
                <a16:creationId xmlns:a16="http://schemas.microsoft.com/office/drawing/2014/main" id="{CEDEEB5B-586B-4ADA-9520-36E093C412E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6002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Which of the following species is most closely related to modern humans?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 i="1"/>
              <a:t>Homo habilis</a:t>
            </a:r>
            <a:endParaRPr lang="en-US" altLang="en-US"/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 i="1"/>
              <a:t>Australopithecus afarensis</a:t>
            </a:r>
            <a:endParaRPr lang="en-US" altLang="en-US"/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 i="1"/>
              <a:t>Australopithecus africanus</a:t>
            </a:r>
            <a:endParaRPr lang="en-US" altLang="en-US"/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 i="1"/>
              <a:t>Homo erectus</a:t>
            </a:r>
            <a:endParaRPr lang="en-US" altLang="en-US"/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 i="1"/>
              <a:t>Sahelanthropus tchadensis</a:t>
            </a:r>
            <a:endParaRPr lang="en-US" altLang="en-US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E6B6E50B-B3C8-40F1-82D8-67AE179FCB7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Answer Key</a:t>
            </a:r>
          </a:p>
        </p:txBody>
      </p:sp>
      <p:sp>
        <p:nvSpPr>
          <p:cNvPr id="25603" name="Rectangle 3">
            <a:extLst>
              <a:ext uri="{FF2B5EF4-FFF2-40B4-BE49-F238E27FC236}">
                <a16:creationId xmlns:a16="http://schemas.microsoft.com/office/drawing/2014/main" id="{EB2ACAB1-7828-41D7-9D08-DB2E90A92083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838200" y="1600200"/>
            <a:ext cx="2590800" cy="4800600"/>
          </a:xfrm>
        </p:spPr>
        <p:txBody>
          <a:bodyPr/>
          <a:lstStyle/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 (True)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C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E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 (False)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E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/>
          </a:p>
        </p:txBody>
      </p:sp>
      <p:sp>
        <p:nvSpPr>
          <p:cNvPr id="25604" name="Rectangle 6">
            <a:extLst>
              <a:ext uri="{FF2B5EF4-FFF2-40B4-BE49-F238E27FC236}">
                <a16:creationId xmlns:a16="http://schemas.microsoft.com/office/drawing/2014/main" id="{7A0401A5-FB52-4EA8-B805-0012AEC609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2400" y="1981200"/>
            <a:ext cx="47244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numCol="2"/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B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E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B (False)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D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D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A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A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A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D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A (True)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D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A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D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C247EBC5-9DB1-456A-A6EA-36926BB6949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</a:t>
            </a:r>
          </a:p>
        </p:txBody>
      </p:sp>
      <p:sp>
        <p:nvSpPr>
          <p:cNvPr id="5123" name="Rectangle 8">
            <a:extLst>
              <a:ext uri="{FF2B5EF4-FFF2-40B4-BE49-F238E27FC236}">
                <a16:creationId xmlns:a16="http://schemas.microsoft.com/office/drawing/2014/main" id="{437A6681-6154-4AED-92A9-AAC30827FD9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In fish the blood is pumped from the heart to the gills and then to the body. This is called single loop circulation.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false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43300293-6DF8-450E-9F4B-D09C7934DB2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2</a:t>
            </a:r>
          </a:p>
        </p:txBody>
      </p:sp>
      <p:sp>
        <p:nvSpPr>
          <p:cNvPr id="6147" name="Rectangle 6">
            <a:extLst>
              <a:ext uri="{FF2B5EF4-FFF2-40B4-BE49-F238E27FC236}">
                <a16:creationId xmlns:a16="http://schemas.microsoft.com/office/drawing/2014/main" id="{4D356B7F-3D25-47EB-B028-74E1A43596E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What is the name of the gas-filled sac that is found in bony fish that is used to regulate buoyancy?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Lateral line 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Swim bladder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Operculum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Claspers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Ampullae of Lorenzini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1DC2463B-3AD9-48FF-BB20-C86EA4A6496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3</a:t>
            </a:r>
          </a:p>
        </p:txBody>
      </p:sp>
      <p:sp>
        <p:nvSpPr>
          <p:cNvPr id="7171" name="Rectangle 6">
            <a:extLst>
              <a:ext uri="{FF2B5EF4-FFF2-40B4-BE49-F238E27FC236}">
                <a16:creationId xmlns:a16="http://schemas.microsoft.com/office/drawing/2014/main" id="{ACBC6F42-7D32-4069-80BC-F70AC66FDE4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What is the function of the lateral line?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Sensing the electrical signals given off by living organisms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Attracting mates by flashing bright colors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Detecting movement by sensing changes in water pressure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Amplifying the light that reaches the eyes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Pumping oxygenated water across the gills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643F6383-882D-4A96-89BD-3D9A525D54D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4</a:t>
            </a:r>
          </a:p>
        </p:txBody>
      </p:sp>
      <p:sp>
        <p:nvSpPr>
          <p:cNvPr id="8195" name="Rectangle 6">
            <a:extLst>
              <a:ext uri="{FF2B5EF4-FFF2-40B4-BE49-F238E27FC236}">
                <a16:creationId xmlns:a16="http://schemas.microsoft.com/office/drawing/2014/main" id="{86F47421-5322-4296-8A2F-DC8B6931F96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Due to the development of a closed egg, early reptiles were able to outcompete early amphibians in terrestrial habitats. This leads to the rapid replacement of basal amphibians with basal reptiles. 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false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11B39BD0-BF8D-4A9B-B58B-BD009528FEC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5</a:t>
            </a:r>
          </a:p>
        </p:txBody>
      </p:sp>
      <p:sp>
        <p:nvSpPr>
          <p:cNvPr id="9219" name="Rectangle 6">
            <a:extLst>
              <a:ext uri="{FF2B5EF4-FFF2-40B4-BE49-F238E27FC236}">
                <a16:creationId xmlns:a16="http://schemas.microsoft.com/office/drawing/2014/main" id="{936103D6-FAD5-4283-BB85-0AA560619C1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Which of the modern groups of amphibians has the highest number of species?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Gymnophiona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Urodela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Apoda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Anura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Tuatara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72417AB5-F0B6-4E09-B1CC-717287E2512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6</a:t>
            </a:r>
          </a:p>
        </p:txBody>
      </p:sp>
      <p:sp>
        <p:nvSpPr>
          <p:cNvPr id="10243" name="Rectangle 6">
            <a:extLst>
              <a:ext uri="{FF2B5EF4-FFF2-40B4-BE49-F238E27FC236}">
                <a16:creationId xmlns:a16="http://schemas.microsoft.com/office/drawing/2014/main" id="{BA9C5006-569E-4B6B-9B81-C19276E768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The innermost membrane in the shelled egg is the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Amnion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Chorion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Yolk sac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Allantois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Placenta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E9765AEE-C87E-4201-8320-57905D56E3D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7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58683CF3-679F-4234-8A1B-904A8A18A35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8288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Dinosaurs are most closely related to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Crocodilians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Turtles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Amphibians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Mammals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Lizards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34"/>
  <p:tag name="MMPROD_UIDATA" val="&lt;database version=&quot;7.0&quot;&gt;&lt;object type=&quot;1&quot; unique_id=&quot;10001&quot;&gt;&lt;object type=&quot;2&quot; unique_id=&quot;11151&quot;&gt;&lt;object type=&quot;3&quot; unique_id=&quot;11152&quot;&gt;&lt;property id=&quot;20148&quot; value=&quot;5&quot;/&gt;&lt;property id=&quot;20300&quot; value=&quot;Slide 1&quot;/&gt;&lt;property id=&quot;20307&quot; value=&quot;317&quot;/&gt;&lt;/object&gt;&lt;object type=&quot;3&quot; unique_id=&quot;11153&quot;&gt;&lt;property id=&quot;20148&quot; value=&quot;5&quot;/&gt;&lt;property id=&quot;20300&quot; value=&quot;Slide 2 - &amp;quot;Assessment&amp;quot;&quot;/&gt;&lt;property id=&quot;20307&quot; value=&quot;329&quot;/&gt;&lt;/object&gt;&lt;object type=&quot;3&quot; unique_id=&quot;11154&quot;&gt;&lt;property id=&quot;20148&quot; value=&quot;5&quot;/&gt;&lt;property id=&quot;20300&quot; value=&quot;Slide 3 - &amp;quot;Question 1&amp;quot;&quot;/&gt;&lt;property id=&quot;20307&quot; value=&quot;297&quot;/&gt;&lt;/object&gt;&lt;object type=&quot;3&quot; unique_id=&quot;11155&quot;&gt;&lt;property id=&quot;20148&quot; value=&quot;5&quot;/&gt;&lt;property id=&quot;20300&quot; value=&quot;Slide 4 - &amp;quot;Question 2&amp;quot;&quot;/&gt;&lt;property id=&quot;20307&quot; value=&quot;298&quot;/&gt;&lt;/object&gt;&lt;object type=&quot;3&quot; unique_id=&quot;11156&quot;&gt;&lt;property id=&quot;20148&quot; value=&quot;5&quot;/&gt;&lt;property id=&quot;20300&quot; value=&quot;Slide 5 - &amp;quot;Question 3&amp;quot;&quot;/&gt;&lt;property id=&quot;20307&quot; value=&quot;299&quot;/&gt;&lt;/object&gt;&lt;object type=&quot;3&quot; unique_id=&quot;11157&quot;&gt;&lt;property id=&quot;20148&quot; value=&quot;5&quot;/&gt;&lt;property id=&quot;20300&quot; value=&quot;Slide 6 - &amp;quot;Question 4&amp;quot;&quot;/&gt;&lt;property id=&quot;20307&quot; value=&quot;300&quot;/&gt;&lt;/object&gt;&lt;object type=&quot;3&quot; unique_id=&quot;11158&quot;&gt;&lt;property id=&quot;20148&quot; value=&quot;5&quot;/&gt;&lt;property id=&quot;20300&quot; value=&quot;Slide 7 - &amp;quot;Question 5&amp;quot;&quot;/&gt;&lt;property id=&quot;20307&quot; value=&quot;301&quot;/&gt;&lt;/object&gt;&lt;object type=&quot;3&quot; unique_id=&quot;11159&quot;&gt;&lt;property id=&quot;20148&quot; value=&quot;5&quot;/&gt;&lt;property id=&quot;20300&quot; value=&quot;Slide 8 - &amp;quot;Question 6&amp;quot;&quot;/&gt;&lt;property id=&quot;20307&quot; value=&quot;323&quot;/&gt;&lt;/object&gt;&lt;object type=&quot;3&quot; unique_id=&quot;11160&quot;&gt;&lt;property id=&quot;20148&quot; value=&quot;5&quot;/&gt;&lt;property id=&quot;20300&quot; value=&quot;Slide 9 - &amp;quot;Question 7&amp;quot;&quot;/&gt;&lt;property id=&quot;20307&quot; value=&quot;304&quot;/&gt;&lt;/object&gt;&lt;object type=&quot;3&quot; unique_id=&quot;11161&quot;&gt;&lt;property id=&quot;20148&quot; value=&quot;5&quot;/&gt;&lt;property id=&quot;20300&quot; value=&quot;Slide 10 - &amp;quot;Question 8&amp;quot;&quot;/&gt;&lt;property id=&quot;20307&quot; value=&quot;324&quot;/&gt;&lt;/object&gt;&lt;object type=&quot;3&quot; unique_id=&quot;11162&quot;&gt;&lt;property id=&quot;20148&quot; value=&quot;5&quot;/&gt;&lt;property id=&quot;20300&quot; value=&quot;Slide 11 - &amp;quot;Question 9&amp;quot;&quot;/&gt;&lt;property id=&quot;20307&quot; value=&quot;326&quot;/&gt;&lt;/object&gt;&lt;object type=&quot;3&quot; unique_id=&quot;11163&quot;&gt;&lt;property id=&quot;20148&quot; value=&quot;5&quot;/&gt;&lt;property id=&quot;20300&quot; value=&quot;Slide 12 - &amp;quot;Question 10&amp;quot;&quot;/&gt;&lt;property id=&quot;20307&quot; value=&quot;325&quot;/&gt;&lt;/object&gt;&lt;object type=&quot;3&quot; unique_id=&quot;11164&quot;&gt;&lt;property id=&quot;20148&quot; value=&quot;5&quot;/&gt;&lt;property id=&quot;20300&quot; value=&quot;Slide 13 - &amp;quot;Question 11&amp;quot;&quot;/&gt;&lt;property id=&quot;20307&quot; value=&quot;307&quot;/&gt;&lt;/object&gt;&lt;object type=&quot;3&quot; unique_id=&quot;11165&quot;&gt;&lt;property id=&quot;20148&quot; value=&quot;5&quot;/&gt;&lt;property id=&quot;20300&quot; value=&quot;Slide 14 - &amp;quot;Question 12&amp;quot;&quot;/&gt;&lt;property id=&quot;20307&quot; value=&quot;308&quot;/&gt;&lt;/object&gt;&lt;object type=&quot;3&quot; unique_id=&quot;11166&quot;&gt;&lt;property id=&quot;20148&quot; value=&quot;5&quot;/&gt;&lt;property id=&quot;20300&quot; value=&quot;Slide 15 - &amp;quot;Question 13&amp;quot;&quot;/&gt;&lt;property id=&quot;20307&quot; value=&quot;309&quot;/&gt;&lt;/object&gt;&lt;object type=&quot;3&quot; unique_id=&quot;11167&quot;&gt;&lt;property id=&quot;20148&quot; value=&quot;5&quot;/&gt;&lt;property id=&quot;20300&quot; value=&quot;Slide 16 - &amp;quot;Question 14&amp;quot;&quot;/&gt;&lt;property id=&quot;20307&quot; value=&quot;310&quot;/&gt;&lt;/object&gt;&lt;object type=&quot;3&quot; unique_id=&quot;11168&quot;&gt;&lt;property id=&quot;20148&quot; value=&quot;5&quot;/&gt;&lt;property id=&quot;20300&quot; value=&quot;Slide 17 - &amp;quot;Question 15&amp;quot;&quot;/&gt;&lt;property id=&quot;20307&quot; value=&quot;311&quot;/&gt;&lt;/object&gt;&lt;object type=&quot;3&quot; unique_id=&quot;11169&quot;&gt;&lt;property id=&quot;20148&quot; value=&quot;5&quot;/&gt;&lt;property id=&quot;20300&quot; value=&quot;Slide 18 - &amp;quot;Question 16&amp;quot;&quot;/&gt;&lt;property id=&quot;20307&quot; value=&quot;330&quot;/&gt;&lt;/object&gt;&lt;object type=&quot;3&quot; unique_id=&quot;11170&quot;&gt;&lt;property id=&quot;20148&quot; value=&quot;5&quot;/&gt;&lt;property id=&quot;20300&quot; value=&quot;Slide 19 - &amp;quot;Question 17&amp;quot;&quot;/&gt;&lt;property id=&quot;20307&quot; value=&quot;331&quot;/&gt;&lt;/object&gt;&lt;object type=&quot;3&quot; unique_id=&quot;11171&quot;&gt;&lt;property id=&quot;20148&quot; value=&quot;5&quot;/&gt;&lt;property id=&quot;20300&quot; value=&quot;Slide 20 - &amp;quot;Question 18&amp;quot;&quot;/&gt;&lt;property id=&quot;20307&quot; value=&quot;332&quot;/&gt;&lt;/object&gt;&lt;object type=&quot;3&quot; unique_id=&quot;11172&quot;&gt;&lt;property id=&quot;20148&quot; value=&quot;5&quot;/&gt;&lt;property id=&quot;20300&quot; value=&quot;Slide 21 - &amp;quot;Question 19&amp;quot;&quot;/&gt;&lt;property id=&quot;20307&quot; value=&quot;333&quot;/&gt;&lt;/object&gt;&lt;object type=&quot;3&quot; unique_id=&quot;11173&quot;&gt;&lt;property id=&quot;20148&quot; value=&quot;5&quot;/&gt;&lt;property id=&quot;20300&quot; value=&quot;Slide 22 - &amp;quot;Question 20&amp;quot;&quot;/&gt;&lt;property id=&quot;20307&quot; value=&quot;334&quot;/&gt;&lt;/object&gt;&lt;object type=&quot;3&quot; unique_id=&quot;11174&quot;&gt;&lt;property id=&quot;20148&quot; value=&quot;5&quot;/&gt;&lt;property id=&quot;20300&quot; value=&quot;Slide 23 - &amp;quot;Answer Key – Chapter 34&amp;quot;&quot;/&gt;&lt;property id=&quot;20307&quot; value=&quot;273&quot;/&gt;&lt;/object&gt;&lt;/object&gt;&lt;object type=&quot;8&quot; unique_id=&quot;11199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1_MHSGITemplate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2676</TotalTime>
  <Words>292</Words>
  <Application>Microsoft Office PowerPoint</Application>
  <PresentationFormat>On-screen Show (4:3)</PresentationFormat>
  <Paragraphs>281</Paragraphs>
  <Slides>29</Slides>
  <Notes>28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29</vt:i4>
      </vt:variant>
    </vt:vector>
  </HeadingPairs>
  <TitlesOfParts>
    <vt:vector size="37" baseType="lpstr">
      <vt:lpstr>Arial</vt:lpstr>
      <vt:lpstr>Symbol</vt:lpstr>
      <vt:lpstr>Tahoma</vt:lpstr>
      <vt:lpstr>Times New Roman</vt:lpstr>
      <vt:lpstr>Wingdings</vt:lpstr>
      <vt:lpstr>ヒラギノ角ゴ Pro W3</vt:lpstr>
      <vt:lpstr>Axis</vt:lpstr>
      <vt:lpstr>1_MHSGITemplate</vt:lpstr>
      <vt:lpstr>PowerPoint Presentation</vt:lpstr>
      <vt:lpstr>Assessment</vt:lpstr>
      <vt:lpstr>Question 1</vt:lpstr>
      <vt:lpstr>Question 2</vt:lpstr>
      <vt:lpstr>Question 3</vt:lpstr>
      <vt:lpstr>Question 4</vt:lpstr>
      <vt:lpstr>Question 5</vt:lpstr>
      <vt:lpstr>Question 6</vt:lpstr>
      <vt:lpstr>Question 7</vt:lpstr>
      <vt:lpstr>Question 8</vt:lpstr>
      <vt:lpstr>Question 9</vt:lpstr>
      <vt:lpstr>Question 10</vt:lpstr>
      <vt:lpstr>Question 11</vt:lpstr>
      <vt:lpstr>Question 12</vt:lpstr>
      <vt:lpstr>Question 13</vt:lpstr>
      <vt:lpstr>Question 14</vt:lpstr>
      <vt:lpstr>Question 15</vt:lpstr>
      <vt:lpstr>Question 16</vt:lpstr>
      <vt:lpstr>Question 17</vt:lpstr>
      <vt:lpstr>Question 18</vt:lpstr>
      <vt:lpstr>Question 19</vt:lpstr>
      <vt:lpstr>Question 20</vt:lpstr>
      <vt:lpstr>Question 21</vt:lpstr>
      <vt:lpstr>Question 22</vt:lpstr>
      <vt:lpstr>Question 23</vt:lpstr>
      <vt:lpstr>Question 24</vt:lpstr>
      <vt:lpstr>Question 25</vt:lpstr>
      <vt:lpstr>Question 26</vt:lpstr>
      <vt:lpstr>Answer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262</cp:revision>
  <dcterms:created xsi:type="dcterms:W3CDTF">2005-04-19T02:46:41Z</dcterms:created>
  <dcterms:modified xsi:type="dcterms:W3CDTF">2019-05-02T21:27:01Z</dcterms:modified>
</cp:coreProperties>
</file>