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4046" r:id="rId2"/>
  </p:sldMasterIdLst>
  <p:notesMasterIdLst>
    <p:notesMasterId r:id="rId24"/>
  </p:notesMasterIdLst>
  <p:sldIdLst>
    <p:sldId id="317" r:id="rId3"/>
    <p:sldId id="329" r:id="rId4"/>
    <p:sldId id="297" r:id="rId5"/>
    <p:sldId id="298" r:id="rId6"/>
    <p:sldId id="299" r:id="rId7"/>
    <p:sldId id="300" r:id="rId8"/>
    <p:sldId id="301" r:id="rId9"/>
    <p:sldId id="323" r:id="rId10"/>
    <p:sldId id="304" r:id="rId11"/>
    <p:sldId id="324" r:id="rId12"/>
    <p:sldId id="326" r:id="rId13"/>
    <p:sldId id="325" r:id="rId14"/>
    <p:sldId id="307" r:id="rId15"/>
    <p:sldId id="308" r:id="rId16"/>
    <p:sldId id="309" r:id="rId17"/>
    <p:sldId id="310" r:id="rId18"/>
    <p:sldId id="311" r:id="rId19"/>
    <p:sldId id="330" r:id="rId20"/>
    <p:sldId id="331" r:id="rId21"/>
    <p:sldId id="332" r:id="rId22"/>
    <p:sldId id="273" r:id="rId23"/>
  </p:sldIdLst>
  <p:sldSz cx="9144000" cy="6858000" type="screen4x3"/>
  <p:notesSz cx="6858000" cy="9144000"/>
  <p:custDataLst>
    <p:tags r:id="rId25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6234" autoAdjust="0"/>
    <p:restoredTop sz="87324" autoAdjust="0"/>
  </p:normalViewPr>
  <p:slideViewPr>
    <p:cSldViewPr>
      <p:cViewPr varScale="1">
        <p:scale>
          <a:sx n="75" d="100"/>
          <a:sy n="75" d="100"/>
        </p:scale>
        <p:origin x="78" y="3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0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D27E2F3C-5980-4B5A-A34A-28DA50DFCAE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C4F0B3A4-A7AE-4978-B086-10B735CD23F6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>
            <a:extLst>
              <a:ext uri="{FF2B5EF4-FFF2-40B4-BE49-F238E27FC236}">
                <a16:creationId xmlns:a16="http://schemas.microsoft.com/office/drawing/2014/main" id="{F0B55453-F0D6-4942-8124-66C1F0040A39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761DDD39-9553-49A8-8CC3-14974BDA3A2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4568F265-8C45-4D91-9343-397F6D18329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1843A64B-8156-45EA-8C93-6D19D01BA7F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0F624575-8F0A-4B97-8E86-000C109836E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>
            <a:extLst>
              <a:ext uri="{FF2B5EF4-FFF2-40B4-BE49-F238E27FC236}">
                <a16:creationId xmlns:a16="http://schemas.microsoft.com/office/drawing/2014/main" id="{A0D5218A-C18E-4192-B155-052D821742D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F873634-2F29-4EA8-ABA4-D30FF1B5E216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23555" name="Rectangle 2">
            <a:extLst>
              <a:ext uri="{FF2B5EF4-FFF2-40B4-BE49-F238E27FC236}">
                <a16:creationId xmlns:a16="http://schemas.microsoft.com/office/drawing/2014/main" id="{BA3EE301-214E-42E4-A790-7963C9BAA9BD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>
            <a:extLst>
              <a:ext uri="{FF2B5EF4-FFF2-40B4-BE49-F238E27FC236}">
                <a16:creationId xmlns:a16="http://schemas.microsoft.com/office/drawing/2014/main" id="{350CDB88-B0E2-4C71-AF75-DACC08FF27A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E29EEB4B-2B75-42C3-833F-EF5037C5101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F81B49CB-9CDC-4478-B2CC-5381B54ED3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1F760996-CCA7-4D1C-8B5D-3838A436A26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34101FE-04C3-4A28-8381-E3EF0256EFE4}" type="slidenum">
              <a:rPr lang="en-US" altLang="en-US" sz="1200"/>
              <a:pPr/>
              <a:t>11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>
            <a:extLst>
              <a:ext uri="{FF2B5EF4-FFF2-40B4-BE49-F238E27FC236}">
                <a16:creationId xmlns:a16="http://schemas.microsoft.com/office/drawing/2014/main" id="{E8D44B0F-777A-4657-9521-0A92AF2A5A1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>
            <a:extLst>
              <a:ext uri="{FF2B5EF4-FFF2-40B4-BE49-F238E27FC236}">
                <a16:creationId xmlns:a16="http://schemas.microsoft.com/office/drawing/2014/main" id="{457372D3-D974-42BD-AEE4-B2900CC9BD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3796" name="Slide Number Placeholder 3">
            <a:extLst>
              <a:ext uri="{FF2B5EF4-FFF2-40B4-BE49-F238E27FC236}">
                <a16:creationId xmlns:a16="http://schemas.microsoft.com/office/drawing/2014/main" id="{B2FEE744-6CBA-4055-94A4-2A06D977ABB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50565D3-D44F-4B5E-8FC9-18EA5C86C9DC}" type="slidenum">
              <a:rPr lang="en-US" altLang="en-US" sz="1200"/>
              <a:pPr/>
              <a:t>12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7955EA9A-9FA3-4BC3-B6BA-F7CB2F1E7FE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C59C86FB-B73F-4116-AFD1-070E0BD21A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48D6D3BA-7C00-4E8F-BA93-09C593DFC8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EC013ED-4477-4516-8351-3E1CE377CC29}" type="slidenum">
              <a:rPr lang="en-US" altLang="en-US" sz="1200"/>
              <a:pPr/>
              <a:t>13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>
            <a:extLst>
              <a:ext uri="{FF2B5EF4-FFF2-40B4-BE49-F238E27FC236}">
                <a16:creationId xmlns:a16="http://schemas.microsoft.com/office/drawing/2014/main" id="{E8128B46-B526-4F4F-85C0-C9BC6458D58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>
            <a:extLst>
              <a:ext uri="{FF2B5EF4-FFF2-40B4-BE49-F238E27FC236}">
                <a16:creationId xmlns:a16="http://schemas.microsoft.com/office/drawing/2014/main" id="{E1D1486D-3DE7-46A6-B900-6AAC7E4013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5844" name="Slide Number Placeholder 3">
            <a:extLst>
              <a:ext uri="{FF2B5EF4-FFF2-40B4-BE49-F238E27FC236}">
                <a16:creationId xmlns:a16="http://schemas.microsoft.com/office/drawing/2014/main" id="{3244CA71-2EDA-43BE-A970-05396D9FF6C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69F581D-09E0-4FA0-A750-10FAB787B471}" type="slidenum">
              <a:rPr lang="en-US" altLang="en-US" sz="1200"/>
              <a:pPr/>
              <a:t>14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84548EB4-3C7E-4429-A3FA-C4138D1784A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ECEBCDAF-2BD6-4CEB-A5DE-9B39EC2FC9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E379BE4A-9C2A-48CC-A46F-52070948415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F58497B-E9EB-4838-816E-18669CBD24DC}" type="slidenum">
              <a:rPr lang="en-US" altLang="en-US" sz="1200"/>
              <a:pPr/>
              <a:t>15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>
            <a:extLst>
              <a:ext uri="{FF2B5EF4-FFF2-40B4-BE49-F238E27FC236}">
                <a16:creationId xmlns:a16="http://schemas.microsoft.com/office/drawing/2014/main" id="{140B7C60-3DBF-4DF6-9EB9-B0C20963E97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>
            <a:extLst>
              <a:ext uri="{FF2B5EF4-FFF2-40B4-BE49-F238E27FC236}">
                <a16:creationId xmlns:a16="http://schemas.microsoft.com/office/drawing/2014/main" id="{896AED92-2997-4DCA-80BF-6CFDA85F98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7892" name="Slide Number Placeholder 3">
            <a:extLst>
              <a:ext uri="{FF2B5EF4-FFF2-40B4-BE49-F238E27FC236}">
                <a16:creationId xmlns:a16="http://schemas.microsoft.com/office/drawing/2014/main" id="{7524B1DA-B030-4E65-AA63-C6E2CFAB10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4720270-EA16-4C31-A1C1-6D67CB17FECA}" type="slidenum">
              <a:rPr lang="en-US" altLang="en-US" sz="1200"/>
              <a:pPr/>
              <a:t>16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2B7B7BF0-0012-4A98-A941-44F10A11149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E477AF1F-5023-45CB-9E95-A68D72CF56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 Application </a:t>
            </a:r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B9F3C965-6E0A-4401-AB64-F6E8CE06F1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B9435A-8140-400E-B11E-F337DEFDC0FF}" type="slidenum">
              <a:rPr lang="en-US" altLang="en-US" sz="1200"/>
              <a:pPr/>
              <a:t>17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>
            <a:extLst>
              <a:ext uri="{FF2B5EF4-FFF2-40B4-BE49-F238E27FC236}">
                <a16:creationId xmlns:a16="http://schemas.microsoft.com/office/drawing/2014/main" id="{2EB23C73-4458-42D2-9772-5F1BA486326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>
            <a:extLst>
              <a:ext uri="{FF2B5EF4-FFF2-40B4-BE49-F238E27FC236}">
                <a16:creationId xmlns:a16="http://schemas.microsoft.com/office/drawing/2014/main" id="{371FC568-3D40-4E7C-BAAF-76FFD0A8AD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 Application</a:t>
            </a:r>
          </a:p>
        </p:txBody>
      </p:sp>
      <p:sp>
        <p:nvSpPr>
          <p:cNvPr id="39940" name="Slide Number Placeholder 3">
            <a:extLst>
              <a:ext uri="{FF2B5EF4-FFF2-40B4-BE49-F238E27FC236}">
                <a16:creationId xmlns:a16="http://schemas.microsoft.com/office/drawing/2014/main" id="{16F49061-945E-4AC3-BF53-A75B98030A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617F160-357B-4F23-B995-99918EDDFEE4}" type="slidenum">
              <a:rPr lang="en-US" altLang="en-US" sz="1200"/>
              <a:pPr/>
              <a:t>18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>
            <a:extLst>
              <a:ext uri="{FF2B5EF4-FFF2-40B4-BE49-F238E27FC236}">
                <a16:creationId xmlns:a16="http://schemas.microsoft.com/office/drawing/2014/main" id="{C91A78F9-B8ED-4263-9CB6-416E7BC9A9A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>
            <a:extLst>
              <a:ext uri="{FF2B5EF4-FFF2-40B4-BE49-F238E27FC236}">
                <a16:creationId xmlns:a16="http://schemas.microsoft.com/office/drawing/2014/main" id="{36A2D2E9-6D56-487D-8A1F-665B62C8F5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1748" name="Slide Number Placeholder 3">
            <a:extLst>
              <a:ext uri="{FF2B5EF4-FFF2-40B4-BE49-F238E27FC236}">
                <a16:creationId xmlns:a16="http://schemas.microsoft.com/office/drawing/2014/main" id="{3F1EBC44-1A75-4D2D-8F05-3C6E336140E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B7A7B7C-23F4-496C-81AA-88A12273C2DC}" type="slidenum">
              <a:rPr lang="en-US" altLang="en-US" sz="1200"/>
              <a:pPr/>
              <a:t>19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>
            <a:extLst>
              <a:ext uri="{FF2B5EF4-FFF2-40B4-BE49-F238E27FC236}">
                <a16:creationId xmlns:a16="http://schemas.microsoft.com/office/drawing/2014/main" id="{5BB4ADC4-48FA-463D-B152-AA9AA93C3EA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>
            <a:extLst>
              <a:ext uri="{FF2B5EF4-FFF2-40B4-BE49-F238E27FC236}">
                <a16:creationId xmlns:a16="http://schemas.microsoft.com/office/drawing/2014/main" id="{5F06031E-A043-49B1-B853-ADAF004A11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0964" name="Slide Number Placeholder 3">
            <a:extLst>
              <a:ext uri="{FF2B5EF4-FFF2-40B4-BE49-F238E27FC236}">
                <a16:creationId xmlns:a16="http://schemas.microsoft.com/office/drawing/2014/main" id="{8C9DA515-0975-4A76-B3B2-1BD8ADF9192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60F5F2A-55D7-461C-B17C-28CF6CB97A29}" type="slidenum">
              <a:rPr lang="en-US" altLang="en-US" sz="1200"/>
              <a:pPr/>
              <a:t>20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>
            <a:extLst>
              <a:ext uri="{FF2B5EF4-FFF2-40B4-BE49-F238E27FC236}">
                <a16:creationId xmlns:a16="http://schemas.microsoft.com/office/drawing/2014/main" id="{3B164EDF-6AB0-418A-9C7E-1134915B7C3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>
            <a:extLst>
              <a:ext uri="{FF2B5EF4-FFF2-40B4-BE49-F238E27FC236}">
                <a16:creationId xmlns:a16="http://schemas.microsoft.com/office/drawing/2014/main" id="{8061CE6F-D916-4BA6-9511-F48D7C1006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4580" name="Slide Number Placeholder 3">
            <a:extLst>
              <a:ext uri="{FF2B5EF4-FFF2-40B4-BE49-F238E27FC236}">
                <a16:creationId xmlns:a16="http://schemas.microsoft.com/office/drawing/2014/main" id="{30D79EA2-D552-41C1-BEF5-C2DF66D463D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F30A1D5-3A39-4C32-AABF-CA2BDF4C3030}" type="slidenum">
              <a:rPr lang="en-US" altLang="en-US" sz="1200"/>
              <a:pPr/>
              <a:t>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>
            <a:extLst>
              <a:ext uri="{FF2B5EF4-FFF2-40B4-BE49-F238E27FC236}">
                <a16:creationId xmlns:a16="http://schemas.microsoft.com/office/drawing/2014/main" id="{9F5DFFA5-E7A1-409C-9D2A-62A60AB897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09AFE38-A14E-48BD-AAC6-9A851691E703}" type="slidenum">
              <a:rPr lang="en-US" altLang="en-US" sz="1200"/>
              <a:pPr/>
              <a:t>21</a:t>
            </a:fld>
            <a:endParaRPr lang="en-US" altLang="en-US" sz="1200"/>
          </a:p>
        </p:txBody>
      </p:sp>
      <p:sp>
        <p:nvSpPr>
          <p:cNvPr id="40963" name="Rectangle 2">
            <a:extLst>
              <a:ext uri="{FF2B5EF4-FFF2-40B4-BE49-F238E27FC236}">
                <a16:creationId xmlns:a16="http://schemas.microsoft.com/office/drawing/2014/main" id="{A44C41B2-C9B1-4B1E-AA1C-E0919E42200E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>
            <a:extLst>
              <a:ext uri="{FF2B5EF4-FFF2-40B4-BE49-F238E27FC236}">
                <a16:creationId xmlns:a16="http://schemas.microsoft.com/office/drawing/2014/main" id="{D5834CA7-36B9-4D0A-BEBF-8E81E4A0A15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>
            <a:extLst>
              <a:ext uri="{FF2B5EF4-FFF2-40B4-BE49-F238E27FC236}">
                <a16:creationId xmlns:a16="http://schemas.microsoft.com/office/drawing/2014/main" id="{1683D5DB-23D1-42AF-A222-9E2B4F703E9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>
            <a:extLst>
              <a:ext uri="{FF2B5EF4-FFF2-40B4-BE49-F238E27FC236}">
                <a16:creationId xmlns:a16="http://schemas.microsoft.com/office/drawing/2014/main" id="{84482AD4-C1AE-4F04-B093-8B02FE1460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5604" name="Slide Number Placeholder 3">
            <a:extLst>
              <a:ext uri="{FF2B5EF4-FFF2-40B4-BE49-F238E27FC236}">
                <a16:creationId xmlns:a16="http://schemas.microsoft.com/office/drawing/2014/main" id="{8EF9A948-262F-46BB-8B7C-9E55F6A7FB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5CC0376-2706-44D9-8491-49883FDB1EA9}" type="slidenum">
              <a:rPr lang="en-US" altLang="en-US" sz="120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DC38042E-1EBE-4510-87A1-C2DC9FF950F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B5958FBC-07F2-4F81-8F83-6BF0748526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0329F98A-6294-4441-B5D2-A4BA55B9330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0218E4B-0DFA-4F8C-A2EB-A83DAF921777}" type="slidenum">
              <a:rPr lang="en-US" altLang="en-US" sz="120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>
            <a:extLst>
              <a:ext uri="{FF2B5EF4-FFF2-40B4-BE49-F238E27FC236}">
                <a16:creationId xmlns:a16="http://schemas.microsoft.com/office/drawing/2014/main" id="{5B3D0DDE-7217-4283-B9F5-EDE7D0B12D6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>
            <a:extLst>
              <a:ext uri="{FF2B5EF4-FFF2-40B4-BE49-F238E27FC236}">
                <a16:creationId xmlns:a16="http://schemas.microsoft.com/office/drawing/2014/main" id="{FFA39058-CF6C-4390-B49A-84C1674836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7652" name="Slide Number Placeholder 3">
            <a:extLst>
              <a:ext uri="{FF2B5EF4-FFF2-40B4-BE49-F238E27FC236}">
                <a16:creationId xmlns:a16="http://schemas.microsoft.com/office/drawing/2014/main" id="{6651697C-8B97-43D8-A197-C82B8D3580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66AAB63-48A5-4296-B5BB-DF124D3EFEF2}" type="slidenum">
              <a:rPr lang="en-US" altLang="en-US" sz="1200"/>
              <a:pPr/>
              <a:t>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349C80E3-6799-4D43-BE35-FDB9C3D41C9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895A14A1-1756-44B6-B367-DB81CE3462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DE9E7F66-992C-4EB3-8BCF-D0D71450B67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0B1A55B-D2A1-4FDA-9279-FB0857AA6D43}" type="slidenum">
              <a:rPr lang="en-US" altLang="en-US" sz="1200"/>
              <a:pPr/>
              <a:t>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>
            <a:extLst>
              <a:ext uri="{FF2B5EF4-FFF2-40B4-BE49-F238E27FC236}">
                <a16:creationId xmlns:a16="http://schemas.microsoft.com/office/drawing/2014/main" id="{ADF9F094-C35E-4E2B-A01C-960E6CCC705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>
            <a:extLst>
              <a:ext uri="{FF2B5EF4-FFF2-40B4-BE49-F238E27FC236}">
                <a16:creationId xmlns:a16="http://schemas.microsoft.com/office/drawing/2014/main" id="{36E7A0D1-FDE2-4EA3-AC50-0D479A3369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29700" name="Slide Number Placeholder 3">
            <a:extLst>
              <a:ext uri="{FF2B5EF4-FFF2-40B4-BE49-F238E27FC236}">
                <a16:creationId xmlns:a16="http://schemas.microsoft.com/office/drawing/2014/main" id="{A5FD4CBB-A4B2-45B3-8897-4D18DB0B9A9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9E63459-5B44-4D80-B99C-68C1C51E5115}" type="slidenum">
              <a:rPr lang="en-US" altLang="en-US" sz="1200"/>
              <a:pPr/>
              <a:t>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7ACA5C4E-B936-4150-9099-607EB727477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5D437E3C-5660-43B9-ACCE-2D57603F3A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2B677C0F-1890-4E4B-8C45-FEC921A196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0E42026-3CF7-46FD-8E62-5AA099A7B76E}" type="slidenum">
              <a:rPr lang="en-US" altLang="en-US" sz="1200"/>
              <a:pPr/>
              <a:t>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>
            <a:extLst>
              <a:ext uri="{FF2B5EF4-FFF2-40B4-BE49-F238E27FC236}">
                <a16:creationId xmlns:a16="http://schemas.microsoft.com/office/drawing/2014/main" id="{4424CBE7-3858-4C02-B7DE-D71ADD94982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>
            <a:extLst>
              <a:ext uri="{FF2B5EF4-FFF2-40B4-BE49-F238E27FC236}">
                <a16:creationId xmlns:a16="http://schemas.microsoft.com/office/drawing/2014/main" id="{D663455A-4A08-4CB8-8E76-C1954F4096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1748" name="Slide Number Placeholder 3">
            <a:extLst>
              <a:ext uri="{FF2B5EF4-FFF2-40B4-BE49-F238E27FC236}">
                <a16:creationId xmlns:a16="http://schemas.microsoft.com/office/drawing/2014/main" id="{0F7791C3-19CF-461F-A33F-0BCA0DF3152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CEC7411-DB67-4EB2-AAF9-4421807B479C}" type="slidenum">
              <a:rPr lang="en-US" altLang="en-US" sz="1200"/>
              <a:pPr/>
              <a:t>10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F6ED5B39-267D-491D-94DA-3FBF4BEB6D1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0D23278E-FF2F-41FC-93AA-296A79D932F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387D273B-D225-4C36-BAF5-2F6341182DD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663ABE-0914-4378-8AED-5923CB3536F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1773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1313" y="96838"/>
            <a:ext cx="1919287" cy="59991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31863" y="96838"/>
            <a:ext cx="5607050" cy="59991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8DBA7349-7783-4A0E-9492-65B45AA0B3E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3DFC59F0-2757-4B59-8406-07B0553B40D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B0FFDE03-B957-4121-B3D5-5B14D3084F7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F58BED-BF33-4F59-873A-099E4055206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466696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B31674-A30A-4B44-98F9-EBCCC62584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277FCC-23CF-4E27-A959-F153553B01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955118118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B12DC1-A61E-44AB-ACE7-293CCDC2C9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8660EA-0653-4889-ADF6-B277F04615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62632299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EBC782-FB6E-47B3-9162-322096305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7115F8-DB06-414B-BA89-7BD12318F1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30828948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DC7FE4-21C2-4C8B-90F1-92793DB0B7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50536A-BF20-4D64-ACAF-E306D090D5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6C89F04-BE7E-4F84-BC63-A79A8BCA88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27718332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948C89-25F8-4D6D-9977-8BD5BAD452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CA01F6-50DF-477C-BE06-6297A771C9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4ACBD8-4285-4A4A-9CD1-8DA7A39BE9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FCB6195-27F5-45A0-8065-A2148213345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8FB2B83-56F8-470F-ACC5-EAB1D36F4C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67969970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EE23FA-F867-46CF-A552-DA51B1144E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16933221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3839348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0C3F7B-0361-4556-B314-4CB5DF00DD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29965E-F676-4971-AA07-976B6D3591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8F3898-B830-4587-AD7C-0040B356C0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61662688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A65BE-D1D1-425B-B8A9-E1BABAE8C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87C4C26-04EB-44F9-BA37-72CCB37847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0DD960-E055-41FD-BAF2-5275FD4BD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43361116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0B4CB6CD-3F02-407B-ADE4-C704141197E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2AD2C90B-0FE8-4CE1-A6A9-48658C36B4E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B12A1D52-C81D-43B5-B258-7A496D3C6A7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894A141-49CB-418B-BE85-742B65ADD77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7430049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B67C19-E967-44E8-B59C-E18ACFD139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B35A8E7-F914-4B5C-B18E-3022E81370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02337673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BBCAAFC-C592-4D77-A6AD-8FFDA64170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3019212-05E1-4448-909C-66B9EAA700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59932572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9325" y="1981200"/>
            <a:ext cx="3754438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6163" y="1981200"/>
            <a:ext cx="375443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A759A26C-1C24-4F98-91AA-77B6F1E6C7B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F34B5B74-B1C7-46BD-BD24-16A4F49EB06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8C219E99-6C07-4F52-94F8-B27B2A3017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523E6B2-27D3-4EA0-A200-0A780164461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68155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8430DC3-DA43-4539-97E5-88BD6CC845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BB42108-D115-498A-B3AE-34633902DCB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AB258DD-4395-4CCC-92F2-D4B0058E15A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6A85F2-5AB2-4338-B2A4-5BE2E80348B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491974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851BE4A2-ADBE-438A-A8B6-69C96DB2559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8E9A86BD-7705-4916-BD27-1A5D7F17B69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0988360C-2E96-4779-B783-E6BE761721F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3CF3FC7-69ED-4312-9D57-BB1A3AEABF4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83778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BE44BF38-975D-47D8-9DA1-9BE8DE146EC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16DD2B0F-F1C7-4E9F-8165-DEB4CC4DA12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33E3917D-6111-44E1-A72F-030156B0D87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DBFF16-9083-4B8B-B72F-8024104DFA3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48453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9C1F972A-3C7C-468F-B5C2-893DABD2FAF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B01BE6D2-EB5A-4F18-BCC8-4A89874F5B9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1F890A30-861A-4F21-8D85-E4C47BD8522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48C5B8-C789-4754-9F76-1E6EEAAC9E6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87383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FFB6D8DB-C332-4259-9A93-F0D331A3BAF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1C5F7F4B-2B78-4442-B4C8-DED9E6C4434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F62FDD5F-5D01-4280-971B-198ED7591C3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D16179-273B-49AF-93CD-4C399968A80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40813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B15FA748-1E79-470C-90C0-7DA54E1C63F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B8E01E0D-7817-4A75-89CE-D6FB8777765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327E1449-B271-448D-915A-B6A2F2832CA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8EE0D8F-3CE3-427D-B7B9-0BAD04DA989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60972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089D2FE1-7610-45DA-A901-C6E8757ED4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61BE6080-9A42-4267-842C-A26D9C1FD2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1D1EDFF0-991B-4383-BFCA-BD9EC7BEC26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BDB612CA-0A47-49C3-86A5-6D43353F0C1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49325" y="1981200"/>
            <a:ext cx="766127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E0C47687-6BE1-46C0-8464-DA441257C71F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616FE405-4373-42BA-9691-6C5E8FAF743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9AC2C670-5C25-4C17-839B-F3603DCD1ACF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92F7E9F8-886B-42A6-8355-3A8E2A6E1D3E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9E177F96-B02D-4FF6-97DC-F2B7447701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DC0CFEF2-9346-4E4E-B471-7B61F2457F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7" r:id="rId1"/>
    <p:sldLayoutId id="2147484048" r:id="rId2"/>
    <p:sldLayoutId id="2147484049" r:id="rId3"/>
    <p:sldLayoutId id="2147484050" r:id="rId4"/>
    <p:sldLayoutId id="2147484051" r:id="rId5"/>
    <p:sldLayoutId id="2147484052" r:id="rId6"/>
    <p:sldLayoutId id="2147484053" r:id="rId7"/>
    <p:sldLayoutId id="2147484054" r:id="rId8"/>
    <p:sldLayoutId id="2147484055" r:id="rId9"/>
    <p:sldLayoutId id="2147484056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2559706E-755C-475D-880F-F0A429CB70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6B932F6-F05E-4B2B-85AD-2B596602CF3E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1E9B53F-6645-4A4E-B16A-DF4840F5AD6E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55301" name="Picture 3" descr="MHE-red-RGB-email-logo.png">
            <a:extLst>
              <a:ext uri="{FF2B5EF4-FFF2-40B4-BE49-F238E27FC236}">
                <a16:creationId xmlns:a16="http://schemas.microsoft.com/office/drawing/2014/main" id="{14CBAAF4-3E59-43A7-9C20-288699068CC2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D02857AD-4560-4F48-AC07-BA994B46EAA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0E895F79-E0FC-44EE-845E-F34BD1D36875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9E88B8F0-F886-48B8-B8B1-90CB34848AF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F3A9390F-F4DB-496B-B012-60C47170FE7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7" r:id="rId1"/>
    <p:sldLayoutId id="2147484058" r:id="rId2"/>
    <p:sldLayoutId id="2147484059" r:id="rId3"/>
    <p:sldLayoutId id="2147484060" r:id="rId4"/>
    <p:sldLayoutId id="2147484061" r:id="rId5"/>
    <p:sldLayoutId id="2147484062" r:id="rId6"/>
    <p:sldLayoutId id="2147484063" r:id="rId7"/>
    <p:sldLayoutId id="2147484064" r:id="rId8"/>
    <p:sldLayoutId id="2147484065" r:id="rId9"/>
    <p:sldLayoutId id="2147484066" r:id="rId10"/>
    <p:sldLayoutId id="2147484067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AB17951C-DAB4-4B16-B034-6545CC2106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527800"/>
            <a:ext cx="8763000" cy="25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sz="1000" dirty="0"/>
              <a:t>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C0BF5B9-F8F6-426A-919C-29139C58D179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/>
            <a:r>
              <a:rPr lang="en-US" altLang="en-US" sz="5400" dirty="0">
                <a:solidFill>
                  <a:schemeClr val="tx1"/>
                </a:solidFill>
              </a:rPr>
              <a:t>Biology</a:t>
            </a:r>
            <a:endParaRPr lang="en-US" altLang="en-US" sz="3600" dirty="0">
              <a:solidFill>
                <a:schemeClr val="tx1"/>
              </a:solidFill>
            </a:endParaRP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FAE0608E-F58A-4482-9621-DE2BD330E9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108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 dirty="0">
                <a:solidFill>
                  <a:srgbClr val="000000"/>
                </a:solidFill>
              </a:rPr>
              <a:t>The Biosphere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 dirty="0">
                <a:solidFill>
                  <a:srgbClr val="000000"/>
                </a:solidFill>
              </a:rPr>
              <a:t>Clicker Questions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E9948592-C3B6-484E-B2FD-1AA09E930B5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8</a:t>
            </a:r>
          </a:p>
        </p:txBody>
      </p:sp>
      <p:sp>
        <p:nvSpPr>
          <p:cNvPr id="12291" name="Rectangle 6">
            <a:extLst>
              <a:ext uri="{FF2B5EF4-FFF2-40B4-BE49-F238E27FC236}">
                <a16:creationId xmlns:a16="http://schemas.microsoft.com/office/drawing/2014/main" id="{E80A57B7-2E9D-4B84-93E5-3425C44EA7A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Acid rain occurs when the pH of rainfall is 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Less than 6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Around 7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Greater than 8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26900793-E6DC-45A2-847F-58BF61AADD2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9</a:t>
            </a:r>
          </a:p>
        </p:txBody>
      </p:sp>
      <p:sp>
        <p:nvSpPr>
          <p:cNvPr id="13315" name="Rectangle 6">
            <a:extLst>
              <a:ext uri="{FF2B5EF4-FFF2-40B4-BE49-F238E27FC236}">
                <a16:creationId xmlns:a16="http://schemas.microsoft.com/office/drawing/2014/main" id="{BBC4CD14-18F2-421A-986A-B6613F28AD2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of the following is not an example of a biome?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Tropical rainforests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Cold deserts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Coral reefs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Wetlands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All of the above are example of biomes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95344B1F-5DF2-4C4A-A96A-77B449BCFA8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10</a:t>
            </a:r>
          </a:p>
        </p:txBody>
      </p:sp>
      <p:sp>
        <p:nvSpPr>
          <p:cNvPr id="14339" name="Rectangle 6">
            <a:extLst>
              <a:ext uri="{FF2B5EF4-FFF2-40B4-BE49-F238E27FC236}">
                <a16:creationId xmlns:a16="http://schemas.microsoft.com/office/drawing/2014/main" id="{CD67F8A1-C265-42E4-BB7E-087C1318172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5240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land areas around the world that sit at approximately 30 degrees latitude North and South are called subsidence zones. What is the climate like in most of those areas?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Wet lush rainforests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Dry deserts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Tundra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Taiga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None of the above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1714BC75-7017-46DA-8B99-349218BAC5D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11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C33DD8CD-7349-4DA3-84F0-84B8C5BF64E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If you wished to evaluate global exploitation of coniferous trees, which biome would you focus on?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Tundra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Taiga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Savanna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Tropical rain forest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Temperate deciduous forest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7DE5DB1A-6810-4DE9-A78F-A85F798E41B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12</a:t>
            </a:r>
          </a:p>
        </p:txBody>
      </p:sp>
      <p:sp>
        <p:nvSpPr>
          <p:cNvPr id="16387" name="Rectangle 6">
            <a:extLst>
              <a:ext uri="{FF2B5EF4-FFF2-40B4-BE49-F238E27FC236}">
                <a16:creationId xmlns:a16="http://schemas.microsoft.com/office/drawing/2014/main" id="{960A8245-5629-4DF1-B5CD-0FF123026A0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8600" y="1752600"/>
            <a:ext cx="8610600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 researcher is studying burrowing animal distribution. Which of the following would have the fewest numbers of burrowing animals?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Alpine tundra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Desert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Arctic tundra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Savanna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Grassland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401AB3CF-D217-406A-9CCA-CB539882783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13</a:t>
            </a:r>
          </a:p>
        </p:txBody>
      </p:sp>
      <p:sp>
        <p:nvSpPr>
          <p:cNvPr id="17411" name="Rectangle 6">
            <a:extLst>
              <a:ext uri="{FF2B5EF4-FFF2-40B4-BE49-F238E27FC236}">
                <a16:creationId xmlns:a16="http://schemas.microsoft.com/office/drawing/2014/main" id="{4065E616-926C-4E8E-A716-5EEEC862DE4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1000" y="1828800"/>
            <a:ext cx="81946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of the following would not affect the given climate of an area?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Geological features such as mountain ranges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Atmospheric wind circulation patterns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Amount and intensity of sunlight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number of species present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All of the above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D06F5642-5FCD-4D35-9B10-B24BA8A4E95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14</a:t>
            </a:r>
          </a:p>
        </p:txBody>
      </p:sp>
      <p:sp>
        <p:nvSpPr>
          <p:cNvPr id="18435" name="Rectangle 6">
            <a:extLst>
              <a:ext uri="{FF2B5EF4-FFF2-40B4-BE49-F238E27FC236}">
                <a16:creationId xmlns:a16="http://schemas.microsoft.com/office/drawing/2014/main" id="{FC69BA72-A65F-460D-8DA9-3871AF35B9B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33400" y="1676400"/>
            <a:ext cx="8305800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Replacement of tropical rain forests by agricultural land has often failed. What is a likely ecological reason for the failure?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/>
              <a:t>Very little light reaches the ground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/>
              <a:t>Low precipitation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/>
              <a:t>Abundance of vines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/>
              <a:t>Much nutrient capital in biomass</a:t>
            </a:r>
          </a:p>
          <a:p>
            <a:pPr marL="134778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Short growing season</a:t>
            </a: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AD547A8A-3D43-443D-B5BA-0CC66BFDB8E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15</a:t>
            </a:r>
          </a:p>
        </p:txBody>
      </p:sp>
      <p:sp>
        <p:nvSpPr>
          <p:cNvPr id="19459" name="Rectangle 6">
            <a:extLst>
              <a:ext uri="{FF2B5EF4-FFF2-40B4-BE49-F238E27FC236}">
                <a16:creationId xmlns:a16="http://schemas.microsoft.com/office/drawing/2014/main" id="{8B853AF0-7BB7-4303-891F-771BD106A51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002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Based on your knowledge of oceanic ecology, predict which organism would have the lowest probability of being found 200 meters below the ocean surface.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Whale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Shark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Hagfish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Shrimp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Phytoplankton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CC4AE40C-C411-4374-A887-DB6CB3E7972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16</a:t>
            </a:r>
          </a:p>
        </p:txBody>
      </p:sp>
      <p:sp>
        <p:nvSpPr>
          <p:cNvPr id="20483" name="Rectangle 6">
            <a:extLst>
              <a:ext uri="{FF2B5EF4-FFF2-40B4-BE49-F238E27FC236}">
                <a16:creationId xmlns:a16="http://schemas.microsoft.com/office/drawing/2014/main" id="{9FD5D783-CA9C-4634-92A3-AB50CD60220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002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of the following would be the most effective in long-term storage of carbon atoms?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Respiration by animals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Respiration by plants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Photosynthesis by algae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Deforestation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Shell formation by clams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BBC606DD-4790-4CAC-BE55-C7F17F1330F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17</a:t>
            </a:r>
          </a:p>
        </p:txBody>
      </p:sp>
      <p:sp>
        <p:nvSpPr>
          <p:cNvPr id="10243" name="Rectangle 6">
            <a:extLst>
              <a:ext uri="{FF2B5EF4-FFF2-40B4-BE49-F238E27FC236}">
                <a16:creationId xmlns:a16="http://schemas.microsoft.com/office/drawing/2014/main" id="{8F98995A-F0E7-41B6-8E52-4CC44CF2423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elliptical orbit of the earth around the sun is responsible for the seasons.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</a:t>
            </a:r>
            <a:endParaRPr lang="en-US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1759B716-3E33-4721-AE4F-703579243E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CC3AC23E-941D-4ED4-9116-023596B41F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The clicker questions have been assigned a level of Bloom’s taxonomy. These questions can be used for formative and summative evaluation. 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33FF54C6-AEB1-4771-ADD2-F26294BD20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Question 18</a:t>
            </a:r>
          </a:p>
        </p:txBody>
      </p:sp>
      <p:sp>
        <p:nvSpPr>
          <p:cNvPr id="19459" name="Rectangle 6">
            <a:extLst>
              <a:ext uri="{FF2B5EF4-FFF2-40B4-BE49-F238E27FC236}">
                <a16:creationId xmlns:a16="http://schemas.microsoft.com/office/drawing/2014/main" id="{CB45D0B3-B4AA-4F7D-A6EE-BE14D3444AE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1752600"/>
            <a:ext cx="7661275" cy="41910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area in the middle of a lake near the surface that contains water and is being warmed by the sun is the –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Hypolimnion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Epilimnion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Thermocline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Littoral zone 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Hadal zone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6D212088-9221-4A74-A3EE-D177CA58E9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Answer Key</a:t>
            </a:r>
          </a:p>
        </p:txBody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66743BD4-E714-413C-84F0-540B11EF6D68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600200"/>
            <a:ext cx="2590800" cy="4800600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 (True)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 (True)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</p:txBody>
      </p:sp>
      <p:sp>
        <p:nvSpPr>
          <p:cNvPr id="21508" name="Rectangle 6">
            <a:extLst>
              <a:ext uri="{FF2B5EF4-FFF2-40B4-BE49-F238E27FC236}">
                <a16:creationId xmlns:a16="http://schemas.microsoft.com/office/drawing/2014/main" id="{81BBD654-1300-4768-9571-0A9B11946B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2400" y="1981200"/>
            <a:ext cx="25908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B (False)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 dirty="0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 dirty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07CB08AA-7835-435E-AD89-406B7E2D950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</a:t>
            </a: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27FBBEDD-DE8E-47E9-B996-DB201A9CF16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Water enters the atmosphere from each of the following except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Transpiration from plants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Evaporation from lakes and streams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Precipitation from clouds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Evaporation from the ocean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75A9D171-B77E-4281-9650-458C2F6E41A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</a:t>
            </a:r>
          </a:p>
        </p:txBody>
      </p:sp>
      <p:sp>
        <p:nvSpPr>
          <p:cNvPr id="6147" name="Rectangle 6">
            <a:extLst>
              <a:ext uri="{FF2B5EF4-FFF2-40B4-BE49-F238E27FC236}">
                <a16:creationId xmlns:a16="http://schemas.microsoft.com/office/drawing/2014/main" id="{8D54BED5-D767-477C-A7E2-33D85E3350C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large scale precipitation patterns on earth are controlled by large air circulation patterns.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  <a:p>
            <a:endParaRPr lang="en-US" altLang="en-US" sz="24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87EFC593-C119-4F3C-A1DB-E5E71119FFB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3</a:t>
            </a:r>
          </a:p>
        </p:txBody>
      </p:sp>
      <p:sp>
        <p:nvSpPr>
          <p:cNvPr id="7171" name="Rectangle 6">
            <a:extLst>
              <a:ext uri="{FF2B5EF4-FFF2-40B4-BE49-F238E27FC236}">
                <a16:creationId xmlns:a16="http://schemas.microsoft.com/office/drawing/2014/main" id="{71EF8194-FBC1-42A2-8197-F95B27DCD9F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What is the ultimate source of energy for life on earth?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Primary producers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Nutrient made available from decomposers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Trophic levels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Solar radiation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None of the above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A8BBFD48-1C48-455C-8D9A-86D66E8798A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4</a:t>
            </a:r>
          </a:p>
        </p:txBody>
      </p:sp>
      <p:sp>
        <p:nvSpPr>
          <p:cNvPr id="8195" name="Rectangle 6">
            <a:extLst>
              <a:ext uri="{FF2B5EF4-FFF2-40B4-BE49-F238E27FC236}">
                <a16:creationId xmlns:a16="http://schemas.microsoft.com/office/drawing/2014/main" id="{B25072E2-6F26-4D4B-9225-E43EDF99577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When the sun’s rays strike the northern hemisphere more directly, it experiences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rainy season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dry season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Winter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Summer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It does not make any difference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D1234651-106A-4CA5-8566-F93AD6F00ED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5</a:t>
            </a:r>
          </a:p>
        </p:txBody>
      </p:sp>
      <p:sp>
        <p:nvSpPr>
          <p:cNvPr id="9219" name="Rectangle 6">
            <a:extLst>
              <a:ext uri="{FF2B5EF4-FFF2-40B4-BE49-F238E27FC236}">
                <a16:creationId xmlns:a16="http://schemas.microsoft.com/office/drawing/2014/main" id="{F459CAAD-43D3-4EE5-8B32-673913DE467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1752600"/>
            <a:ext cx="7661275" cy="4495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What is a rain shadow?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An intense rainstorm that temporarily obscures the sun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Western blowing wind that generates tropical storms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 cooling of ocean waters that reduced global precipitation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An area of land that receives dry air after the air has moved across a mountain range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 quiet period that follows a major hurricane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1701EE98-12A3-4E20-9650-9285786BDF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6</a:t>
            </a:r>
          </a:p>
        </p:txBody>
      </p:sp>
      <p:sp>
        <p:nvSpPr>
          <p:cNvPr id="10243" name="Rectangle 6">
            <a:extLst>
              <a:ext uri="{FF2B5EF4-FFF2-40B4-BE49-F238E27FC236}">
                <a16:creationId xmlns:a16="http://schemas.microsoft.com/office/drawing/2014/main" id="{27EF785E-BAC3-4F66-A07A-E25D10712B5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greenhouse effect occurs when atmospheric gases block heat radiation from the earth.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7C549AA6-F841-401C-8693-3546555E6D0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7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B06407AE-FE06-4984-A2F9-6A6EED4C299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8288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of the following is not a greenhouse gas?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Nitrogen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Methane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Carbon dioxide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Nitrous oxide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All are greenhouse gasses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4"/>
  <p:tag name="MMPROD_UIDATA" val="&lt;database version=&quot;7.0&quot;&gt;&lt;object type=&quot;1&quot; unique_id=&quot;10001&quot;&gt;&lt;object type=&quot;2&quot; unique_id=&quot;10229&quot;&gt;&lt;object type=&quot;3&quot; unique_id=&quot;10230&quot;&gt;&lt;property id=&quot;20148&quot; value=&quot;5&quot;/&gt;&lt;property id=&quot;20300&quot; value=&quot;Slide 1&quot;/&gt;&lt;property id=&quot;20307&quot; value=&quot;317&quot;/&gt;&lt;/object&gt;&lt;object type=&quot;3&quot; unique_id=&quot;10231&quot;&gt;&lt;property id=&quot;20148&quot; value=&quot;5&quot;/&gt;&lt;property id=&quot;20300&quot; value=&quot;Slide 2 - &amp;quot;Assessment&amp;quot;&quot;/&gt;&lt;property id=&quot;20307&quot; value=&quot;329&quot;/&gt;&lt;/object&gt;&lt;object type=&quot;3&quot; unique_id=&quot;10232&quot;&gt;&lt;property id=&quot;20148&quot; value=&quot;5&quot;/&gt;&lt;property id=&quot;20300&quot; value=&quot;Slide 3 - &amp;quot;Question 1&amp;quot;&quot;/&gt;&lt;property id=&quot;20307&quot; value=&quot;297&quot;/&gt;&lt;/object&gt;&lt;object type=&quot;3&quot; unique_id=&quot;10233&quot;&gt;&lt;property id=&quot;20148&quot; value=&quot;5&quot;/&gt;&lt;property id=&quot;20300&quot; value=&quot;Slide 4 - &amp;quot;Question 2&amp;quot;&quot;/&gt;&lt;property id=&quot;20307&quot; value=&quot;298&quot;/&gt;&lt;/object&gt;&lt;object type=&quot;3&quot; unique_id=&quot;10234&quot;&gt;&lt;property id=&quot;20148&quot; value=&quot;5&quot;/&gt;&lt;property id=&quot;20300&quot; value=&quot;Slide 5 - &amp;quot;Question 3&amp;quot;&quot;/&gt;&lt;property id=&quot;20307&quot; value=&quot;299&quot;/&gt;&lt;/object&gt;&lt;object type=&quot;3&quot; unique_id=&quot;10235&quot;&gt;&lt;property id=&quot;20148&quot; value=&quot;5&quot;/&gt;&lt;property id=&quot;20300&quot; value=&quot;Slide 6 - &amp;quot;Question 4&amp;quot;&quot;/&gt;&lt;property id=&quot;20307&quot; value=&quot;300&quot;/&gt;&lt;/object&gt;&lt;object type=&quot;3&quot; unique_id=&quot;10236&quot;&gt;&lt;property id=&quot;20148&quot; value=&quot;5&quot;/&gt;&lt;property id=&quot;20300&quot; value=&quot;Slide 7 - &amp;quot;Question 5&amp;quot;&quot;/&gt;&lt;property id=&quot;20307&quot; value=&quot;301&quot;/&gt;&lt;/object&gt;&lt;object type=&quot;3&quot; unique_id=&quot;10237&quot;&gt;&lt;property id=&quot;20148&quot; value=&quot;5&quot;/&gt;&lt;property id=&quot;20300&quot; value=&quot;Slide 8 - &amp;quot;Question 6&amp;quot;&quot;/&gt;&lt;property id=&quot;20307&quot; value=&quot;323&quot;/&gt;&lt;/object&gt;&lt;object type=&quot;3&quot; unique_id=&quot;10238&quot;&gt;&lt;property id=&quot;20148&quot; value=&quot;5&quot;/&gt;&lt;property id=&quot;20300&quot; value=&quot;Slide 9 - &amp;quot;Question 7&amp;quot;&quot;/&gt;&lt;property id=&quot;20307&quot; value=&quot;304&quot;/&gt;&lt;/object&gt;&lt;object type=&quot;3&quot; unique_id=&quot;10239&quot;&gt;&lt;property id=&quot;20148&quot; value=&quot;5&quot;/&gt;&lt;property id=&quot;20300&quot; value=&quot;Slide 10 - &amp;quot;Question 8&amp;quot;&quot;/&gt;&lt;property id=&quot;20307&quot; value=&quot;324&quot;/&gt;&lt;/object&gt;&lt;object type=&quot;3&quot; unique_id=&quot;10240&quot;&gt;&lt;property id=&quot;20148&quot; value=&quot;5&quot;/&gt;&lt;property id=&quot;20300&quot; value=&quot;Slide 11 - &amp;quot;Question 9&amp;quot;&quot;/&gt;&lt;property id=&quot;20307&quot; value=&quot;326&quot;/&gt;&lt;/object&gt;&lt;object type=&quot;3&quot; unique_id=&quot;10241&quot;&gt;&lt;property id=&quot;20148&quot; value=&quot;5&quot;/&gt;&lt;property id=&quot;20300&quot; value=&quot;Slide 12 - &amp;quot;Question 10&amp;quot;&quot;/&gt;&lt;property id=&quot;20307&quot; value=&quot;325&quot;/&gt;&lt;/object&gt;&lt;object type=&quot;3&quot; unique_id=&quot;10242&quot;&gt;&lt;property id=&quot;20148&quot; value=&quot;5&quot;/&gt;&lt;property id=&quot;20300&quot; value=&quot;Slide 13 - &amp;quot;Question 11&amp;quot;&quot;/&gt;&lt;property id=&quot;20307&quot; value=&quot;307&quot;/&gt;&lt;/object&gt;&lt;object type=&quot;3&quot; unique_id=&quot;10243&quot;&gt;&lt;property id=&quot;20148&quot; value=&quot;5&quot;/&gt;&lt;property id=&quot;20300&quot; value=&quot;Slide 14 - &amp;quot;Question 12&amp;quot;&quot;/&gt;&lt;property id=&quot;20307&quot; value=&quot;308&quot;/&gt;&lt;/object&gt;&lt;object type=&quot;3&quot; unique_id=&quot;10244&quot;&gt;&lt;property id=&quot;20148&quot; value=&quot;5&quot;/&gt;&lt;property id=&quot;20300&quot; value=&quot;Slide 15 - &amp;quot;Question 13&amp;quot;&quot;/&gt;&lt;property id=&quot;20307&quot; value=&quot;309&quot;/&gt;&lt;/object&gt;&lt;object type=&quot;3&quot; unique_id=&quot;10245&quot;&gt;&lt;property id=&quot;20148&quot; value=&quot;5&quot;/&gt;&lt;property id=&quot;20300&quot; value=&quot;Slide 16 - &amp;quot;Question 14&amp;quot;&quot;/&gt;&lt;property id=&quot;20307&quot; value=&quot;310&quot;/&gt;&lt;/object&gt;&lt;object type=&quot;3&quot; unique_id=&quot;10246&quot;&gt;&lt;property id=&quot;20148&quot; value=&quot;5&quot;/&gt;&lt;property id=&quot;20300&quot; value=&quot;Slide 17 - &amp;quot;Question 15&amp;quot;&quot;/&gt;&lt;property id=&quot;20307&quot; value=&quot;311&quot;/&gt;&lt;/object&gt;&lt;object type=&quot;3&quot; unique_id=&quot;10247&quot;&gt;&lt;property id=&quot;20148&quot; value=&quot;5&quot;/&gt;&lt;property id=&quot;20300&quot; value=&quot;Slide 18 - &amp;quot;Question 16&amp;quot;&quot;/&gt;&lt;property id=&quot;20307&quot; value=&quot;330&quot;/&gt;&lt;/object&gt;&lt;object type=&quot;3&quot; unique_id=&quot;10248&quot;&gt;&lt;property id=&quot;20148&quot; value=&quot;5&quot;/&gt;&lt;property id=&quot;20300&quot; value=&quot;Slide 19 - &amp;quot;Answer Key – Chapter 54&amp;quot;&quot;/&gt;&lt;property id=&quot;20307&quot; value=&quot;273&quot;/&gt;&lt;/object&gt;&lt;/object&gt;&lt;object type=&quot;8&quot; unique_id=&quot;10269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3053</TotalTime>
  <Words>210</Words>
  <Application>Microsoft Office PowerPoint</Application>
  <PresentationFormat>On-screen Show (4:3)</PresentationFormat>
  <Paragraphs>195</Paragraphs>
  <Slides>21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Arial</vt:lpstr>
      <vt:lpstr>Wingdings</vt:lpstr>
      <vt:lpstr>ヒラギノ角ゴ Pro W3</vt:lpstr>
      <vt:lpstr>Symbol</vt:lpstr>
      <vt:lpstr>Tahoma</vt:lpstr>
      <vt:lpstr>Times New Roman</vt:lpstr>
      <vt:lpstr>Axis</vt:lpstr>
      <vt:lpstr>1_MHSGITemplate</vt:lpstr>
      <vt:lpstr>PowerPoint Presentation</vt:lpstr>
      <vt:lpstr>Assessment</vt:lpstr>
      <vt:lpstr>Question 1</vt:lpstr>
      <vt:lpstr>Question 2</vt:lpstr>
      <vt:lpstr>Question 3</vt:lpstr>
      <vt:lpstr>Question 4</vt:lpstr>
      <vt:lpstr>Question 5</vt:lpstr>
      <vt:lpstr>Question 6</vt:lpstr>
      <vt:lpstr>Question 7</vt:lpstr>
      <vt:lpstr>Question 8</vt:lpstr>
      <vt:lpstr>Question 9</vt:lpstr>
      <vt:lpstr>Question 10</vt:lpstr>
      <vt:lpstr>Question 11</vt:lpstr>
      <vt:lpstr>Question 12</vt:lpstr>
      <vt:lpstr>Question 13</vt:lpstr>
      <vt:lpstr>Question 14</vt:lpstr>
      <vt:lpstr>Question 15</vt:lpstr>
      <vt:lpstr>Question 16</vt:lpstr>
      <vt:lpstr>Question 17</vt:lpstr>
      <vt:lpstr>Question 18</vt:lpstr>
      <vt:lpstr>Answer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276</cp:revision>
  <dcterms:created xsi:type="dcterms:W3CDTF">2005-04-19T02:46:41Z</dcterms:created>
  <dcterms:modified xsi:type="dcterms:W3CDTF">2019-04-19T18:18:30Z</dcterms:modified>
</cp:coreProperties>
</file>