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 id="2147484058" r:id="rId2"/>
  </p:sldMasterIdLst>
  <p:notesMasterIdLst>
    <p:notesMasterId r:id="rId31"/>
  </p:notesMasterIdLst>
  <p:sldIdLst>
    <p:sldId id="317" r:id="rId3"/>
    <p:sldId id="329" r:id="rId4"/>
    <p:sldId id="297" r:id="rId5"/>
    <p:sldId id="298" r:id="rId6"/>
    <p:sldId id="299" r:id="rId7"/>
    <p:sldId id="300" r:id="rId8"/>
    <p:sldId id="301" r:id="rId9"/>
    <p:sldId id="323" r:id="rId10"/>
    <p:sldId id="304" r:id="rId11"/>
    <p:sldId id="324" r:id="rId12"/>
    <p:sldId id="326" r:id="rId13"/>
    <p:sldId id="325" r:id="rId14"/>
    <p:sldId id="307" r:id="rId15"/>
    <p:sldId id="308" r:id="rId16"/>
    <p:sldId id="309" r:id="rId17"/>
    <p:sldId id="310" r:id="rId18"/>
    <p:sldId id="311" r:id="rId19"/>
    <p:sldId id="330" r:id="rId20"/>
    <p:sldId id="331" r:id="rId21"/>
    <p:sldId id="332" r:id="rId22"/>
    <p:sldId id="333" r:id="rId23"/>
    <p:sldId id="334" r:id="rId24"/>
    <p:sldId id="335" r:id="rId25"/>
    <p:sldId id="336" r:id="rId26"/>
    <p:sldId id="337" r:id="rId27"/>
    <p:sldId id="338" r:id="rId28"/>
    <p:sldId id="339" r:id="rId29"/>
    <p:sldId id="273" r:id="rId30"/>
  </p:sldIdLst>
  <p:sldSz cx="9144000" cy="6858000" type="screen4x3"/>
  <p:notesSz cx="6858000" cy="9144000"/>
  <p:custDataLst>
    <p:tags r:id="rId32"/>
  </p:custDataLst>
  <p:defaultTextStyle>
    <a:defPPr>
      <a:defRPr lang="en-US"/>
    </a:defPPr>
    <a:lvl1pPr algn="l" rtl="0" eaLnBrk="0" fontAlgn="base" hangingPunct="0">
      <a:spcBef>
        <a:spcPct val="0"/>
      </a:spcBef>
      <a:spcAft>
        <a:spcPct val="0"/>
      </a:spcAft>
      <a:defRPr sz="2400" kern="1200">
        <a:solidFill>
          <a:schemeClr val="tx1"/>
        </a:solidFill>
        <a:latin typeface="Arial" panose="020B0604020202020204" pitchFamily="34" charset="0"/>
        <a:ea typeface="+mn-ea"/>
        <a:cs typeface="+mn-cs"/>
      </a:defRPr>
    </a:lvl1pPr>
    <a:lvl2pPr marL="457200" algn="l" rtl="0" eaLnBrk="0" fontAlgn="base" hangingPunct="0">
      <a:spcBef>
        <a:spcPct val="0"/>
      </a:spcBef>
      <a:spcAft>
        <a:spcPct val="0"/>
      </a:spcAft>
      <a:defRPr sz="2400"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sz="2400"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sz="2400"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sz="2400" kern="1200">
        <a:solidFill>
          <a:schemeClr val="tx1"/>
        </a:solidFill>
        <a:latin typeface="Arial" panose="020B0604020202020204" pitchFamily="34" charset="0"/>
        <a:ea typeface="+mn-ea"/>
        <a:cs typeface="+mn-cs"/>
      </a:defRPr>
    </a:lvl5pPr>
    <a:lvl6pPr marL="2286000" algn="l" defTabSz="914400" rtl="0" eaLnBrk="1" latinLnBrk="0" hangingPunct="1">
      <a:defRPr sz="2400" kern="1200">
        <a:solidFill>
          <a:schemeClr val="tx1"/>
        </a:solidFill>
        <a:latin typeface="Arial" panose="020B0604020202020204" pitchFamily="34" charset="0"/>
        <a:ea typeface="+mn-ea"/>
        <a:cs typeface="+mn-cs"/>
      </a:defRPr>
    </a:lvl6pPr>
    <a:lvl7pPr marL="2743200" algn="l" defTabSz="914400" rtl="0" eaLnBrk="1" latinLnBrk="0" hangingPunct="1">
      <a:defRPr sz="2400" kern="1200">
        <a:solidFill>
          <a:schemeClr val="tx1"/>
        </a:solidFill>
        <a:latin typeface="Arial" panose="020B0604020202020204" pitchFamily="34" charset="0"/>
        <a:ea typeface="+mn-ea"/>
        <a:cs typeface="+mn-cs"/>
      </a:defRPr>
    </a:lvl7pPr>
    <a:lvl8pPr marL="3200400" algn="l" defTabSz="914400" rtl="0" eaLnBrk="1" latinLnBrk="0" hangingPunct="1">
      <a:defRPr sz="2400" kern="1200">
        <a:solidFill>
          <a:schemeClr val="tx1"/>
        </a:solidFill>
        <a:latin typeface="Arial" panose="020B0604020202020204" pitchFamily="34" charset="0"/>
        <a:ea typeface="+mn-ea"/>
        <a:cs typeface="+mn-cs"/>
      </a:defRPr>
    </a:lvl8pPr>
    <a:lvl9pPr marL="3657600" algn="l" defTabSz="914400" rtl="0" eaLnBrk="1" latinLnBrk="0" hangingPunct="1">
      <a:defRPr sz="2400" kern="120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0000"/>
    <a:srgbClr val="3333C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36234" autoAdjust="0"/>
    <p:restoredTop sz="87324" autoAdjust="0"/>
  </p:normalViewPr>
  <p:slideViewPr>
    <p:cSldViewPr>
      <p:cViewPr varScale="1">
        <p:scale>
          <a:sx n="75" d="100"/>
          <a:sy n="75" d="100"/>
        </p:scale>
        <p:origin x="78" y="35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1806"/>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viewProps" Target="view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tags" Target="tags/tag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notesMaster" Target="notesMasters/notesMaster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5890" name="Rectangle 2">
            <a:extLst>
              <a:ext uri="{FF2B5EF4-FFF2-40B4-BE49-F238E27FC236}">
                <a16:creationId xmlns:a16="http://schemas.microsoft.com/office/drawing/2014/main" id="{9F85CA1E-A876-492E-B3DD-6DCE3BAF18F2}"/>
              </a:ext>
            </a:extLst>
          </p:cNvPr>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200">
                <a:latin typeface="Arial" charset="0"/>
              </a:defRPr>
            </a:lvl1pPr>
          </a:lstStyle>
          <a:p>
            <a:pPr>
              <a:defRPr/>
            </a:pPr>
            <a:endParaRPr lang="en-US"/>
          </a:p>
        </p:txBody>
      </p:sp>
      <p:sp>
        <p:nvSpPr>
          <p:cNvPr id="165891" name="Rectangle 3">
            <a:extLst>
              <a:ext uri="{FF2B5EF4-FFF2-40B4-BE49-F238E27FC236}">
                <a16:creationId xmlns:a16="http://schemas.microsoft.com/office/drawing/2014/main" id="{A8F95B65-B4BF-4DB5-996E-B03B6BA072B6}"/>
              </a:ext>
            </a:extLst>
          </p:cNvPr>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200">
                <a:latin typeface="Arial" charset="0"/>
              </a:defRPr>
            </a:lvl1pPr>
          </a:lstStyle>
          <a:p>
            <a:pPr>
              <a:defRPr/>
            </a:pPr>
            <a:endParaRPr lang="en-US"/>
          </a:p>
        </p:txBody>
      </p:sp>
      <p:sp>
        <p:nvSpPr>
          <p:cNvPr id="22532" name="Rectangle 4">
            <a:extLst>
              <a:ext uri="{FF2B5EF4-FFF2-40B4-BE49-F238E27FC236}">
                <a16:creationId xmlns:a16="http://schemas.microsoft.com/office/drawing/2014/main" id="{80A5CCE4-6412-4A4E-92F2-2A759B71221F}"/>
              </a:ext>
            </a:extLst>
          </p:cNvPr>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5893" name="Rectangle 5">
            <a:extLst>
              <a:ext uri="{FF2B5EF4-FFF2-40B4-BE49-F238E27FC236}">
                <a16:creationId xmlns:a16="http://schemas.microsoft.com/office/drawing/2014/main" id="{7ABF3D25-3FDD-4DDB-875C-5E3446206098}"/>
              </a:ext>
            </a:extLst>
          </p:cNvPr>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65894" name="Rectangle 6">
            <a:extLst>
              <a:ext uri="{FF2B5EF4-FFF2-40B4-BE49-F238E27FC236}">
                <a16:creationId xmlns:a16="http://schemas.microsoft.com/office/drawing/2014/main" id="{824D63A7-A819-4206-8C18-8D71E53A6E6E}"/>
              </a:ext>
            </a:extLst>
          </p:cNvPr>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200">
                <a:latin typeface="Arial" charset="0"/>
              </a:defRPr>
            </a:lvl1pPr>
          </a:lstStyle>
          <a:p>
            <a:pPr>
              <a:defRPr/>
            </a:pPr>
            <a:endParaRPr lang="en-US"/>
          </a:p>
        </p:txBody>
      </p:sp>
      <p:sp>
        <p:nvSpPr>
          <p:cNvPr id="165895" name="Rectangle 7">
            <a:extLst>
              <a:ext uri="{FF2B5EF4-FFF2-40B4-BE49-F238E27FC236}">
                <a16:creationId xmlns:a16="http://schemas.microsoft.com/office/drawing/2014/main" id="{35CAB5C4-BA5A-4F98-9465-3DF21EEF3577}"/>
              </a:ext>
            </a:extLst>
          </p:cNvPr>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a:lvl1pPr>
          </a:lstStyle>
          <a:p>
            <a:fld id="{1BBFDB7C-F5F6-4861-890B-E843A6BABEDD}" type="slidenum">
              <a:rPr lang="en-US" altLang="en-US"/>
              <a:pPr/>
              <a:t>‹#›</a:t>
            </a:fld>
            <a:endParaRPr lang="en-US"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7">
            <a:extLst>
              <a:ext uri="{FF2B5EF4-FFF2-40B4-BE49-F238E27FC236}">
                <a16:creationId xmlns:a16="http://schemas.microsoft.com/office/drawing/2014/main" id="{463439A2-7B12-4467-AE41-8B3FEE2DAD39}"/>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A15311D0-DAFB-46AC-B691-87B96065C3F8}" type="slidenum">
              <a:rPr lang="en-US" altLang="en-US" sz="1200"/>
              <a:pPr/>
              <a:t>1</a:t>
            </a:fld>
            <a:endParaRPr lang="en-US" altLang="en-US" sz="1200"/>
          </a:p>
        </p:txBody>
      </p:sp>
      <p:sp>
        <p:nvSpPr>
          <p:cNvPr id="23555" name="Rectangle 2">
            <a:extLst>
              <a:ext uri="{FF2B5EF4-FFF2-40B4-BE49-F238E27FC236}">
                <a16:creationId xmlns:a16="http://schemas.microsoft.com/office/drawing/2014/main" id="{00D90CC5-9D33-4C1B-855C-5B3574F6A33B}"/>
              </a:ext>
            </a:extLst>
          </p:cNvPr>
          <p:cNvSpPr>
            <a:spLocks noGrp="1" noRot="1" noChangeAspect="1" noChangeArrowheads="1" noTextEdit="1"/>
          </p:cNvSpPr>
          <p:nvPr>
            <p:ph type="sldImg"/>
          </p:nvPr>
        </p:nvSpPr>
        <p:spPr>
          <a:ln/>
        </p:spPr>
      </p:sp>
      <p:sp>
        <p:nvSpPr>
          <p:cNvPr id="23556" name="Rectangle 3">
            <a:extLst>
              <a:ext uri="{FF2B5EF4-FFF2-40B4-BE49-F238E27FC236}">
                <a16:creationId xmlns:a16="http://schemas.microsoft.com/office/drawing/2014/main" id="{26FDC4E2-D033-4E19-BDEC-651F991BEA05}"/>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latin typeface="Arial" panose="020B0604020202020204" pitchFamily="34"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Slide Image Placeholder 1">
            <a:extLst>
              <a:ext uri="{FF2B5EF4-FFF2-40B4-BE49-F238E27FC236}">
                <a16:creationId xmlns:a16="http://schemas.microsoft.com/office/drawing/2014/main" id="{0F6C0AAF-37EB-4F0B-AB4F-ADC1353D6E2F}"/>
              </a:ext>
            </a:extLst>
          </p:cNvPr>
          <p:cNvSpPr>
            <a:spLocks noGrp="1" noRot="1" noChangeAspect="1" noTextEdit="1"/>
          </p:cNvSpPr>
          <p:nvPr>
            <p:ph type="sldImg"/>
          </p:nvPr>
        </p:nvSpPr>
        <p:spPr>
          <a:ln/>
        </p:spPr>
      </p:sp>
      <p:sp>
        <p:nvSpPr>
          <p:cNvPr id="32771" name="Notes Placeholder 2">
            <a:extLst>
              <a:ext uri="{FF2B5EF4-FFF2-40B4-BE49-F238E27FC236}">
                <a16:creationId xmlns:a16="http://schemas.microsoft.com/office/drawing/2014/main" id="{5ED193A1-0463-4173-AAAD-83E05AAE5C02}"/>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Knowledge/Understanding</a:t>
            </a:r>
          </a:p>
        </p:txBody>
      </p:sp>
      <p:sp>
        <p:nvSpPr>
          <p:cNvPr id="32772" name="Slide Number Placeholder 3">
            <a:extLst>
              <a:ext uri="{FF2B5EF4-FFF2-40B4-BE49-F238E27FC236}">
                <a16:creationId xmlns:a16="http://schemas.microsoft.com/office/drawing/2014/main" id="{BA3505AD-AB9D-46C9-A68B-BD7A3ECFDE07}"/>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D0BAB695-54C7-4B84-BA73-934EC5716D82}" type="slidenum">
              <a:rPr lang="en-US" altLang="en-US" sz="1200"/>
              <a:pPr/>
              <a:t>11</a:t>
            </a:fld>
            <a:endParaRPr lang="en-US" altLang="en-US" sz="120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Slide Image Placeholder 1">
            <a:extLst>
              <a:ext uri="{FF2B5EF4-FFF2-40B4-BE49-F238E27FC236}">
                <a16:creationId xmlns:a16="http://schemas.microsoft.com/office/drawing/2014/main" id="{885A3526-A8C1-4838-BD00-B04B25ADA417}"/>
              </a:ext>
            </a:extLst>
          </p:cNvPr>
          <p:cNvSpPr>
            <a:spLocks noGrp="1" noRot="1" noChangeAspect="1" noTextEdit="1"/>
          </p:cNvSpPr>
          <p:nvPr>
            <p:ph type="sldImg"/>
          </p:nvPr>
        </p:nvSpPr>
        <p:spPr>
          <a:ln/>
        </p:spPr>
      </p:sp>
      <p:sp>
        <p:nvSpPr>
          <p:cNvPr id="33795" name="Notes Placeholder 2">
            <a:extLst>
              <a:ext uri="{FF2B5EF4-FFF2-40B4-BE49-F238E27FC236}">
                <a16:creationId xmlns:a16="http://schemas.microsoft.com/office/drawing/2014/main" id="{252F6AEC-ABD4-42C8-A26B-38AAF32C6156}"/>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Application</a:t>
            </a:r>
          </a:p>
        </p:txBody>
      </p:sp>
      <p:sp>
        <p:nvSpPr>
          <p:cNvPr id="33796" name="Slide Number Placeholder 3">
            <a:extLst>
              <a:ext uri="{FF2B5EF4-FFF2-40B4-BE49-F238E27FC236}">
                <a16:creationId xmlns:a16="http://schemas.microsoft.com/office/drawing/2014/main" id="{4681F377-3C8B-4759-8FF5-C9C57C5C5AE1}"/>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3303D61F-4440-456B-B208-A82058BAD4A7}" type="slidenum">
              <a:rPr lang="en-US" altLang="en-US" sz="1200"/>
              <a:pPr/>
              <a:t>12</a:t>
            </a:fld>
            <a:endParaRPr lang="en-US" altLang="en-US" sz="120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Slide Image Placeholder 1">
            <a:extLst>
              <a:ext uri="{FF2B5EF4-FFF2-40B4-BE49-F238E27FC236}">
                <a16:creationId xmlns:a16="http://schemas.microsoft.com/office/drawing/2014/main" id="{766DBDFD-2D7B-4F4E-91B5-8BAE9DE39193}"/>
              </a:ext>
            </a:extLst>
          </p:cNvPr>
          <p:cNvSpPr>
            <a:spLocks noGrp="1" noRot="1" noChangeAspect="1" noTextEdit="1"/>
          </p:cNvSpPr>
          <p:nvPr>
            <p:ph type="sldImg"/>
          </p:nvPr>
        </p:nvSpPr>
        <p:spPr>
          <a:ln/>
        </p:spPr>
      </p:sp>
      <p:sp>
        <p:nvSpPr>
          <p:cNvPr id="34819" name="Notes Placeholder 2">
            <a:extLst>
              <a:ext uri="{FF2B5EF4-FFF2-40B4-BE49-F238E27FC236}">
                <a16:creationId xmlns:a16="http://schemas.microsoft.com/office/drawing/2014/main" id="{79FA93CB-39F9-47F9-938D-A7424131E1AF}"/>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Application</a:t>
            </a:r>
          </a:p>
          <a:p>
            <a:pPr eaLnBrk="1" hangingPunct="1"/>
            <a:endParaRPr lang="en-US" altLang="en-US">
              <a:latin typeface="Arial" panose="020B0604020202020204" pitchFamily="34" charset="0"/>
            </a:endParaRPr>
          </a:p>
          <a:p>
            <a:pPr eaLnBrk="1" hangingPunct="1"/>
            <a:endParaRPr lang="en-US" altLang="en-US">
              <a:latin typeface="Arial" panose="020B0604020202020204" pitchFamily="34" charset="0"/>
            </a:endParaRPr>
          </a:p>
          <a:p>
            <a:pPr eaLnBrk="1" hangingPunct="1"/>
            <a:endParaRPr lang="en-US" altLang="en-US">
              <a:latin typeface="Arial" panose="020B0604020202020204" pitchFamily="34" charset="0"/>
            </a:endParaRPr>
          </a:p>
        </p:txBody>
      </p:sp>
      <p:sp>
        <p:nvSpPr>
          <p:cNvPr id="34820" name="Slide Number Placeholder 3">
            <a:extLst>
              <a:ext uri="{FF2B5EF4-FFF2-40B4-BE49-F238E27FC236}">
                <a16:creationId xmlns:a16="http://schemas.microsoft.com/office/drawing/2014/main" id="{3883C752-DB52-4C9D-94EA-6BCC5DF28391}"/>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4323BCDE-2694-4C0E-924C-357E41C4E090}" type="slidenum">
              <a:rPr lang="en-US" altLang="en-US" sz="1200"/>
              <a:pPr/>
              <a:t>13</a:t>
            </a:fld>
            <a:endParaRPr lang="en-US" altLang="en-US" sz="120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Slide Image Placeholder 1">
            <a:extLst>
              <a:ext uri="{FF2B5EF4-FFF2-40B4-BE49-F238E27FC236}">
                <a16:creationId xmlns:a16="http://schemas.microsoft.com/office/drawing/2014/main" id="{5313271C-7712-4DF8-A310-31C87570AE2E}"/>
              </a:ext>
            </a:extLst>
          </p:cNvPr>
          <p:cNvSpPr>
            <a:spLocks noGrp="1" noRot="1" noChangeAspect="1" noTextEdit="1"/>
          </p:cNvSpPr>
          <p:nvPr>
            <p:ph type="sldImg"/>
          </p:nvPr>
        </p:nvSpPr>
        <p:spPr>
          <a:ln/>
        </p:spPr>
      </p:sp>
      <p:sp>
        <p:nvSpPr>
          <p:cNvPr id="35843" name="Notes Placeholder 2">
            <a:extLst>
              <a:ext uri="{FF2B5EF4-FFF2-40B4-BE49-F238E27FC236}">
                <a16:creationId xmlns:a16="http://schemas.microsoft.com/office/drawing/2014/main" id="{FE1424D8-445E-4294-BD41-9E95E030ED10}"/>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Application</a:t>
            </a:r>
          </a:p>
          <a:p>
            <a:pPr eaLnBrk="1" hangingPunct="1"/>
            <a:endParaRPr lang="en-US" altLang="en-US">
              <a:latin typeface="Arial" panose="020B0604020202020204" pitchFamily="34" charset="0"/>
            </a:endParaRPr>
          </a:p>
        </p:txBody>
      </p:sp>
      <p:sp>
        <p:nvSpPr>
          <p:cNvPr id="35844" name="Slide Number Placeholder 3">
            <a:extLst>
              <a:ext uri="{FF2B5EF4-FFF2-40B4-BE49-F238E27FC236}">
                <a16:creationId xmlns:a16="http://schemas.microsoft.com/office/drawing/2014/main" id="{8A9D9D73-1967-4F66-8736-50E577420EF4}"/>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8DF791CC-44EA-4D59-A690-EF5A42CB217B}" type="slidenum">
              <a:rPr lang="en-US" altLang="en-US" sz="1200"/>
              <a:pPr/>
              <a:t>14</a:t>
            </a:fld>
            <a:endParaRPr lang="en-US" altLang="en-US" sz="120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Slide Image Placeholder 1">
            <a:extLst>
              <a:ext uri="{FF2B5EF4-FFF2-40B4-BE49-F238E27FC236}">
                <a16:creationId xmlns:a16="http://schemas.microsoft.com/office/drawing/2014/main" id="{823C218B-E944-41F5-870F-2CFDDB16F0BF}"/>
              </a:ext>
            </a:extLst>
          </p:cNvPr>
          <p:cNvSpPr>
            <a:spLocks noGrp="1" noRot="1" noChangeAspect="1" noTextEdit="1"/>
          </p:cNvSpPr>
          <p:nvPr>
            <p:ph type="sldImg"/>
          </p:nvPr>
        </p:nvSpPr>
        <p:spPr>
          <a:ln/>
        </p:spPr>
      </p:sp>
      <p:sp>
        <p:nvSpPr>
          <p:cNvPr id="36867" name="Notes Placeholder 2">
            <a:extLst>
              <a:ext uri="{FF2B5EF4-FFF2-40B4-BE49-F238E27FC236}">
                <a16:creationId xmlns:a16="http://schemas.microsoft.com/office/drawing/2014/main" id="{A4A3C18D-3A96-40FA-A281-DA2B70B68608}"/>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Application</a:t>
            </a:r>
          </a:p>
          <a:p>
            <a:pPr eaLnBrk="1" hangingPunct="1"/>
            <a:endParaRPr lang="en-US" altLang="en-US">
              <a:latin typeface="Arial" panose="020B0604020202020204" pitchFamily="34" charset="0"/>
            </a:endParaRPr>
          </a:p>
        </p:txBody>
      </p:sp>
      <p:sp>
        <p:nvSpPr>
          <p:cNvPr id="36868" name="Slide Number Placeholder 3">
            <a:extLst>
              <a:ext uri="{FF2B5EF4-FFF2-40B4-BE49-F238E27FC236}">
                <a16:creationId xmlns:a16="http://schemas.microsoft.com/office/drawing/2014/main" id="{798DCD2F-9FA7-493F-A600-BEB34976CEAA}"/>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2D24EA49-440D-417E-8C5D-5183FB190BBD}" type="slidenum">
              <a:rPr lang="en-US" altLang="en-US" sz="1200"/>
              <a:pPr/>
              <a:t>15</a:t>
            </a:fld>
            <a:endParaRPr lang="en-US" altLang="en-US" sz="120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Slide Image Placeholder 1">
            <a:extLst>
              <a:ext uri="{FF2B5EF4-FFF2-40B4-BE49-F238E27FC236}">
                <a16:creationId xmlns:a16="http://schemas.microsoft.com/office/drawing/2014/main" id="{B4DE835E-9BE2-4499-851F-B36399484A89}"/>
              </a:ext>
            </a:extLst>
          </p:cNvPr>
          <p:cNvSpPr>
            <a:spLocks noGrp="1" noRot="1" noChangeAspect="1" noTextEdit="1"/>
          </p:cNvSpPr>
          <p:nvPr>
            <p:ph type="sldImg"/>
          </p:nvPr>
        </p:nvSpPr>
        <p:spPr>
          <a:ln/>
        </p:spPr>
      </p:sp>
      <p:sp>
        <p:nvSpPr>
          <p:cNvPr id="37891" name="Notes Placeholder 2">
            <a:extLst>
              <a:ext uri="{FF2B5EF4-FFF2-40B4-BE49-F238E27FC236}">
                <a16:creationId xmlns:a16="http://schemas.microsoft.com/office/drawing/2014/main" id="{5D6BDD49-ECAC-4DAF-8266-D0A7B7B2F9F7}"/>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Application</a:t>
            </a:r>
          </a:p>
          <a:p>
            <a:pPr eaLnBrk="1" hangingPunct="1"/>
            <a:endParaRPr lang="en-US" altLang="en-US">
              <a:latin typeface="Arial" panose="020B0604020202020204" pitchFamily="34" charset="0"/>
            </a:endParaRPr>
          </a:p>
        </p:txBody>
      </p:sp>
      <p:sp>
        <p:nvSpPr>
          <p:cNvPr id="37892" name="Slide Number Placeholder 3">
            <a:extLst>
              <a:ext uri="{FF2B5EF4-FFF2-40B4-BE49-F238E27FC236}">
                <a16:creationId xmlns:a16="http://schemas.microsoft.com/office/drawing/2014/main" id="{4E3302C3-6579-4A5A-AB31-115296575F1C}"/>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8B8F8380-C7AC-4FE7-9589-A4B0FEB7FCF4}" type="slidenum">
              <a:rPr lang="en-US" altLang="en-US" sz="1200"/>
              <a:pPr/>
              <a:t>16</a:t>
            </a:fld>
            <a:endParaRPr lang="en-US" altLang="en-US" sz="120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Slide Image Placeholder 1">
            <a:extLst>
              <a:ext uri="{FF2B5EF4-FFF2-40B4-BE49-F238E27FC236}">
                <a16:creationId xmlns:a16="http://schemas.microsoft.com/office/drawing/2014/main" id="{8D0A5892-1E7F-40F8-BC17-9230E3ABF101}"/>
              </a:ext>
            </a:extLst>
          </p:cNvPr>
          <p:cNvSpPr>
            <a:spLocks noGrp="1" noRot="1" noChangeAspect="1" noTextEdit="1"/>
          </p:cNvSpPr>
          <p:nvPr>
            <p:ph type="sldImg"/>
          </p:nvPr>
        </p:nvSpPr>
        <p:spPr>
          <a:ln/>
        </p:spPr>
      </p:sp>
      <p:sp>
        <p:nvSpPr>
          <p:cNvPr id="38915" name="Notes Placeholder 2">
            <a:extLst>
              <a:ext uri="{FF2B5EF4-FFF2-40B4-BE49-F238E27FC236}">
                <a16:creationId xmlns:a16="http://schemas.microsoft.com/office/drawing/2014/main" id="{24A92F21-5F73-4F0F-A5BD-974E787C1FC1}"/>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Application </a:t>
            </a:r>
          </a:p>
        </p:txBody>
      </p:sp>
      <p:sp>
        <p:nvSpPr>
          <p:cNvPr id="38916" name="Slide Number Placeholder 3">
            <a:extLst>
              <a:ext uri="{FF2B5EF4-FFF2-40B4-BE49-F238E27FC236}">
                <a16:creationId xmlns:a16="http://schemas.microsoft.com/office/drawing/2014/main" id="{8A6E38E8-3A17-450B-A385-14411E9F46E2}"/>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D659EF5C-A181-4676-A16E-BB42C3726A59}" type="slidenum">
              <a:rPr lang="en-US" altLang="en-US" sz="1200"/>
              <a:pPr/>
              <a:t>17</a:t>
            </a:fld>
            <a:endParaRPr lang="en-US" altLang="en-US" sz="120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a:extLst>
              <a:ext uri="{FF2B5EF4-FFF2-40B4-BE49-F238E27FC236}">
                <a16:creationId xmlns:a16="http://schemas.microsoft.com/office/drawing/2014/main" id="{354442EC-E7A0-436E-9269-6C490FDFA89B}"/>
              </a:ext>
            </a:extLst>
          </p:cNvPr>
          <p:cNvSpPr>
            <a:spLocks noGrp="1" noRot="1" noChangeAspect="1" noTextEdit="1"/>
          </p:cNvSpPr>
          <p:nvPr>
            <p:ph type="sldImg"/>
          </p:nvPr>
        </p:nvSpPr>
        <p:spPr>
          <a:ln/>
        </p:spPr>
      </p:sp>
      <p:sp>
        <p:nvSpPr>
          <p:cNvPr id="39939" name="Notes Placeholder 2">
            <a:extLst>
              <a:ext uri="{FF2B5EF4-FFF2-40B4-BE49-F238E27FC236}">
                <a16:creationId xmlns:a16="http://schemas.microsoft.com/office/drawing/2014/main" id="{8ED74E08-67B3-4638-B418-7ABBECDBFFB4}"/>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Application</a:t>
            </a:r>
          </a:p>
        </p:txBody>
      </p:sp>
      <p:sp>
        <p:nvSpPr>
          <p:cNvPr id="39940" name="Slide Number Placeholder 3">
            <a:extLst>
              <a:ext uri="{FF2B5EF4-FFF2-40B4-BE49-F238E27FC236}">
                <a16:creationId xmlns:a16="http://schemas.microsoft.com/office/drawing/2014/main" id="{AE866D26-1707-4152-BA52-137B1A62B80A}"/>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5F32CEFD-7E25-44B3-909C-C14A02DF0C27}" type="slidenum">
              <a:rPr lang="en-US" altLang="en-US" sz="1200"/>
              <a:pPr/>
              <a:t>18</a:t>
            </a:fld>
            <a:endParaRPr lang="en-US" altLang="en-US" sz="120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Slide Image Placeholder 1">
            <a:extLst>
              <a:ext uri="{FF2B5EF4-FFF2-40B4-BE49-F238E27FC236}">
                <a16:creationId xmlns:a16="http://schemas.microsoft.com/office/drawing/2014/main" id="{011C9410-AB09-47F1-BA93-BF2A86839367}"/>
              </a:ext>
            </a:extLst>
          </p:cNvPr>
          <p:cNvSpPr>
            <a:spLocks noGrp="1" noRot="1" noChangeAspect="1" noTextEdit="1"/>
          </p:cNvSpPr>
          <p:nvPr>
            <p:ph type="sldImg"/>
          </p:nvPr>
        </p:nvSpPr>
        <p:spPr>
          <a:ln/>
        </p:spPr>
      </p:sp>
      <p:sp>
        <p:nvSpPr>
          <p:cNvPr id="29699" name="Notes Placeholder 2">
            <a:extLst>
              <a:ext uri="{FF2B5EF4-FFF2-40B4-BE49-F238E27FC236}">
                <a16:creationId xmlns:a16="http://schemas.microsoft.com/office/drawing/2014/main" id="{322B66F4-D088-4B8A-B2B1-931513C75A10}"/>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Knowledge/Understanding</a:t>
            </a:r>
          </a:p>
        </p:txBody>
      </p:sp>
      <p:sp>
        <p:nvSpPr>
          <p:cNvPr id="29700" name="Slide Number Placeholder 3">
            <a:extLst>
              <a:ext uri="{FF2B5EF4-FFF2-40B4-BE49-F238E27FC236}">
                <a16:creationId xmlns:a16="http://schemas.microsoft.com/office/drawing/2014/main" id="{9A90EB89-8891-4AF7-B801-122899D1560D}"/>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45F181C8-8C9B-4F46-BA41-4428F9D9C0D1}" type="slidenum">
              <a:rPr lang="en-US" altLang="en-US" sz="1200"/>
              <a:pPr/>
              <a:t>19</a:t>
            </a:fld>
            <a:endParaRPr lang="en-US" altLang="en-US" sz="120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Slide Image Placeholder 1">
            <a:extLst>
              <a:ext uri="{FF2B5EF4-FFF2-40B4-BE49-F238E27FC236}">
                <a16:creationId xmlns:a16="http://schemas.microsoft.com/office/drawing/2014/main" id="{FB6EA2B7-0FF8-4AD0-8896-16EDBAEFB804}"/>
              </a:ext>
            </a:extLst>
          </p:cNvPr>
          <p:cNvSpPr>
            <a:spLocks noGrp="1" noRot="1" noChangeAspect="1" noTextEdit="1"/>
          </p:cNvSpPr>
          <p:nvPr>
            <p:ph type="sldImg"/>
          </p:nvPr>
        </p:nvSpPr>
        <p:spPr>
          <a:ln/>
        </p:spPr>
      </p:sp>
      <p:sp>
        <p:nvSpPr>
          <p:cNvPr id="30723" name="Notes Placeholder 2">
            <a:extLst>
              <a:ext uri="{FF2B5EF4-FFF2-40B4-BE49-F238E27FC236}">
                <a16:creationId xmlns:a16="http://schemas.microsoft.com/office/drawing/2014/main" id="{53F55DE3-D3B6-42AD-A9CF-4659267763A5}"/>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Knowledge/Understanding</a:t>
            </a:r>
          </a:p>
        </p:txBody>
      </p:sp>
      <p:sp>
        <p:nvSpPr>
          <p:cNvPr id="30724" name="Slide Number Placeholder 3">
            <a:extLst>
              <a:ext uri="{FF2B5EF4-FFF2-40B4-BE49-F238E27FC236}">
                <a16:creationId xmlns:a16="http://schemas.microsoft.com/office/drawing/2014/main" id="{22CF4C0A-F3C4-4A85-9B1D-B31C87329252}"/>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8BA77214-63AC-47B0-878E-95724B0C6CB4}" type="slidenum">
              <a:rPr lang="en-US" altLang="en-US" sz="1200"/>
              <a:pPr/>
              <a:t>20</a:t>
            </a:fld>
            <a:endParaRPr lang="en-US" altLang="en-US" sz="120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Slide Image Placeholder 1">
            <a:extLst>
              <a:ext uri="{FF2B5EF4-FFF2-40B4-BE49-F238E27FC236}">
                <a16:creationId xmlns:a16="http://schemas.microsoft.com/office/drawing/2014/main" id="{C7A6C836-9A45-4372-B3E1-CF09BF334624}"/>
              </a:ext>
            </a:extLst>
          </p:cNvPr>
          <p:cNvSpPr>
            <a:spLocks noGrp="1" noRot="1" noChangeAspect="1" noTextEdit="1"/>
          </p:cNvSpPr>
          <p:nvPr>
            <p:ph type="sldImg"/>
          </p:nvPr>
        </p:nvSpPr>
        <p:spPr>
          <a:ln/>
        </p:spPr>
      </p:sp>
      <p:sp>
        <p:nvSpPr>
          <p:cNvPr id="24579" name="Notes Placeholder 2">
            <a:extLst>
              <a:ext uri="{FF2B5EF4-FFF2-40B4-BE49-F238E27FC236}">
                <a16:creationId xmlns:a16="http://schemas.microsoft.com/office/drawing/2014/main" id="{7100E403-054A-45AC-BA0C-D6D3AFF9055D}"/>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Knowledge/Understanding</a:t>
            </a:r>
          </a:p>
        </p:txBody>
      </p:sp>
      <p:sp>
        <p:nvSpPr>
          <p:cNvPr id="24580" name="Slide Number Placeholder 3">
            <a:extLst>
              <a:ext uri="{FF2B5EF4-FFF2-40B4-BE49-F238E27FC236}">
                <a16:creationId xmlns:a16="http://schemas.microsoft.com/office/drawing/2014/main" id="{2D1F03D4-B05C-4F84-9B79-89F32E0BAEB3}"/>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C87529F0-31F8-47AD-AA7A-E1544E2ED334}" type="slidenum">
              <a:rPr lang="en-US" altLang="en-US" sz="1200"/>
              <a:pPr/>
              <a:t>3</a:t>
            </a:fld>
            <a:endParaRPr lang="en-US" altLang="en-US" sz="120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Slide Image Placeholder 1">
            <a:extLst>
              <a:ext uri="{FF2B5EF4-FFF2-40B4-BE49-F238E27FC236}">
                <a16:creationId xmlns:a16="http://schemas.microsoft.com/office/drawing/2014/main" id="{B7F1B429-2E04-4EE5-A697-7835A6BF37CB}"/>
              </a:ext>
            </a:extLst>
          </p:cNvPr>
          <p:cNvSpPr>
            <a:spLocks noGrp="1" noRot="1" noChangeAspect="1" noTextEdit="1"/>
          </p:cNvSpPr>
          <p:nvPr>
            <p:ph type="sldImg"/>
          </p:nvPr>
        </p:nvSpPr>
        <p:spPr>
          <a:ln/>
        </p:spPr>
      </p:sp>
      <p:sp>
        <p:nvSpPr>
          <p:cNvPr id="33795" name="Notes Placeholder 2">
            <a:extLst>
              <a:ext uri="{FF2B5EF4-FFF2-40B4-BE49-F238E27FC236}">
                <a16:creationId xmlns:a16="http://schemas.microsoft.com/office/drawing/2014/main" id="{98E613F5-E1C5-404E-9213-216F6328DA2A}"/>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Knowledge/Understanding</a:t>
            </a:r>
          </a:p>
          <a:p>
            <a:pPr eaLnBrk="1" hangingPunct="1"/>
            <a:endParaRPr lang="en-US" altLang="en-US">
              <a:latin typeface="Arial" panose="020B0604020202020204" pitchFamily="34" charset="0"/>
            </a:endParaRPr>
          </a:p>
        </p:txBody>
      </p:sp>
      <p:sp>
        <p:nvSpPr>
          <p:cNvPr id="33796" name="Slide Number Placeholder 3">
            <a:extLst>
              <a:ext uri="{FF2B5EF4-FFF2-40B4-BE49-F238E27FC236}">
                <a16:creationId xmlns:a16="http://schemas.microsoft.com/office/drawing/2014/main" id="{F139CF1B-48C8-4E6E-8CC6-C52653D65343}"/>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7595207D-C460-4607-9648-18122E41AD2B}" type="slidenum">
              <a:rPr lang="en-US" altLang="en-US" sz="1200"/>
              <a:pPr/>
              <a:t>21</a:t>
            </a:fld>
            <a:endParaRPr lang="en-US" altLang="en-US" sz="120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Slide Image Placeholder 1">
            <a:extLst>
              <a:ext uri="{FF2B5EF4-FFF2-40B4-BE49-F238E27FC236}">
                <a16:creationId xmlns:a16="http://schemas.microsoft.com/office/drawing/2014/main" id="{8FD9541F-753B-486F-B953-F2D485AC7D69}"/>
              </a:ext>
            </a:extLst>
          </p:cNvPr>
          <p:cNvSpPr>
            <a:spLocks noGrp="1" noRot="1" noChangeAspect="1" noTextEdit="1"/>
          </p:cNvSpPr>
          <p:nvPr>
            <p:ph type="sldImg"/>
          </p:nvPr>
        </p:nvSpPr>
        <p:spPr>
          <a:ln/>
        </p:spPr>
      </p:sp>
      <p:sp>
        <p:nvSpPr>
          <p:cNvPr id="34819" name="Notes Placeholder 2">
            <a:extLst>
              <a:ext uri="{FF2B5EF4-FFF2-40B4-BE49-F238E27FC236}">
                <a16:creationId xmlns:a16="http://schemas.microsoft.com/office/drawing/2014/main" id="{5BE3BB3D-452A-4D55-B205-10151A290B62}"/>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Knowledge/Understanding</a:t>
            </a:r>
          </a:p>
        </p:txBody>
      </p:sp>
      <p:sp>
        <p:nvSpPr>
          <p:cNvPr id="34820" name="Slide Number Placeholder 3">
            <a:extLst>
              <a:ext uri="{FF2B5EF4-FFF2-40B4-BE49-F238E27FC236}">
                <a16:creationId xmlns:a16="http://schemas.microsoft.com/office/drawing/2014/main" id="{133A66F5-19AA-4954-A92C-9A9AAA94B956}"/>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7749FD6E-607E-406C-84E1-41C6AA6A7A8B}" type="slidenum">
              <a:rPr lang="en-US" altLang="en-US" sz="1200"/>
              <a:pPr/>
              <a:t>22</a:t>
            </a:fld>
            <a:endParaRPr lang="en-US" altLang="en-US" sz="120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Slide Image Placeholder 1">
            <a:extLst>
              <a:ext uri="{FF2B5EF4-FFF2-40B4-BE49-F238E27FC236}">
                <a16:creationId xmlns:a16="http://schemas.microsoft.com/office/drawing/2014/main" id="{D1D827C5-D915-4857-AE27-D33AFD3B6B44}"/>
              </a:ext>
            </a:extLst>
          </p:cNvPr>
          <p:cNvSpPr>
            <a:spLocks noGrp="1" noRot="1" noChangeAspect="1" noTextEdit="1"/>
          </p:cNvSpPr>
          <p:nvPr>
            <p:ph type="sldImg"/>
          </p:nvPr>
        </p:nvSpPr>
        <p:spPr>
          <a:ln/>
        </p:spPr>
      </p:sp>
      <p:sp>
        <p:nvSpPr>
          <p:cNvPr id="35843" name="Notes Placeholder 2">
            <a:extLst>
              <a:ext uri="{FF2B5EF4-FFF2-40B4-BE49-F238E27FC236}">
                <a16:creationId xmlns:a16="http://schemas.microsoft.com/office/drawing/2014/main" id="{9BAB1FDB-382E-4510-80C3-4E98B537DE09}"/>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Knowledge/Understanding</a:t>
            </a:r>
          </a:p>
        </p:txBody>
      </p:sp>
      <p:sp>
        <p:nvSpPr>
          <p:cNvPr id="35844" name="Slide Number Placeholder 3">
            <a:extLst>
              <a:ext uri="{FF2B5EF4-FFF2-40B4-BE49-F238E27FC236}">
                <a16:creationId xmlns:a16="http://schemas.microsoft.com/office/drawing/2014/main" id="{422C73CE-F49C-42EF-99A2-39DA44C0E015}"/>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83816AB8-B3B3-4562-9138-F89CD942E562}" type="slidenum">
              <a:rPr lang="en-US" altLang="en-US" sz="1200"/>
              <a:pPr/>
              <a:t>23</a:t>
            </a:fld>
            <a:endParaRPr lang="en-US" altLang="en-US" sz="120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Slide Image Placeholder 1">
            <a:extLst>
              <a:ext uri="{FF2B5EF4-FFF2-40B4-BE49-F238E27FC236}">
                <a16:creationId xmlns:a16="http://schemas.microsoft.com/office/drawing/2014/main" id="{72B58977-A568-4BA9-9125-44CDFCF105CE}"/>
              </a:ext>
            </a:extLst>
          </p:cNvPr>
          <p:cNvSpPr>
            <a:spLocks noGrp="1" noRot="1" noChangeAspect="1" noTextEdit="1"/>
          </p:cNvSpPr>
          <p:nvPr>
            <p:ph type="sldImg"/>
          </p:nvPr>
        </p:nvSpPr>
        <p:spPr>
          <a:ln/>
        </p:spPr>
      </p:sp>
      <p:sp>
        <p:nvSpPr>
          <p:cNvPr id="36867" name="Notes Placeholder 2">
            <a:extLst>
              <a:ext uri="{FF2B5EF4-FFF2-40B4-BE49-F238E27FC236}">
                <a16:creationId xmlns:a16="http://schemas.microsoft.com/office/drawing/2014/main" id="{B1E055FB-13FC-4BF0-BD08-DE871719ACF4}"/>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Knowledge/Understanding</a:t>
            </a:r>
          </a:p>
          <a:p>
            <a:pPr eaLnBrk="1" hangingPunct="1"/>
            <a:endParaRPr lang="en-US" altLang="en-US">
              <a:latin typeface="Arial" panose="020B0604020202020204" pitchFamily="34" charset="0"/>
            </a:endParaRPr>
          </a:p>
        </p:txBody>
      </p:sp>
      <p:sp>
        <p:nvSpPr>
          <p:cNvPr id="36868" name="Slide Number Placeholder 3">
            <a:extLst>
              <a:ext uri="{FF2B5EF4-FFF2-40B4-BE49-F238E27FC236}">
                <a16:creationId xmlns:a16="http://schemas.microsoft.com/office/drawing/2014/main" id="{86483A7E-3D91-4809-8FA0-C3D8628BFB1B}"/>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C77E2459-623B-4166-8B83-CB1022BD1179}" type="slidenum">
              <a:rPr lang="en-US" altLang="en-US" sz="1200"/>
              <a:pPr/>
              <a:t>24</a:t>
            </a:fld>
            <a:endParaRPr lang="en-US" altLang="en-US" sz="120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Slide Image Placeholder 1">
            <a:extLst>
              <a:ext uri="{FF2B5EF4-FFF2-40B4-BE49-F238E27FC236}">
                <a16:creationId xmlns:a16="http://schemas.microsoft.com/office/drawing/2014/main" id="{B9C482A8-47DF-4317-BF57-223BD74D3E03}"/>
              </a:ext>
            </a:extLst>
          </p:cNvPr>
          <p:cNvSpPr>
            <a:spLocks noGrp="1" noRot="1" noChangeAspect="1" noTextEdit="1"/>
          </p:cNvSpPr>
          <p:nvPr>
            <p:ph type="sldImg"/>
          </p:nvPr>
        </p:nvSpPr>
        <p:spPr>
          <a:ln/>
        </p:spPr>
      </p:sp>
      <p:sp>
        <p:nvSpPr>
          <p:cNvPr id="38915" name="Notes Placeholder 2">
            <a:extLst>
              <a:ext uri="{FF2B5EF4-FFF2-40B4-BE49-F238E27FC236}">
                <a16:creationId xmlns:a16="http://schemas.microsoft.com/office/drawing/2014/main" id="{7D63E402-E267-4F6C-9FFF-C23FAFBF3BA2}"/>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Knowledge/Understanding</a:t>
            </a:r>
          </a:p>
          <a:p>
            <a:pPr eaLnBrk="1" hangingPunct="1"/>
            <a:endParaRPr lang="en-US" altLang="en-US">
              <a:latin typeface="Arial" panose="020B0604020202020204" pitchFamily="34" charset="0"/>
            </a:endParaRPr>
          </a:p>
          <a:p>
            <a:pPr eaLnBrk="1" hangingPunct="1"/>
            <a:endParaRPr lang="en-US" altLang="en-US">
              <a:latin typeface="Arial" panose="020B0604020202020204" pitchFamily="34" charset="0"/>
            </a:endParaRPr>
          </a:p>
          <a:p>
            <a:pPr eaLnBrk="1" hangingPunct="1"/>
            <a:endParaRPr lang="en-US" altLang="en-US">
              <a:latin typeface="Arial" panose="020B0604020202020204" pitchFamily="34" charset="0"/>
            </a:endParaRPr>
          </a:p>
        </p:txBody>
      </p:sp>
      <p:sp>
        <p:nvSpPr>
          <p:cNvPr id="38916" name="Slide Number Placeholder 3">
            <a:extLst>
              <a:ext uri="{FF2B5EF4-FFF2-40B4-BE49-F238E27FC236}">
                <a16:creationId xmlns:a16="http://schemas.microsoft.com/office/drawing/2014/main" id="{1120875D-43F2-477D-BC14-29E79979D2A5}"/>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3363F873-3C11-42D6-8F57-5FF362EA9A6A}" type="slidenum">
              <a:rPr lang="en-US" altLang="en-US" sz="1200"/>
              <a:pPr/>
              <a:t>25</a:t>
            </a:fld>
            <a:endParaRPr lang="en-US" altLang="en-US" sz="120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Slide Image Placeholder 1">
            <a:extLst>
              <a:ext uri="{FF2B5EF4-FFF2-40B4-BE49-F238E27FC236}">
                <a16:creationId xmlns:a16="http://schemas.microsoft.com/office/drawing/2014/main" id="{A4A635A6-D6FB-4E87-9289-BB93AEAEBA5A}"/>
              </a:ext>
            </a:extLst>
          </p:cNvPr>
          <p:cNvSpPr>
            <a:spLocks noGrp="1" noRot="1" noChangeAspect="1" noTextEdit="1"/>
          </p:cNvSpPr>
          <p:nvPr>
            <p:ph type="sldImg"/>
          </p:nvPr>
        </p:nvSpPr>
        <p:spPr>
          <a:ln/>
        </p:spPr>
      </p:sp>
      <p:sp>
        <p:nvSpPr>
          <p:cNvPr id="44035" name="Notes Placeholder 2">
            <a:extLst>
              <a:ext uri="{FF2B5EF4-FFF2-40B4-BE49-F238E27FC236}">
                <a16:creationId xmlns:a16="http://schemas.microsoft.com/office/drawing/2014/main" id="{BBDD4E88-A734-42F5-98BE-CA350761125A}"/>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Application</a:t>
            </a:r>
          </a:p>
          <a:p>
            <a:pPr eaLnBrk="1" hangingPunct="1"/>
            <a:endParaRPr lang="en-US" altLang="en-US">
              <a:latin typeface="Arial" panose="020B0604020202020204" pitchFamily="34" charset="0"/>
            </a:endParaRPr>
          </a:p>
        </p:txBody>
      </p:sp>
      <p:sp>
        <p:nvSpPr>
          <p:cNvPr id="44036" name="Slide Number Placeholder 3">
            <a:extLst>
              <a:ext uri="{FF2B5EF4-FFF2-40B4-BE49-F238E27FC236}">
                <a16:creationId xmlns:a16="http://schemas.microsoft.com/office/drawing/2014/main" id="{BA1B69A4-89AC-4BEC-9F26-8C9C7B293744}"/>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C32274C5-BE06-4E5C-B166-0B090BCE7678}" type="slidenum">
              <a:rPr lang="en-US" altLang="en-US" sz="1200"/>
              <a:pPr/>
              <a:t>26</a:t>
            </a:fld>
            <a:endParaRPr lang="en-US" altLang="en-US" sz="120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Slide Image Placeholder 1">
            <a:extLst>
              <a:ext uri="{FF2B5EF4-FFF2-40B4-BE49-F238E27FC236}">
                <a16:creationId xmlns:a16="http://schemas.microsoft.com/office/drawing/2014/main" id="{9615FAD6-F134-4F6B-A60D-5E7336C33481}"/>
              </a:ext>
            </a:extLst>
          </p:cNvPr>
          <p:cNvSpPr>
            <a:spLocks noGrp="1" noRot="1" noChangeAspect="1" noTextEdit="1"/>
          </p:cNvSpPr>
          <p:nvPr>
            <p:ph type="sldImg"/>
          </p:nvPr>
        </p:nvSpPr>
        <p:spPr>
          <a:ln/>
        </p:spPr>
      </p:sp>
      <p:sp>
        <p:nvSpPr>
          <p:cNvPr id="37891" name="Notes Placeholder 2">
            <a:extLst>
              <a:ext uri="{FF2B5EF4-FFF2-40B4-BE49-F238E27FC236}">
                <a16:creationId xmlns:a16="http://schemas.microsoft.com/office/drawing/2014/main" id="{C9901E1C-B78B-4289-AB24-377058FAD663}"/>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Application</a:t>
            </a:r>
          </a:p>
          <a:p>
            <a:pPr eaLnBrk="1" hangingPunct="1"/>
            <a:endParaRPr lang="en-US" altLang="en-US">
              <a:latin typeface="Arial" panose="020B0604020202020204" pitchFamily="34" charset="0"/>
            </a:endParaRPr>
          </a:p>
        </p:txBody>
      </p:sp>
      <p:sp>
        <p:nvSpPr>
          <p:cNvPr id="37892" name="Slide Number Placeholder 3">
            <a:extLst>
              <a:ext uri="{FF2B5EF4-FFF2-40B4-BE49-F238E27FC236}">
                <a16:creationId xmlns:a16="http://schemas.microsoft.com/office/drawing/2014/main" id="{18F8C30A-FF0A-4847-87A3-890DFC62A1D6}"/>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526F846E-668C-4832-8837-9D9FACB42886}" type="slidenum">
              <a:rPr lang="en-US" altLang="en-US" sz="1200"/>
              <a:pPr/>
              <a:t>27</a:t>
            </a:fld>
            <a:endParaRPr lang="en-US" altLang="en-US" sz="120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7">
            <a:extLst>
              <a:ext uri="{FF2B5EF4-FFF2-40B4-BE49-F238E27FC236}">
                <a16:creationId xmlns:a16="http://schemas.microsoft.com/office/drawing/2014/main" id="{C7FE2014-0700-473D-8DAD-16C2D175FE78}"/>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F9321086-0C8D-42CB-86CD-279D36E81D32}" type="slidenum">
              <a:rPr lang="en-US" altLang="en-US" sz="1200"/>
              <a:pPr/>
              <a:t>28</a:t>
            </a:fld>
            <a:endParaRPr lang="en-US" altLang="en-US" sz="1200"/>
          </a:p>
        </p:txBody>
      </p:sp>
      <p:sp>
        <p:nvSpPr>
          <p:cNvPr id="40963" name="Rectangle 2">
            <a:extLst>
              <a:ext uri="{FF2B5EF4-FFF2-40B4-BE49-F238E27FC236}">
                <a16:creationId xmlns:a16="http://schemas.microsoft.com/office/drawing/2014/main" id="{623E0DE0-661F-49C7-92A0-FD08DB76EC7E}"/>
              </a:ext>
            </a:extLst>
          </p:cNvPr>
          <p:cNvSpPr>
            <a:spLocks noGrp="1" noRot="1" noChangeAspect="1" noChangeArrowheads="1" noTextEdit="1"/>
          </p:cNvSpPr>
          <p:nvPr>
            <p:ph type="sldImg"/>
          </p:nvPr>
        </p:nvSpPr>
        <p:spPr>
          <a:ln/>
        </p:spPr>
      </p:sp>
      <p:sp>
        <p:nvSpPr>
          <p:cNvPr id="40964" name="Rectangle 3">
            <a:extLst>
              <a:ext uri="{FF2B5EF4-FFF2-40B4-BE49-F238E27FC236}">
                <a16:creationId xmlns:a16="http://schemas.microsoft.com/office/drawing/2014/main" id="{98CF1C18-CE88-4E94-8353-0CD27069564E}"/>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Slide Image Placeholder 1">
            <a:extLst>
              <a:ext uri="{FF2B5EF4-FFF2-40B4-BE49-F238E27FC236}">
                <a16:creationId xmlns:a16="http://schemas.microsoft.com/office/drawing/2014/main" id="{3359CA18-C2EF-4043-84EA-A927309FA439}"/>
              </a:ext>
            </a:extLst>
          </p:cNvPr>
          <p:cNvSpPr>
            <a:spLocks noGrp="1" noRot="1" noChangeAspect="1" noTextEdit="1"/>
          </p:cNvSpPr>
          <p:nvPr>
            <p:ph type="sldImg"/>
          </p:nvPr>
        </p:nvSpPr>
        <p:spPr>
          <a:ln/>
        </p:spPr>
      </p:sp>
      <p:sp>
        <p:nvSpPr>
          <p:cNvPr id="25603" name="Notes Placeholder 2">
            <a:extLst>
              <a:ext uri="{FF2B5EF4-FFF2-40B4-BE49-F238E27FC236}">
                <a16:creationId xmlns:a16="http://schemas.microsoft.com/office/drawing/2014/main" id="{17474DA9-7895-41D1-AC60-C923CAA36133}"/>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Knowledge/Understanding</a:t>
            </a:r>
          </a:p>
        </p:txBody>
      </p:sp>
      <p:sp>
        <p:nvSpPr>
          <p:cNvPr id="25604" name="Slide Number Placeholder 3">
            <a:extLst>
              <a:ext uri="{FF2B5EF4-FFF2-40B4-BE49-F238E27FC236}">
                <a16:creationId xmlns:a16="http://schemas.microsoft.com/office/drawing/2014/main" id="{601273EA-792E-4CD7-B83D-685233A03F05}"/>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3B4B56CA-1209-4719-B251-F4C1C7D7225D}" type="slidenum">
              <a:rPr lang="en-US" altLang="en-US" sz="1200"/>
              <a:pPr/>
              <a:t>4</a:t>
            </a:fld>
            <a:endParaRPr lang="en-US" altLang="en-US" sz="120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Slide Image Placeholder 1">
            <a:extLst>
              <a:ext uri="{FF2B5EF4-FFF2-40B4-BE49-F238E27FC236}">
                <a16:creationId xmlns:a16="http://schemas.microsoft.com/office/drawing/2014/main" id="{BBB050B7-FE3F-4B9A-8CAE-AAD35238D322}"/>
              </a:ext>
            </a:extLst>
          </p:cNvPr>
          <p:cNvSpPr>
            <a:spLocks noGrp="1" noRot="1" noChangeAspect="1" noTextEdit="1"/>
          </p:cNvSpPr>
          <p:nvPr>
            <p:ph type="sldImg"/>
          </p:nvPr>
        </p:nvSpPr>
        <p:spPr>
          <a:ln/>
        </p:spPr>
      </p:sp>
      <p:sp>
        <p:nvSpPr>
          <p:cNvPr id="26627" name="Notes Placeholder 2">
            <a:extLst>
              <a:ext uri="{FF2B5EF4-FFF2-40B4-BE49-F238E27FC236}">
                <a16:creationId xmlns:a16="http://schemas.microsoft.com/office/drawing/2014/main" id="{5D2E28ED-8A0F-4456-9D15-5153179AA229}"/>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Knowledge/Understanding</a:t>
            </a:r>
          </a:p>
        </p:txBody>
      </p:sp>
      <p:sp>
        <p:nvSpPr>
          <p:cNvPr id="26628" name="Slide Number Placeholder 3">
            <a:extLst>
              <a:ext uri="{FF2B5EF4-FFF2-40B4-BE49-F238E27FC236}">
                <a16:creationId xmlns:a16="http://schemas.microsoft.com/office/drawing/2014/main" id="{5E6CA8C7-63FE-474E-BB0E-CB6336AB90B2}"/>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C1E1C8CC-F7CC-4221-8D8A-4996F142F46A}" type="slidenum">
              <a:rPr lang="en-US" altLang="en-US" sz="1200"/>
              <a:pPr/>
              <a:t>5</a:t>
            </a:fld>
            <a:endParaRPr lang="en-US" altLang="en-US" sz="120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Slide Image Placeholder 1">
            <a:extLst>
              <a:ext uri="{FF2B5EF4-FFF2-40B4-BE49-F238E27FC236}">
                <a16:creationId xmlns:a16="http://schemas.microsoft.com/office/drawing/2014/main" id="{41D2C08E-81DD-4111-8E91-7E24024F904F}"/>
              </a:ext>
            </a:extLst>
          </p:cNvPr>
          <p:cNvSpPr>
            <a:spLocks noGrp="1" noRot="1" noChangeAspect="1" noTextEdit="1"/>
          </p:cNvSpPr>
          <p:nvPr>
            <p:ph type="sldImg"/>
          </p:nvPr>
        </p:nvSpPr>
        <p:spPr>
          <a:ln/>
        </p:spPr>
      </p:sp>
      <p:sp>
        <p:nvSpPr>
          <p:cNvPr id="27651" name="Notes Placeholder 2">
            <a:extLst>
              <a:ext uri="{FF2B5EF4-FFF2-40B4-BE49-F238E27FC236}">
                <a16:creationId xmlns:a16="http://schemas.microsoft.com/office/drawing/2014/main" id="{DA41428B-ACB8-4276-BC45-A23990E6D875}"/>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Knowledge/Understanding</a:t>
            </a:r>
          </a:p>
        </p:txBody>
      </p:sp>
      <p:sp>
        <p:nvSpPr>
          <p:cNvPr id="27652" name="Slide Number Placeholder 3">
            <a:extLst>
              <a:ext uri="{FF2B5EF4-FFF2-40B4-BE49-F238E27FC236}">
                <a16:creationId xmlns:a16="http://schemas.microsoft.com/office/drawing/2014/main" id="{1574CA88-CD7C-4E36-BF07-EA72765DBF17}"/>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F1966475-2DFF-4EEF-BE5C-3C6C234054B9}" type="slidenum">
              <a:rPr lang="en-US" altLang="en-US" sz="1200"/>
              <a:pPr/>
              <a:t>6</a:t>
            </a:fld>
            <a:endParaRPr lang="en-US" altLang="en-US" sz="120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Slide Image Placeholder 1">
            <a:extLst>
              <a:ext uri="{FF2B5EF4-FFF2-40B4-BE49-F238E27FC236}">
                <a16:creationId xmlns:a16="http://schemas.microsoft.com/office/drawing/2014/main" id="{7B4085AC-7DA3-4AAA-BAD7-5EBAC566E105}"/>
              </a:ext>
            </a:extLst>
          </p:cNvPr>
          <p:cNvSpPr>
            <a:spLocks noGrp="1" noRot="1" noChangeAspect="1" noTextEdit="1"/>
          </p:cNvSpPr>
          <p:nvPr>
            <p:ph type="sldImg"/>
          </p:nvPr>
        </p:nvSpPr>
        <p:spPr>
          <a:ln/>
        </p:spPr>
      </p:sp>
      <p:sp>
        <p:nvSpPr>
          <p:cNvPr id="28675" name="Notes Placeholder 2">
            <a:extLst>
              <a:ext uri="{FF2B5EF4-FFF2-40B4-BE49-F238E27FC236}">
                <a16:creationId xmlns:a16="http://schemas.microsoft.com/office/drawing/2014/main" id="{0329DD3D-D45E-42E6-9D1D-FB382F31B2FD}"/>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Knowledge/Understanding</a:t>
            </a:r>
          </a:p>
        </p:txBody>
      </p:sp>
      <p:sp>
        <p:nvSpPr>
          <p:cNvPr id="28676" name="Slide Number Placeholder 3">
            <a:extLst>
              <a:ext uri="{FF2B5EF4-FFF2-40B4-BE49-F238E27FC236}">
                <a16:creationId xmlns:a16="http://schemas.microsoft.com/office/drawing/2014/main" id="{2C3F70FC-A776-4EB2-9890-00A3238B4C99}"/>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9D495174-2CDB-4237-AFCD-90B40928C21A}" type="slidenum">
              <a:rPr lang="en-US" altLang="en-US" sz="1200"/>
              <a:pPr/>
              <a:t>7</a:t>
            </a:fld>
            <a:endParaRPr lang="en-US" altLang="en-US" sz="120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Slide Image Placeholder 1">
            <a:extLst>
              <a:ext uri="{FF2B5EF4-FFF2-40B4-BE49-F238E27FC236}">
                <a16:creationId xmlns:a16="http://schemas.microsoft.com/office/drawing/2014/main" id="{812BD344-0C39-4D7E-BDCE-D418AD153A6C}"/>
              </a:ext>
            </a:extLst>
          </p:cNvPr>
          <p:cNvSpPr>
            <a:spLocks noGrp="1" noRot="1" noChangeAspect="1" noTextEdit="1"/>
          </p:cNvSpPr>
          <p:nvPr>
            <p:ph type="sldImg"/>
          </p:nvPr>
        </p:nvSpPr>
        <p:spPr>
          <a:ln/>
        </p:spPr>
      </p:sp>
      <p:sp>
        <p:nvSpPr>
          <p:cNvPr id="29699" name="Notes Placeholder 2">
            <a:extLst>
              <a:ext uri="{FF2B5EF4-FFF2-40B4-BE49-F238E27FC236}">
                <a16:creationId xmlns:a16="http://schemas.microsoft.com/office/drawing/2014/main" id="{F6E0BDD3-4BDC-4F46-89F6-FB35A69C0892}"/>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Knowledge/Understanding</a:t>
            </a:r>
          </a:p>
        </p:txBody>
      </p:sp>
      <p:sp>
        <p:nvSpPr>
          <p:cNvPr id="29700" name="Slide Number Placeholder 3">
            <a:extLst>
              <a:ext uri="{FF2B5EF4-FFF2-40B4-BE49-F238E27FC236}">
                <a16:creationId xmlns:a16="http://schemas.microsoft.com/office/drawing/2014/main" id="{504C2774-9CAD-48C9-B91B-C860EE9B9425}"/>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71E53651-3E61-4016-9DD6-14F3956C9E10}" type="slidenum">
              <a:rPr lang="en-US" altLang="en-US" sz="1200"/>
              <a:pPr/>
              <a:t>8</a:t>
            </a:fld>
            <a:endParaRPr lang="en-US" altLang="en-US" sz="120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Slide Image Placeholder 1">
            <a:extLst>
              <a:ext uri="{FF2B5EF4-FFF2-40B4-BE49-F238E27FC236}">
                <a16:creationId xmlns:a16="http://schemas.microsoft.com/office/drawing/2014/main" id="{6725E557-A718-4CF4-992E-56D65936AA18}"/>
              </a:ext>
            </a:extLst>
          </p:cNvPr>
          <p:cNvSpPr>
            <a:spLocks noGrp="1" noRot="1" noChangeAspect="1" noTextEdit="1"/>
          </p:cNvSpPr>
          <p:nvPr>
            <p:ph type="sldImg"/>
          </p:nvPr>
        </p:nvSpPr>
        <p:spPr>
          <a:ln/>
        </p:spPr>
      </p:sp>
      <p:sp>
        <p:nvSpPr>
          <p:cNvPr id="30723" name="Notes Placeholder 2">
            <a:extLst>
              <a:ext uri="{FF2B5EF4-FFF2-40B4-BE49-F238E27FC236}">
                <a16:creationId xmlns:a16="http://schemas.microsoft.com/office/drawing/2014/main" id="{9D6FA7E8-A893-4829-8E3E-19B74A0EF251}"/>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Knowledge/Understanding</a:t>
            </a:r>
          </a:p>
        </p:txBody>
      </p:sp>
      <p:sp>
        <p:nvSpPr>
          <p:cNvPr id="30724" name="Slide Number Placeholder 3">
            <a:extLst>
              <a:ext uri="{FF2B5EF4-FFF2-40B4-BE49-F238E27FC236}">
                <a16:creationId xmlns:a16="http://schemas.microsoft.com/office/drawing/2014/main" id="{A5575269-B31F-478F-BA50-4EAD97122006}"/>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1FB221C8-17F5-435B-90D3-B28BF85CC37E}" type="slidenum">
              <a:rPr lang="en-US" altLang="en-US" sz="1200"/>
              <a:pPr/>
              <a:t>9</a:t>
            </a:fld>
            <a:endParaRPr lang="en-US" altLang="en-US" sz="120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Slide Image Placeholder 1">
            <a:extLst>
              <a:ext uri="{FF2B5EF4-FFF2-40B4-BE49-F238E27FC236}">
                <a16:creationId xmlns:a16="http://schemas.microsoft.com/office/drawing/2014/main" id="{5AC0D5CE-DE42-4B79-A7A4-902B41A7D423}"/>
              </a:ext>
            </a:extLst>
          </p:cNvPr>
          <p:cNvSpPr>
            <a:spLocks noGrp="1" noRot="1" noChangeAspect="1" noTextEdit="1"/>
          </p:cNvSpPr>
          <p:nvPr>
            <p:ph type="sldImg"/>
          </p:nvPr>
        </p:nvSpPr>
        <p:spPr>
          <a:ln/>
        </p:spPr>
      </p:sp>
      <p:sp>
        <p:nvSpPr>
          <p:cNvPr id="31747" name="Notes Placeholder 2">
            <a:extLst>
              <a:ext uri="{FF2B5EF4-FFF2-40B4-BE49-F238E27FC236}">
                <a16:creationId xmlns:a16="http://schemas.microsoft.com/office/drawing/2014/main" id="{76B91F94-2116-4C02-BF9E-54B7520905B9}"/>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Knowledge/Understanding</a:t>
            </a:r>
          </a:p>
        </p:txBody>
      </p:sp>
      <p:sp>
        <p:nvSpPr>
          <p:cNvPr id="31748" name="Slide Number Placeholder 3">
            <a:extLst>
              <a:ext uri="{FF2B5EF4-FFF2-40B4-BE49-F238E27FC236}">
                <a16:creationId xmlns:a16="http://schemas.microsoft.com/office/drawing/2014/main" id="{E068E5D3-3422-4C52-B12F-E296F73E0EC4}"/>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C110AD3C-D546-4471-8A9F-F880B55B2098}" type="slidenum">
              <a:rPr lang="en-US" altLang="en-US" sz="1200"/>
              <a:pPr/>
              <a:t>10</a:t>
            </a:fld>
            <a:endParaRPr lang="en-US" altLang="en-US" sz="120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6">
            <a:extLst>
              <a:ext uri="{FF2B5EF4-FFF2-40B4-BE49-F238E27FC236}">
                <a16:creationId xmlns:a16="http://schemas.microsoft.com/office/drawing/2014/main" id="{DE960EB7-AEBD-4968-8D3F-F40DF0E28F9A}"/>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7">
            <a:extLst>
              <a:ext uri="{FF2B5EF4-FFF2-40B4-BE49-F238E27FC236}">
                <a16:creationId xmlns:a16="http://schemas.microsoft.com/office/drawing/2014/main" id="{18A2B26D-CF39-4774-A7FC-F958E7EAA778}"/>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8">
            <a:extLst>
              <a:ext uri="{FF2B5EF4-FFF2-40B4-BE49-F238E27FC236}">
                <a16:creationId xmlns:a16="http://schemas.microsoft.com/office/drawing/2014/main" id="{D0842067-90D9-41CD-80FC-14365B8F23CE}"/>
              </a:ext>
            </a:extLst>
          </p:cNvPr>
          <p:cNvSpPr>
            <a:spLocks noGrp="1" noChangeArrowheads="1"/>
          </p:cNvSpPr>
          <p:nvPr>
            <p:ph type="sldNum" sz="quarter" idx="12"/>
          </p:nvPr>
        </p:nvSpPr>
        <p:spPr>
          <a:ln/>
        </p:spPr>
        <p:txBody>
          <a:bodyPr/>
          <a:lstStyle>
            <a:lvl1pPr>
              <a:defRPr/>
            </a:lvl1pPr>
          </a:lstStyle>
          <a:p>
            <a:fld id="{E5D721F2-0707-4894-88E7-8C5413534194}" type="slidenum">
              <a:rPr lang="en-US" altLang="en-US"/>
              <a:pPr/>
              <a:t>‹#›</a:t>
            </a:fld>
            <a:endParaRPr lang="en-US" altLang="en-US"/>
          </a:p>
        </p:txBody>
      </p:sp>
    </p:spTree>
    <p:extLst>
      <p:ext uri="{BB962C8B-B14F-4D97-AF65-F5344CB8AC3E}">
        <p14:creationId xmlns:p14="http://schemas.microsoft.com/office/powerpoint/2010/main" val="132262824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91313" y="96838"/>
            <a:ext cx="1919287" cy="5999162"/>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931863" y="96838"/>
            <a:ext cx="5607050" cy="5999162"/>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6">
            <a:extLst>
              <a:ext uri="{FF2B5EF4-FFF2-40B4-BE49-F238E27FC236}">
                <a16:creationId xmlns:a16="http://schemas.microsoft.com/office/drawing/2014/main" id="{4123BB11-9B04-4B6D-81C4-AE7F3BAC17D3}"/>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7">
            <a:extLst>
              <a:ext uri="{FF2B5EF4-FFF2-40B4-BE49-F238E27FC236}">
                <a16:creationId xmlns:a16="http://schemas.microsoft.com/office/drawing/2014/main" id="{A25548B4-C496-483C-B43A-17FA4EAB8660}"/>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8">
            <a:extLst>
              <a:ext uri="{FF2B5EF4-FFF2-40B4-BE49-F238E27FC236}">
                <a16:creationId xmlns:a16="http://schemas.microsoft.com/office/drawing/2014/main" id="{DCAA799F-D7CF-41D2-AEA9-B0BFA460D7B6}"/>
              </a:ext>
            </a:extLst>
          </p:cNvPr>
          <p:cNvSpPr>
            <a:spLocks noGrp="1" noChangeArrowheads="1"/>
          </p:cNvSpPr>
          <p:nvPr>
            <p:ph type="sldNum" sz="quarter" idx="12"/>
          </p:nvPr>
        </p:nvSpPr>
        <p:spPr>
          <a:ln/>
        </p:spPr>
        <p:txBody>
          <a:bodyPr/>
          <a:lstStyle>
            <a:lvl1pPr>
              <a:defRPr/>
            </a:lvl1pPr>
          </a:lstStyle>
          <a:p>
            <a:fld id="{9CCB49D9-A7B5-4D21-883E-0988C004AB25}" type="slidenum">
              <a:rPr lang="en-US" altLang="en-US"/>
              <a:pPr/>
              <a:t>‹#›</a:t>
            </a:fld>
            <a:endParaRPr lang="en-US" altLang="en-US"/>
          </a:p>
        </p:txBody>
      </p:sp>
    </p:spTree>
    <p:extLst>
      <p:ext uri="{BB962C8B-B14F-4D97-AF65-F5344CB8AC3E}">
        <p14:creationId xmlns:p14="http://schemas.microsoft.com/office/powerpoint/2010/main" val="271149030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88A5CE-E11F-48A5-AF7A-C08656E0C2B1}"/>
              </a:ext>
            </a:extLst>
          </p:cNvPr>
          <p:cNvSpPr>
            <a:spLocks noGrp="1"/>
          </p:cNvSpPr>
          <p:nvPr>
            <p:ph type="ctrTitle"/>
          </p:nvPr>
        </p:nvSpPr>
        <p:spPr>
          <a:xfrm>
            <a:off x="1143000" y="1122363"/>
            <a:ext cx="6858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EFCC5EE6-006D-4385-A7AA-E0168AD8E406}"/>
              </a:ext>
            </a:extLst>
          </p:cNvPr>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878272686"/>
      </p:ext>
    </p:extLst>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D8DC25-9C23-4C7D-8912-C0D6E1E96618}"/>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9CCC6494-0F9F-46C9-9717-AA49F1B9FE72}"/>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04504463"/>
      </p:ext>
    </p:extLst>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F3C40D-F555-4122-A289-98798369F963}"/>
              </a:ext>
            </a:extLst>
          </p:cNvPr>
          <p:cNvSpPr>
            <a:spLocks noGrp="1"/>
          </p:cNvSpPr>
          <p:nvPr>
            <p:ph type="title"/>
          </p:nvPr>
        </p:nvSpPr>
        <p:spPr>
          <a:xfrm>
            <a:off x="623888" y="1709738"/>
            <a:ext cx="78867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B609A412-FA68-4AE9-9F38-09794B7F6268}"/>
              </a:ext>
            </a:extLst>
          </p:cNvPr>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a:t>Edit Master text styles</a:t>
            </a:r>
          </a:p>
        </p:txBody>
      </p:sp>
    </p:spTree>
    <p:extLst>
      <p:ext uri="{BB962C8B-B14F-4D97-AF65-F5344CB8AC3E}">
        <p14:creationId xmlns:p14="http://schemas.microsoft.com/office/powerpoint/2010/main" val="1252615231"/>
      </p:ext>
    </p:extLst>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27062C-4229-4D41-80E6-F1F1ED2B46F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3AFED86E-34A8-413D-BED8-9702B6096C74}"/>
              </a:ext>
            </a:extLst>
          </p:cNvPr>
          <p:cNvSpPr>
            <a:spLocks noGrp="1"/>
          </p:cNvSpPr>
          <p:nvPr>
            <p:ph sz="half" idx="1"/>
          </p:nvPr>
        </p:nvSpPr>
        <p:spPr>
          <a:xfrm>
            <a:off x="625475" y="1674813"/>
            <a:ext cx="3810000" cy="434975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69D11395-EDB6-46E6-9B64-77CD43761635}"/>
              </a:ext>
            </a:extLst>
          </p:cNvPr>
          <p:cNvSpPr>
            <a:spLocks noGrp="1"/>
          </p:cNvSpPr>
          <p:nvPr>
            <p:ph sz="half" idx="2"/>
          </p:nvPr>
        </p:nvSpPr>
        <p:spPr>
          <a:xfrm>
            <a:off x="4587875" y="1674813"/>
            <a:ext cx="3810000" cy="434975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892989575"/>
      </p:ext>
    </p:extLst>
  </p:cSld>
  <p:clrMapOvr>
    <a:masterClrMapping/>
  </p:clrMapOv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739DF4-0135-4153-B087-BB52E4970A23}"/>
              </a:ext>
            </a:extLst>
          </p:cNvPr>
          <p:cNvSpPr>
            <a:spLocks noGrp="1"/>
          </p:cNvSpPr>
          <p:nvPr>
            <p:ph type="title"/>
          </p:nvPr>
        </p:nvSpPr>
        <p:spPr>
          <a:xfrm>
            <a:off x="630238" y="365125"/>
            <a:ext cx="78867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3FBFF183-A911-4889-ABC9-F3CAA00C8DAE}"/>
              </a:ext>
            </a:extLst>
          </p:cNvPr>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C16F0E2D-2A0F-4CD3-A79F-39EE959A31D2}"/>
              </a:ext>
            </a:extLst>
          </p:cNvPr>
          <p:cNvSpPr>
            <a:spLocks noGrp="1"/>
          </p:cNvSpPr>
          <p:nvPr>
            <p:ph sz="half" idx="2"/>
          </p:nvPr>
        </p:nvSpPr>
        <p:spPr>
          <a:xfrm>
            <a:off x="630238" y="2505075"/>
            <a:ext cx="386873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3DF78A54-F0D0-481A-B41F-5D51E54B1674}"/>
              </a:ext>
            </a:extLst>
          </p:cNvPr>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721AAB67-0760-4DE7-ACC8-EA39044C796E}"/>
              </a:ext>
            </a:extLst>
          </p:cNvPr>
          <p:cNvSpPr>
            <a:spLocks noGrp="1"/>
          </p:cNvSpPr>
          <p:nvPr>
            <p:ph sz="quarter" idx="4"/>
          </p:nvPr>
        </p:nvSpPr>
        <p:spPr>
          <a:xfrm>
            <a:off x="4629150" y="2505075"/>
            <a:ext cx="38877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533042225"/>
      </p:ext>
    </p:extLst>
  </p:cSld>
  <p:clrMapOvr>
    <a:masterClrMapping/>
  </p:clrMapOv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31DE9B-101D-4EA9-B63C-3026B1AAC77F}"/>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679435980"/>
      </p:ext>
    </p:extLst>
  </p:cSld>
  <p:clrMapOvr>
    <a:masterClrMapping/>
  </p:clrMapOv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335059816"/>
      </p:ext>
    </p:extLst>
  </p:cSld>
  <p:clrMapOvr>
    <a:masterClrMapping/>
  </p:clrMapOv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5EF4C0-F5E1-4EA6-A245-70AAB5234E74}"/>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9DE7DC8A-A7DF-4CC0-9F76-5324325F32ED}"/>
              </a:ext>
            </a:extLst>
          </p:cNvPr>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2792D5A1-C3C1-433D-9853-1F077BDFDE0A}"/>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Tree>
    <p:extLst>
      <p:ext uri="{BB962C8B-B14F-4D97-AF65-F5344CB8AC3E}">
        <p14:creationId xmlns:p14="http://schemas.microsoft.com/office/powerpoint/2010/main" val="4257009628"/>
      </p:ext>
    </p:extLst>
  </p:cSld>
  <p:clrMapOvr>
    <a:masterClrMapping/>
  </p:clrMapOv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688B87-F0ED-4697-B984-E58D1A404801}"/>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501D73EB-7403-4926-B8AD-CA46AFA4B67C}"/>
              </a:ext>
            </a:extLst>
          </p:cNvPr>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2C8BCCD0-5E1D-4E1A-86BD-35DF6A427684}"/>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Tree>
    <p:extLst>
      <p:ext uri="{BB962C8B-B14F-4D97-AF65-F5344CB8AC3E}">
        <p14:creationId xmlns:p14="http://schemas.microsoft.com/office/powerpoint/2010/main" val="1464400138"/>
      </p:ext>
    </p:extLst>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6">
            <a:extLst>
              <a:ext uri="{FF2B5EF4-FFF2-40B4-BE49-F238E27FC236}">
                <a16:creationId xmlns:a16="http://schemas.microsoft.com/office/drawing/2014/main" id="{DD78D020-8B6D-4F94-828F-236187B320A8}"/>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7">
            <a:extLst>
              <a:ext uri="{FF2B5EF4-FFF2-40B4-BE49-F238E27FC236}">
                <a16:creationId xmlns:a16="http://schemas.microsoft.com/office/drawing/2014/main" id="{59754A20-EBCD-4FAC-B4FD-0F556B6348D0}"/>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8">
            <a:extLst>
              <a:ext uri="{FF2B5EF4-FFF2-40B4-BE49-F238E27FC236}">
                <a16:creationId xmlns:a16="http://schemas.microsoft.com/office/drawing/2014/main" id="{86214D47-E002-40C8-849D-35E5E4922AF8}"/>
              </a:ext>
            </a:extLst>
          </p:cNvPr>
          <p:cNvSpPr>
            <a:spLocks noGrp="1" noChangeArrowheads="1"/>
          </p:cNvSpPr>
          <p:nvPr>
            <p:ph type="sldNum" sz="quarter" idx="12"/>
          </p:nvPr>
        </p:nvSpPr>
        <p:spPr>
          <a:ln/>
        </p:spPr>
        <p:txBody>
          <a:bodyPr/>
          <a:lstStyle>
            <a:lvl1pPr>
              <a:defRPr/>
            </a:lvl1pPr>
          </a:lstStyle>
          <a:p>
            <a:fld id="{36C38CCC-B4AB-450A-B46A-AFFBE4118048}" type="slidenum">
              <a:rPr lang="en-US" altLang="en-US"/>
              <a:pPr/>
              <a:t>‹#›</a:t>
            </a:fld>
            <a:endParaRPr lang="en-US" altLang="en-US"/>
          </a:p>
        </p:txBody>
      </p:sp>
    </p:spTree>
    <p:extLst>
      <p:ext uri="{BB962C8B-B14F-4D97-AF65-F5344CB8AC3E}">
        <p14:creationId xmlns:p14="http://schemas.microsoft.com/office/powerpoint/2010/main" val="1518680223"/>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7ADDED-84FE-4681-A530-0F34055AAD7C}"/>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CBF3D5EB-BBA5-4DB2-80BA-E3A15391FC98}"/>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788071732"/>
      </p:ext>
    </p:extLst>
  </p:cSld>
  <p:clrMapOvr>
    <a:masterClrMapping/>
  </p:clrMapOv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92E60D8D-A81C-4ACE-9269-C41CBB402D82}"/>
              </a:ext>
            </a:extLst>
          </p:cNvPr>
          <p:cNvSpPr>
            <a:spLocks noGrp="1"/>
          </p:cNvSpPr>
          <p:nvPr>
            <p:ph type="title" orient="vert"/>
          </p:nvPr>
        </p:nvSpPr>
        <p:spPr>
          <a:xfrm>
            <a:off x="6488113" y="481013"/>
            <a:ext cx="1954212" cy="5543550"/>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B740346B-76AC-4856-87F6-5B9AF1B90C68}"/>
              </a:ext>
            </a:extLst>
          </p:cNvPr>
          <p:cNvSpPr>
            <a:spLocks noGrp="1"/>
          </p:cNvSpPr>
          <p:nvPr>
            <p:ph type="body" orient="vert" idx="1"/>
          </p:nvPr>
        </p:nvSpPr>
        <p:spPr>
          <a:xfrm>
            <a:off x="625475" y="481013"/>
            <a:ext cx="5710238" cy="5543550"/>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163261171"/>
      </p:ext>
    </p:extLst>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949325" y="1981200"/>
            <a:ext cx="3754438"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856163" y="1981200"/>
            <a:ext cx="3754437"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6">
            <a:extLst>
              <a:ext uri="{FF2B5EF4-FFF2-40B4-BE49-F238E27FC236}">
                <a16:creationId xmlns:a16="http://schemas.microsoft.com/office/drawing/2014/main" id="{DEE3B333-99C3-47B9-820B-3D105AD9AFE7}"/>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7">
            <a:extLst>
              <a:ext uri="{FF2B5EF4-FFF2-40B4-BE49-F238E27FC236}">
                <a16:creationId xmlns:a16="http://schemas.microsoft.com/office/drawing/2014/main" id="{F38DA8FD-4A2E-4CFF-B5B7-030E0E36A791}"/>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8">
            <a:extLst>
              <a:ext uri="{FF2B5EF4-FFF2-40B4-BE49-F238E27FC236}">
                <a16:creationId xmlns:a16="http://schemas.microsoft.com/office/drawing/2014/main" id="{089AD43B-5951-42BF-939A-4CAC46EFBEC1}"/>
              </a:ext>
            </a:extLst>
          </p:cNvPr>
          <p:cNvSpPr>
            <a:spLocks noGrp="1" noChangeArrowheads="1"/>
          </p:cNvSpPr>
          <p:nvPr>
            <p:ph type="sldNum" sz="quarter" idx="12"/>
          </p:nvPr>
        </p:nvSpPr>
        <p:spPr>
          <a:ln/>
        </p:spPr>
        <p:txBody>
          <a:bodyPr/>
          <a:lstStyle>
            <a:lvl1pPr>
              <a:defRPr/>
            </a:lvl1pPr>
          </a:lstStyle>
          <a:p>
            <a:fld id="{FBCC8375-B2B8-41F8-8ADD-3A1C64B48363}" type="slidenum">
              <a:rPr lang="en-US" altLang="en-US"/>
              <a:pPr/>
              <a:t>‹#›</a:t>
            </a:fld>
            <a:endParaRPr lang="en-US" altLang="en-US"/>
          </a:p>
        </p:txBody>
      </p:sp>
    </p:spTree>
    <p:extLst>
      <p:ext uri="{BB962C8B-B14F-4D97-AF65-F5344CB8AC3E}">
        <p14:creationId xmlns:p14="http://schemas.microsoft.com/office/powerpoint/2010/main" val="25100706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6">
            <a:extLst>
              <a:ext uri="{FF2B5EF4-FFF2-40B4-BE49-F238E27FC236}">
                <a16:creationId xmlns:a16="http://schemas.microsoft.com/office/drawing/2014/main" id="{DBE85655-8A2B-41A2-80E4-E5412EF14D07}"/>
              </a:ext>
            </a:extLst>
          </p:cNvPr>
          <p:cNvSpPr>
            <a:spLocks noGrp="1" noChangeArrowheads="1"/>
          </p:cNvSpPr>
          <p:nvPr>
            <p:ph type="dt" sz="half" idx="10"/>
          </p:nvPr>
        </p:nvSpPr>
        <p:spPr>
          <a:ln/>
        </p:spPr>
        <p:txBody>
          <a:bodyPr/>
          <a:lstStyle>
            <a:lvl1pPr>
              <a:defRPr/>
            </a:lvl1pPr>
          </a:lstStyle>
          <a:p>
            <a:pPr>
              <a:defRPr/>
            </a:pPr>
            <a:endParaRPr lang="en-US"/>
          </a:p>
        </p:txBody>
      </p:sp>
      <p:sp>
        <p:nvSpPr>
          <p:cNvPr id="8" name="Rectangle 7">
            <a:extLst>
              <a:ext uri="{FF2B5EF4-FFF2-40B4-BE49-F238E27FC236}">
                <a16:creationId xmlns:a16="http://schemas.microsoft.com/office/drawing/2014/main" id="{906BB952-9873-4D1A-8495-C46EAC6F7BE5}"/>
              </a:ext>
            </a:extLst>
          </p:cNvPr>
          <p:cNvSpPr>
            <a:spLocks noGrp="1" noChangeArrowheads="1"/>
          </p:cNvSpPr>
          <p:nvPr>
            <p:ph type="ftr" sz="quarter" idx="11"/>
          </p:nvPr>
        </p:nvSpPr>
        <p:spPr>
          <a:ln/>
        </p:spPr>
        <p:txBody>
          <a:bodyPr/>
          <a:lstStyle>
            <a:lvl1pPr>
              <a:defRPr/>
            </a:lvl1pPr>
          </a:lstStyle>
          <a:p>
            <a:pPr>
              <a:defRPr/>
            </a:pPr>
            <a:endParaRPr lang="en-US"/>
          </a:p>
        </p:txBody>
      </p:sp>
      <p:sp>
        <p:nvSpPr>
          <p:cNvPr id="9" name="Rectangle 8">
            <a:extLst>
              <a:ext uri="{FF2B5EF4-FFF2-40B4-BE49-F238E27FC236}">
                <a16:creationId xmlns:a16="http://schemas.microsoft.com/office/drawing/2014/main" id="{309AC0BB-02B4-428F-85ED-F7D082F9A524}"/>
              </a:ext>
            </a:extLst>
          </p:cNvPr>
          <p:cNvSpPr>
            <a:spLocks noGrp="1" noChangeArrowheads="1"/>
          </p:cNvSpPr>
          <p:nvPr>
            <p:ph type="sldNum" sz="quarter" idx="12"/>
          </p:nvPr>
        </p:nvSpPr>
        <p:spPr>
          <a:ln/>
        </p:spPr>
        <p:txBody>
          <a:bodyPr/>
          <a:lstStyle>
            <a:lvl1pPr>
              <a:defRPr/>
            </a:lvl1pPr>
          </a:lstStyle>
          <a:p>
            <a:fld id="{7F6E9329-12A3-4602-9A3B-AF51FC7EBA34}" type="slidenum">
              <a:rPr lang="en-US" altLang="en-US"/>
              <a:pPr/>
              <a:t>‹#›</a:t>
            </a:fld>
            <a:endParaRPr lang="en-US" altLang="en-US"/>
          </a:p>
        </p:txBody>
      </p:sp>
    </p:spTree>
    <p:extLst>
      <p:ext uri="{BB962C8B-B14F-4D97-AF65-F5344CB8AC3E}">
        <p14:creationId xmlns:p14="http://schemas.microsoft.com/office/powerpoint/2010/main" val="293644050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6">
            <a:extLst>
              <a:ext uri="{FF2B5EF4-FFF2-40B4-BE49-F238E27FC236}">
                <a16:creationId xmlns:a16="http://schemas.microsoft.com/office/drawing/2014/main" id="{86AD3158-035F-487A-80BD-D8858AFFC745}"/>
              </a:ext>
            </a:extLst>
          </p:cNvPr>
          <p:cNvSpPr>
            <a:spLocks noGrp="1" noChangeArrowheads="1"/>
          </p:cNvSpPr>
          <p:nvPr>
            <p:ph type="dt" sz="half" idx="10"/>
          </p:nvPr>
        </p:nvSpPr>
        <p:spPr>
          <a:ln/>
        </p:spPr>
        <p:txBody>
          <a:bodyPr/>
          <a:lstStyle>
            <a:lvl1pPr>
              <a:defRPr/>
            </a:lvl1pPr>
          </a:lstStyle>
          <a:p>
            <a:pPr>
              <a:defRPr/>
            </a:pPr>
            <a:endParaRPr lang="en-US"/>
          </a:p>
        </p:txBody>
      </p:sp>
      <p:sp>
        <p:nvSpPr>
          <p:cNvPr id="4" name="Rectangle 7">
            <a:extLst>
              <a:ext uri="{FF2B5EF4-FFF2-40B4-BE49-F238E27FC236}">
                <a16:creationId xmlns:a16="http://schemas.microsoft.com/office/drawing/2014/main" id="{5BCA2196-6720-4259-A5B9-CBD0EE1DF762}"/>
              </a:ext>
            </a:extLst>
          </p:cNvPr>
          <p:cNvSpPr>
            <a:spLocks noGrp="1" noChangeArrowheads="1"/>
          </p:cNvSpPr>
          <p:nvPr>
            <p:ph type="ftr" sz="quarter" idx="11"/>
          </p:nvPr>
        </p:nvSpPr>
        <p:spPr>
          <a:ln/>
        </p:spPr>
        <p:txBody>
          <a:bodyPr/>
          <a:lstStyle>
            <a:lvl1pPr>
              <a:defRPr/>
            </a:lvl1pPr>
          </a:lstStyle>
          <a:p>
            <a:pPr>
              <a:defRPr/>
            </a:pPr>
            <a:endParaRPr lang="en-US"/>
          </a:p>
        </p:txBody>
      </p:sp>
      <p:sp>
        <p:nvSpPr>
          <p:cNvPr id="5" name="Rectangle 8">
            <a:extLst>
              <a:ext uri="{FF2B5EF4-FFF2-40B4-BE49-F238E27FC236}">
                <a16:creationId xmlns:a16="http://schemas.microsoft.com/office/drawing/2014/main" id="{3CF86CCF-5FDB-4633-8614-91204D83F140}"/>
              </a:ext>
            </a:extLst>
          </p:cNvPr>
          <p:cNvSpPr>
            <a:spLocks noGrp="1" noChangeArrowheads="1"/>
          </p:cNvSpPr>
          <p:nvPr>
            <p:ph type="sldNum" sz="quarter" idx="12"/>
          </p:nvPr>
        </p:nvSpPr>
        <p:spPr>
          <a:ln/>
        </p:spPr>
        <p:txBody>
          <a:bodyPr/>
          <a:lstStyle>
            <a:lvl1pPr>
              <a:defRPr/>
            </a:lvl1pPr>
          </a:lstStyle>
          <a:p>
            <a:fld id="{8100E353-BF42-42FE-9304-6526FF37779B}" type="slidenum">
              <a:rPr lang="en-US" altLang="en-US"/>
              <a:pPr/>
              <a:t>‹#›</a:t>
            </a:fld>
            <a:endParaRPr lang="en-US" altLang="en-US"/>
          </a:p>
        </p:txBody>
      </p:sp>
    </p:spTree>
    <p:extLst>
      <p:ext uri="{BB962C8B-B14F-4D97-AF65-F5344CB8AC3E}">
        <p14:creationId xmlns:p14="http://schemas.microsoft.com/office/powerpoint/2010/main" val="299438325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6">
            <a:extLst>
              <a:ext uri="{FF2B5EF4-FFF2-40B4-BE49-F238E27FC236}">
                <a16:creationId xmlns:a16="http://schemas.microsoft.com/office/drawing/2014/main" id="{74B223DE-F50C-4B7C-87A9-A1F30017D76B}"/>
              </a:ext>
            </a:extLst>
          </p:cNvPr>
          <p:cNvSpPr>
            <a:spLocks noGrp="1" noChangeArrowheads="1"/>
          </p:cNvSpPr>
          <p:nvPr>
            <p:ph type="dt" sz="half" idx="10"/>
          </p:nvPr>
        </p:nvSpPr>
        <p:spPr>
          <a:ln/>
        </p:spPr>
        <p:txBody>
          <a:bodyPr/>
          <a:lstStyle>
            <a:lvl1pPr>
              <a:defRPr/>
            </a:lvl1pPr>
          </a:lstStyle>
          <a:p>
            <a:pPr>
              <a:defRPr/>
            </a:pPr>
            <a:endParaRPr lang="en-US"/>
          </a:p>
        </p:txBody>
      </p:sp>
      <p:sp>
        <p:nvSpPr>
          <p:cNvPr id="3" name="Rectangle 7">
            <a:extLst>
              <a:ext uri="{FF2B5EF4-FFF2-40B4-BE49-F238E27FC236}">
                <a16:creationId xmlns:a16="http://schemas.microsoft.com/office/drawing/2014/main" id="{6455625C-F1B7-4CEE-87BA-1E2A3644569A}"/>
              </a:ext>
            </a:extLst>
          </p:cNvPr>
          <p:cNvSpPr>
            <a:spLocks noGrp="1" noChangeArrowheads="1"/>
          </p:cNvSpPr>
          <p:nvPr>
            <p:ph type="ftr" sz="quarter" idx="11"/>
          </p:nvPr>
        </p:nvSpPr>
        <p:spPr>
          <a:ln/>
        </p:spPr>
        <p:txBody>
          <a:bodyPr/>
          <a:lstStyle>
            <a:lvl1pPr>
              <a:defRPr/>
            </a:lvl1pPr>
          </a:lstStyle>
          <a:p>
            <a:pPr>
              <a:defRPr/>
            </a:pPr>
            <a:endParaRPr lang="en-US"/>
          </a:p>
        </p:txBody>
      </p:sp>
      <p:sp>
        <p:nvSpPr>
          <p:cNvPr id="4" name="Rectangle 8">
            <a:extLst>
              <a:ext uri="{FF2B5EF4-FFF2-40B4-BE49-F238E27FC236}">
                <a16:creationId xmlns:a16="http://schemas.microsoft.com/office/drawing/2014/main" id="{534D7301-D294-4846-815C-6B028F63C437}"/>
              </a:ext>
            </a:extLst>
          </p:cNvPr>
          <p:cNvSpPr>
            <a:spLocks noGrp="1" noChangeArrowheads="1"/>
          </p:cNvSpPr>
          <p:nvPr>
            <p:ph type="sldNum" sz="quarter" idx="12"/>
          </p:nvPr>
        </p:nvSpPr>
        <p:spPr>
          <a:ln/>
        </p:spPr>
        <p:txBody>
          <a:bodyPr/>
          <a:lstStyle>
            <a:lvl1pPr>
              <a:defRPr/>
            </a:lvl1pPr>
          </a:lstStyle>
          <a:p>
            <a:fld id="{EBE0BCCB-ADF2-4523-86C1-EDC632A98619}" type="slidenum">
              <a:rPr lang="en-US" altLang="en-US"/>
              <a:pPr/>
              <a:t>‹#›</a:t>
            </a:fld>
            <a:endParaRPr lang="en-US" altLang="en-US"/>
          </a:p>
        </p:txBody>
      </p:sp>
    </p:spTree>
    <p:extLst>
      <p:ext uri="{BB962C8B-B14F-4D97-AF65-F5344CB8AC3E}">
        <p14:creationId xmlns:p14="http://schemas.microsoft.com/office/powerpoint/2010/main" val="39084991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6">
            <a:extLst>
              <a:ext uri="{FF2B5EF4-FFF2-40B4-BE49-F238E27FC236}">
                <a16:creationId xmlns:a16="http://schemas.microsoft.com/office/drawing/2014/main" id="{A8682ECC-DF28-4D23-ACAB-FEA9EB4324C3}"/>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7">
            <a:extLst>
              <a:ext uri="{FF2B5EF4-FFF2-40B4-BE49-F238E27FC236}">
                <a16:creationId xmlns:a16="http://schemas.microsoft.com/office/drawing/2014/main" id="{CB52F72C-1767-41D5-8A7E-95DA26C45902}"/>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8">
            <a:extLst>
              <a:ext uri="{FF2B5EF4-FFF2-40B4-BE49-F238E27FC236}">
                <a16:creationId xmlns:a16="http://schemas.microsoft.com/office/drawing/2014/main" id="{4CA9D8FE-6384-44CD-A8D9-079330A66981}"/>
              </a:ext>
            </a:extLst>
          </p:cNvPr>
          <p:cNvSpPr>
            <a:spLocks noGrp="1" noChangeArrowheads="1"/>
          </p:cNvSpPr>
          <p:nvPr>
            <p:ph type="sldNum" sz="quarter" idx="12"/>
          </p:nvPr>
        </p:nvSpPr>
        <p:spPr>
          <a:ln/>
        </p:spPr>
        <p:txBody>
          <a:bodyPr/>
          <a:lstStyle>
            <a:lvl1pPr>
              <a:defRPr/>
            </a:lvl1pPr>
          </a:lstStyle>
          <a:p>
            <a:fld id="{58EF3B39-E149-4E8F-9DA5-41346B4941D3}" type="slidenum">
              <a:rPr lang="en-US" altLang="en-US"/>
              <a:pPr/>
              <a:t>‹#›</a:t>
            </a:fld>
            <a:endParaRPr lang="en-US" altLang="en-US"/>
          </a:p>
        </p:txBody>
      </p:sp>
    </p:spTree>
    <p:extLst>
      <p:ext uri="{BB962C8B-B14F-4D97-AF65-F5344CB8AC3E}">
        <p14:creationId xmlns:p14="http://schemas.microsoft.com/office/powerpoint/2010/main" val="127913280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6">
            <a:extLst>
              <a:ext uri="{FF2B5EF4-FFF2-40B4-BE49-F238E27FC236}">
                <a16:creationId xmlns:a16="http://schemas.microsoft.com/office/drawing/2014/main" id="{2255E4A9-1F31-47C3-9155-C6D920E25E75}"/>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7">
            <a:extLst>
              <a:ext uri="{FF2B5EF4-FFF2-40B4-BE49-F238E27FC236}">
                <a16:creationId xmlns:a16="http://schemas.microsoft.com/office/drawing/2014/main" id="{D7B5CE8D-97A0-4041-ACB9-E7E4D4F8EC9D}"/>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8">
            <a:extLst>
              <a:ext uri="{FF2B5EF4-FFF2-40B4-BE49-F238E27FC236}">
                <a16:creationId xmlns:a16="http://schemas.microsoft.com/office/drawing/2014/main" id="{EDAB8B3C-D97E-4BDF-9D0F-AD510B8ADF79}"/>
              </a:ext>
            </a:extLst>
          </p:cNvPr>
          <p:cNvSpPr>
            <a:spLocks noGrp="1" noChangeArrowheads="1"/>
          </p:cNvSpPr>
          <p:nvPr>
            <p:ph type="sldNum" sz="quarter" idx="12"/>
          </p:nvPr>
        </p:nvSpPr>
        <p:spPr>
          <a:ln/>
        </p:spPr>
        <p:txBody>
          <a:bodyPr/>
          <a:lstStyle>
            <a:lvl1pPr>
              <a:defRPr/>
            </a:lvl1pPr>
          </a:lstStyle>
          <a:p>
            <a:fld id="{D5BC5FEA-27AC-4504-BBA4-98D359A1039C}" type="slidenum">
              <a:rPr lang="en-US" altLang="en-US"/>
              <a:pPr/>
              <a:t>‹#›</a:t>
            </a:fld>
            <a:endParaRPr lang="en-US" altLang="en-US"/>
          </a:p>
        </p:txBody>
      </p:sp>
    </p:spTree>
    <p:extLst>
      <p:ext uri="{BB962C8B-B14F-4D97-AF65-F5344CB8AC3E}">
        <p14:creationId xmlns:p14="http://schemas.microsoft.com/office/powerpoint/2010/main" val="386151982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6">
            <a:extLst>
              <a:ext uri="{FF2B5EF4-FFF2-40B4-BE49-F238E27FC236}">
                <a16:creationId xmlns:a16="http://schemas.microsoft.com/office/drawing/2014/main" id="{A1D164AB-272B-452B-848B-0C4C215FC46D}"/>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7">
            <a:extLst>
              <a:ext uri="{FF2B5EF4-FFF2-40B4-BE49-F238E27FC236}">
                <a16:creationId xmlns:a16="http://schemas.microsoft.com/office/drawing/2014/main" id="{34193298-DC77-48A7-9D87-0095613818C0}"/>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8">
            <a:extLst>
              <a:ext uri="{FF2B5EF4-FFF2-40B4-BE49-F238E27FC236}">
                <a16:creationId xmlns:a16="http://schemas.microsoft.com/office/drawing/2014/main" id="{90E9155A-97F8-468E-8614-8BEEA22CBB6A}"/>
              </a:ext>
            </a:extLst>
          </p:cNvPr>
          <p:cNvSpPr>
            <a:spLocks noGrp="1" noChangeArrowheads="1"/>
          </p:cNvSpPr>
          <p:nvPr>
            <p:ph type="sldNum" sz="quarter" idx="12"/>
          </p:nvPr>
        </p:nvSpPr>
        <p:spPr>
          <a:ln/>
        </p:spPr>
        <p:txBody>
          <a:bodyPr/>
          <a:lstStyle>
            <a:lvl1pPr>
              <a:defRPr/>
            </a:lvl1pPr>
          </a:lstStyle>
          <a:p>
            <a:fld id="{BB75D9EB-F6A1-471F-9069-529EBC2406AE}" type="slidenum">
              <a:rPr lang="en-US" altLang="en-US"/>
              <a:pPr/>
              <a:t>‹#›</a:t>
            </a:fld>
            <a:endParaRPr lang="en-US" altLang="en-US"/>
          </a:p>
        </p:txBody>
      </p:sp>
    </p:spTree>
    <p:extLst>
      <p:ext uri="{BB962C8B-B14F-4D97-AF65-F5344CB8AC3E}">
        <p14:creationId xmlns:p14="http://schemas.microsoft.com/office/powerpoint/2010/main" val="293049932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8.xml"/><Relationship Id="rId13" Type="http://schemas.openxmlformats.org/officeDocument/2006/relationships/image" Target="../media/image1.png"/><Relationship Id="rId3" Type="http://schemas.openxmlformats.org/officeDocument/2006/relationships/slideLayout" Target="../slideLayouts/slideLayout13.xml"/><Relationship Id="rId7" Type="http://schemas.openxmlformats.org/officeDocument/2006/relationships/slideLayout" Target="../slideLayouts/slideLayout17.xml"/><Relationship Id="rId12" Type="http://schemas.openxmlformats.org/officeDocument/2006/relationships/theme" Target="../theme/theme2.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11" Type="http://schemas.openxmlformats.org/officeDocument/2006/relationships/slideLayout" Target="../slideLayouts/slideLayout21.xml"/><Relationship Id="rId5" Type="http://schemas.openxmlformats.org/officeDocument/2006/relationships/slideLayout" Target="../slideLayouts/slideLayout15.xml"/><Relationship Id="rId10" Type="http://schemas.openxmlformats.org/officeDocument/2006/relationships/slideLayout" Target="../slideLayouts/slideLayout20.xml"/><Relationship Id="rId4" Type="http://schemas.openxmlformats.org/officeDocument/2006/relationships/slideLayout" Target="../slideLayouts/slideLayout14.xml"/><Relationship Id="rId9"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482" name="Rectangle 2">
            <a:extLst>
              <a:ext uri="{FF2B5EF4-FFF2-40B4-BE49-F238E27FC236}">
                <a16:creationId xmlns:a16="http://schemas.microsoft.com/office/drawing/2014/main" id="{F4641DEE-A0BD-446D-8BB2-2062BA816511}"/>
              </a:ext>
            </a:extLst>
          </p:cNvPr>
          <p:cNvSpPr>
            <a:spLocks noChangeArrowheads="1"/>
          </p:cNvSpPr>
          <p:nvPr/>
        </p:nvSpPr>
        <p:spPr bwMode="auto">
          <a:xfrm>
            <a:off x="0" y="1377950"/>
            <a:ext cx="2133600" cy="101600"/>
          </a:xfrm>
          <a:prstGeom prst="rect">
            <a:avLst/>
          </a:prstGeom>
          <a:solidFill>
            <a:schemeClr val="accent2"/>
          </a:solidFill>
          <a:ln w="9525">
            <a:noFill/>
            <a:miter lim="800000"/>
            <a:headEnd/>
            <a:tailEnd/>
          </a:ln>
          <a:effectLst/>
        </p:spPr>
        <p:txBody>
          <a:bodyPr wrap="none" anchor="ctr"/>
          <a:lstStyle/>
          <a:p>
            <a:pPr algn="ctr" eaLnBrk="1" hangingPunct="1">
              <a:defRPr/>
            </a:pPr>
            <a:endParaRPr lang="en-US">
              <a:latin typeface="Times New Roman" pitchFamily="18" charset="0"/>
            </a:endParaRPr>
          </a:p>
        </p:txBody>
      </p:sp>
      <p:sp>
        <p:nvSpPr>
          <p:cNvPr id="20483" name="Rectangle 3">
            <a:extLst>
              <a:ext uri="{FF2B5EF4-FFF2-40B4-BE49-F238E27FC236}">
                <a16:creationId xmlns:a16="http://schemas.microsoft.com/office/drawing/2014/main" id="{41CCAB43-9D91-4C6C-90D3-79453A89026A}"/>
              </a:ext>
            </a:extLst>
          </p:cNvPr>
          <p:cNvSpPr>
            <a:spLocks noChangeArrowheads="1"/>
          </p:cNvSpPr>
          <p:nvPr/>
        </p:nvSpPr>
        <p:spPr bwMode="auto">
          <a:xfrm>
            <a:off x="1447800" y="1377950"/>
            <a:ext cx="7239000" cy="101600"/>
          </a:xfrm>
          <a:prstGeom prst="rect">
            <a:avLst/>
          </a:prstGeom>
          <a:gradFill rotWithShape="0">
            <a:gsLst>
              <a:gs pos="0">
                <a:schemeClr val="accent2"/>
              </a:gs>
              <a:gs pos="100000">
                <a:schemeClr val="bg1"/>
              </a:gs>
            </a:gsLst>
            <a:lin ang="0" scaled="1"/>
          </a:gradFill>
          <a:ln w="9525">
            <a:noFill/>
            <a:miter lim="800000"/>
            <a:headEnd/>
            <a:tailEnd/>
          </a:ln>
          <a:effectLst/>
        </p:spPr>
        <p:txBody>
          <a:bodyPr wrap="none" anchor="ctr"/>
          <a:lstStyle/>
          <a:p>
            <a:pPr algn="ctr" eaLnBrk="1" hangingPunct="1">
              <a:defRPr/>
            </a:pPr>
            <a:endParaRPr lang="en-US">
              <a:latin typeface="Times New Roman" pitchFamily="18" charset="0"/>
            </a:endParaRPr>
          </a:p>
        </p:txBody>
      </p:sp>
      <p:sp>
        <p:nvSpPr>
          <p:cNvPr id="1028" name="Rectangle 4">
            <a:extLst>
              <a:ext uri="{FF2B5EF4-FFF2-40B4-BE49-F238E27FC236}">
                <a16:creationId xmlns:a16="http://schemas.microsoft.com/office/drawing/2014/main" id="{F0A6B198-912B-42A7-85CB-C839A54B12A0}"/>
              </a:ext>
            </a:extLst>
          </p:cNvPr>
          <p:cNvSpPr>
            <a:spLocks noGrp="1" noChangeArrowheads="1"/>
          </p:cNvSpPr>
          <p:nvPr>
            <p:ph type="title"/>
          </p:nvPr>
        </p:nvSpPr>
        <p:spPr bwMode="auto">
          <a:xfrm>
            <a:off x="931863" y="96838"/>
            <a:ext cx="7158037" cy="1412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p>
            <a:pPr lvl="0"/>
            <a:r>
              <a:rPr lang="en-US" altLang="en-US"/>
              <a:t>Click to edit Master title style</a:t>
            </a:r>
          </a:p>
        </p:txBody>
      </p:sp>
      <p:sp>
        <p:nvSpPr>
          <p:cNvPr id="1029" name="Rectangle 5">
            <a:extLst>
              <a:ext uri="{FF2B5EF4-FFF2-40B4-BE49-F238E27FC236}">
                <a16:creationId xmlns:a16="http://schemas.microsoft.com/office/drawing/2014/main" id="{0F653C24-CA30-447D-BEC4-06680EB042BB}"/>
              </a:ext>
            </a:extLst>
          </p:cNvPr>
          <p:cNvSpPr>
            <a:spLocks noGrp="1" noChangeArrowheads="1"/>
          </p:cNvSpPr>
          <p:nvPr>
            <p:ph type="body" idx="1"/>
          </p:nvPr>
        </p:nvSpPr>
        <p:spPr bwMode="auto">
          <a:xfrm>
            <a:off x="949325" y="1981200"/>
            <a:ext cx="7661275"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20486" name="Rectangle 6">
            <a:extLst>
              <a:ext uri="{FF2B5EF4-FFF2-40B4-BE49-F238E27FC236}">
                <a16:creationId xmlns:a16="http://schemas.microsoft.com/office/drawing/2014/main" id="{598CD232-D0B2-46C7-A2E9-16775B24ADB9}"/>
              </a:ext>
            </a:extLst>
          </p:cNvPr>
          <p:cNvSpPr>
            <a:spLocks noGrp="1" noChangeArrowheads="1"/>
          </p:cNvSpPr>
          <p:nvPr>
            <p:ph type="dt" sz="half" idx="2"/>
          </p:nvPr>
        </p:nvSpPr>
        <p:spPr bwMode="auto">
          <a:xfrm>
            <a:off x="94615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000">
                <a:latin typeface="Arial" charset="0"/>
              </a:defRPr>
            </a:lvl1pPr>
          </a:lstStyle>
          <a:p>
            <a:pPr>
              <a:defRPr/>
            </a:pPr>
            <a:endParaRPr lang="en-US"/>
          </a:p>
        </p:txBody>
      </p:sp>
      <p:sp>
        <p:nvSpPr>
          <p:cNvPr id="20487" name="Rectangle 7">
            <a:extLst>
              <a:ext uri="{FF2B5EF4-FFF2-40B4-BE49-F238E27FC236}">
                <a16:creationId xmlns:a16="http://schemas.microsoft.com/office/drawing/2014/main" id="{C28A5BDE-804C-4B8F-8567-04A972B0DB10}"/>
              </a:ext>
            </a:extLst>
          </p:cNvPr>
          <p:cNvSpPr>
            <a:spLocks noGrp="1" noChangeArrowheads="1"/>
          </p:cNvSpPr>
          <p:nvPr>
            <p:ph type="ftr" sz="quarter" idx="3"/>
          </p:nvPr>
        </p:nvSpPr>
        <p:spPr bwMode="auto">
          <a:xfrm>
            <a:off x="33528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defRPr sz="1000">
                <a:latin typeface="Arial" charset="0"/>
              </a:defRPr>
            </a:lvl1pPr>
          </a:lstStyle>
          <a:p>
            <a:pPr>
              <a:defRPr/>
            </a:pPr>
            <a:endParaRPr lang="en-US"/>
          </a:p>
        </p:txBody>
      </p:sp>
      <p:sp>
        <p:nvSpPr>
          <p:cNvPr id="20488" name="Rectangle 8">
            <a:extLst>
              <a:ext uri="{FF2B5EF4-FFF2-40B4-BE49-F238E27FC236}">
                <a16:creationId xmlns:a16="http://schemas.microsoft.com/office/drawing/2014/main" id="{598DD112-CA61-4322-B0B2-6082E2777438}"/>
              </a:ext>
            </a:extLst>
          </p:cNvPr>
          <p:cNvSpPr>
            <a:spLocks noGrp="1" noChangeArrowheads="1"/>
          </p:cNvSpPr>
          <p:nvPr>
            <p:ph type="sldNum" sz="quarter" idx="4"/>
          </p:nvPr>
        </p:nvSpPr>
        <p:spPr bwMode="auto">
          <a:xfrm>
            <a:off x="67056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000"/>
            </a:lvl1pPr>
          </a:lstStyle>
          <a:p>
            <a:fld id="{65E5D32A-65B9-4B95-A92A-2FE815AC0820}" type="slidenum">
              <a:rPr lang="en-US" altLang="en-US"/>
              <a:pPr/>
              <a:t>‹#›</a:t>
            </a:fld>
            <a:endParaRPr lang="en-US" altLang="en-US"/>
          </a:p>
        </p:txBody>
      </p:sp>
      <p:sp>
        <p:nvSpPr>
          <p:cNvPr id="20489" name="Freeform 9">
            <a:extLst>
              <a:ext uri="{FF2B5EF4-FFF2-40B4-BE49-F238E27FC236}">
                <a16:creationId xmlns:a16="http://schemas.microsoft.com/office/drawing/2014/main" id="{BA5DF5B5-221B-40F3-B889-A90E360E3FBB}"/>
              </a:ext>
            </a:extLst>
          </p:cNvPr>
          <p:cNvSpPr>
            <a:spLocks noChangeArrowheads="1"/>
          </p:cNvSpPr>
          <p:nvPr/>
        </p:nvSpPr>
        <p:spPr bwMode="auto">
          <a:xfrm>
            <a:off x="838200" y="561975"/>
            <a:ext cx="152400" cy="1066800"/>
          </a:xfrm>
          <a:custGeom>
            <a:avLst/>
            <a:gdLst/>
            <a:ahLst/>
            <a:cxnLst>
              <a:cxn ang="0">
                <a:pos x="1000" y="1000"/>
              </a:cxn>
              <a:cxn ang="0">
                <a:pos x="0" y="1000"/>
              </a:cxn>
              <a:cxn ang="0">
                <a:pos x="0" y="0"/>
              </a:cxn>
              <a:cxn ang="0">
                <a:pos x="1000" y="0"/>
              </a:cxn>
            </a:cxnLst>
            <a:rect l="0" t="0" r="r" b="b"/>
            <a:pathLst>
              <a:path w="1000" h="1000">
                <a:moveTo>
                  <a:pt x="1000" y="1000"/>
                </a:moveTo>
                <a:lnTo>
                  <a:pt x="0" y="1000"/>
                </a:lnTo>
                <a:lnTo>
                  <a:pt x="0" y="0"/>
                </a:lnTo>
                <a:lnTo>
                  <a:pt x="1000" y="0"/>
                </a:lnTo>
              </a:path>
            </a:pathLst>
          </a:custGeom>
          <a:noFill/>
          <a:ln w="76200" cmpd="sng">
            <a:solidFill>
              <a:schemeClr val="tx2"/>
            </a:solidFill>
            <a:miter lim="800000"/>
            <a:headEnd/>
            <a:tailEnd/>
          </a:ln>
        </p:spPr>
        <p:txBody>
          <a:bodyPr/>
          <a:lstStyle/>
          <a:p>
            <a:pPr>
              <a:defRPr/>
            </a:pPr>
            <a:endParaRPr lang="en-US">
              <a:latin typeface="Arial" charset="0"/>
            </a:endParaRPr>
          </a:p>
        </p:txBody>
      </p:sp>
      <p:sp>
        <p:nvSpPr>
          <p:cNvPr id="20490" name="Freeform 10">
            <a:extLst>
              <a:ext uri="{FF2B5EF4-FFF2-40B4-BE49-F238E27FC236}">
                <a16:creationId xmlns:a16="http://schemas.microsoft.com/office/drawing/2014/main" id="{39E1C60C-6E6B-44BC-AFED-347988F312CF}"/>
              </a:ext>
            </a:extLst>
          </p:cNvPr>
          <p:cNvSpPr>
            <a:spLocks noChangeArrowheads="1"/>
          </p:cNvSpPr>
          <p:nvPr/>
        </p:nvSpPr>
        <p:spPr bwMode="auto">
          <a:xfrm>
            <a:off x="8262938" y="269875"/>
            <a:ext cx="152400" cy="1073150"/>
          </a:xfrm>
          <a:custGeom>
            <a:avLst/>
            <a:gdLst/>
            <a:ahLst/>
            <a:cxnLst>
              <a:cxn ang="0">
                <a:pos x="0" y="0"/>
              </a:cxn>
              <a:cxn ang="0">
                <a:pos x="1000" y="0"/>
              </a:cxn>
              <a:cxn ang="0">
                <a:pos x="1000" y="1000"/>
              </a:cxn>
              <a:cxn ang="0">
                <a:pos x="0" y="1000"/>
              </a:cxn>
            </a:cxnLst>
            <a:rect l="0" t="0" r="r" b="b"/>
            <a:pathLst>
              <a:path w="1000" h="1000">
                <a:moveTo>
                  <a:pt x="0" y="0"/>
                </a:moveTo>
                <a:lnTo>
                  <a:pt x="1000" y="0"/>
                </a:lnTo>
                <a:lnTo>
                  <a:pt x="1000" y="1000"/>
                </a:lnTo>
                <a:lnTo>
                  <a:pt x="0" y="1000"/>
                </a:lnTo>
              </a:path>
            </a:pathLst>
          </a:custGeom>
          <a:noFill/>
          <a:ln w="76200" cap="flat" cmpd="sng">
            <a:solidFill>
              <a:schemeClr val="accent1"/>
            </a:solidFill>
            <a:prstDash val="solid"/>
            <a:miter lim="800000"/>
            <a:headEnd/>
            <a:tailEnd/>
          </a:ln>
        </p:spPr>
        <p:txBody>
          <a:bodyPr/>
          <a:lstStyle/>
          <a:p>
            <a:pPr>
              <a:defRPr/>
            </a:pPr>
            <a:endParaRPr lang="en-US">
              <a:latin typeface="Arial" charset="0"/>
            </a:endParaRPr>
          </a:p>
        </p:txBody>
      </p:sp>
    </p:spTree>
  </p:cSld>
  <p:clrMap bg1="lt1" tx1="dk1" bg2="lt2" tx2="dk2" accent1="accent1" accent2="accent2" accent3="accent3" accent4="accent4" accent5="accent5" accent6="accent6" hlink="hlink" folHlink="folHlink"/>
  <p:sldLayoutIdLst>
    <p:sldLayoutId id="2147484059" r:id="rId1"/>
    <p:sldLayoutId id="2147484060" r:id="rId2"/>
    <p:sldLayoutId id="2147484061" r:id="rId3"/>
    <p:sldLayoutId id="2147484062" r:id="rId4"/>
    <p:sldLayoutId id="2147484063" r:id="rId5"/>
    <p:sldLayoutId id="2147484064" r:id="rId6"/>
    <p:sldLayoutId id="2147484065" r:id="rId7"/>
    <p:sldLayoutId id="2147484066" r:id="rId8"/>
    <p:sldLayoutId id="2147484067" r:id="rId9"/>
    <p:sldLayoutId id="2147484068" r:id="rId10"/>
  </p:sldLayoutIdLst>
  <p:txStyles>
    <p:titleStyle>
      <a:lvl1pPr algn="l" rtl="0" eaLnBrk="0" fontAlgn="base" hangingPunct="0">
        <a:spcBef>
          <a:spcPct val="0"/>
        </a:spcBef>
        <a:spcAft>
          <a:spcPct val="0"/>
        </a:spcAft>
        <a:defRPr sz="4000">
          <a:solidFill>
            <a:schemeClr val="tx2"/>
          </a:solidFill>
          <a:latin typeface="+mj-lt"/>
          <a:ea typeface="+mj-ea"/>
          <a:cs typeface="+mj-cs"/>
        </a:defRPr>
      </a:lvl1pPr>
      <a:lvl2pPr algn="l" rtl="0" eaLnBrk="0" fontAlgn="base" hangingPunct="0">
        <a:spcBef>
          <a:spcPct val="0"/>
        </a:spcBef>
        <a:spcAft>
          <a:spcPct val="0"/>
        </a:spcAft>
        <a:defRPr sz="4000">
          <a:solidFill>
            <a:schemeClr val="tx2"/>
          </a:solidFill>
          <a:latin typeface="Arial" charset="0"/>
        </a:defRPr>
      </a:lvl2pPr>
      <a:lvl3pPr algn="l" rtl="0" eaLnBrk="0" fontAlgn="base" hangingPunct="0">
        <a:spcBef>
          <a:spcPct val="0"/>
        </a:spcBef>
        <a:spcAft>
          <a:spcPct val="0"/>
        </a:spcAft>
        <a:defRPr sz="4000">
          <a:solidFill>
            <a:schemeClr val="tx2"/>
          </a:solidFill>
          <a:latin typeface="Arial" charset="0"/>
        </a:defRPr>
      </a:lvl3pPr>
      <a:lvl4pPr algn="l" rtl="0" eaLnBrk="0" fontAlgn="base" hangingPunct="0">
        <a:spcBef>
          <a:spcPct val="0"/>
        </a:spcBef>
        <a:spcAft>
          <a:spcPct val="0"/>
        </a:spcAft>
        <a:defRPr sz="4000">
          <a:solidFill>
            <a:schemeClr val="tx2"/>
          </a:solidFill>
          <a:latin typeface="Arial" charset="0"/>
        </a:defRPr>
      </a:lvl4pPr>
      <a:lvl5pPr algn="l" rtl="0" eaLnBrk="0" fontAlgn="base" hangingPunct="0">
        <a:spcBef>
          <a:spcPct val="0"/>
        </a:spcBef>
        <a:spcAft>
          <a:spcPct val="0"/>
        </a:spcAft>
        <a:defRPr sz="4000">
          <a:solidFill>
            <a:schemeClr val="tx2"/>
          </a:solidFill>
          <a:latin typeface="Arial" charset="0"/>
        </a:defRPr>
      </a:lvl5pPr>
      <a:lvl6pPr marL="457200" algn="l" rtl="0" fontAlgn="base">
        <a:spcBef>
          <a:spcPct val="0"/>
        </a:spcBef>
        <a:spcAft>
          <a:spcPct val="0"/>
        </a:spcAft>
        <a:defRPr sz="4000">
          <a:solidFill>
            <a:schemeClr val="tx2"/>
          </a:solidFill>
          <a:latin typeface="Arial" charset="0"/>
        </a:defRPr>
      </a:lvl6pPr>
      <a:lvl7pPr marL="914400" algn="l" rtl="0" fontAlgn="base">
        <a:spcBef>
          <a:spcPct val="0"/>
        </a:spcBef>
        <a:spcAft>
          <a:spcPct val="0"/>
        </a:spcAft>
        <a:defRPr sz="4000">
          <a:solidFill>
            <a:schemeClr val="tx2"/>
          </a:solidFill>
          <a:latin typeface="Arial" charset="0"/>
        </a:defRPr>
      </a:lvl7pPr>
      <a:lvl8pPr marL="1371600" algn="l" rtl="0" fontAlgn="base">
        <a:spcBef>
          <a:spcPct val="0"/>
        </a:spcBef>
        <a:spcAft>
          <a:spcPct val="0"/>
        </a:spcAft>
        <a:defRPr sz="4000">
          <a:solidFill>
            <a:schemeClr val="tx2"/>
          </a:solidFill>
          <a:latin typeface="Arial" charset="0"/>
        </a:defRPr>
      </a:lvl8pPr>
      <a:lvl9pPr marL="1828800" algn="l" rtl="0" fontAlgn="base">
        <a:spcBef>
          <a:spcPct val="0"/>
        </a:spcBef>
        <a:spcAft>
          <a:spcPct val="0"/>
        </a:spcAft>
        <a:defRPr sz="4000">
          <a:solidFill>
            <a:schemeClr val="tx2"/>
          </a:solidFill>
          <a:latin typeface="Arial" charset="0"/>
        </a:defRPr>
      </a:lvl9pPr>
    </p:titleStyle>
    <p:bodyStyle>
      <a:lvl1pPr marL="447675" indent="-447675" algn="l" rtl="0" eaLnBrk="0" fontAlgn="base" hangingPunct="0">
        <a:spcBef>
          <a:spcPct val="20000"/>
        </a:spcBef>
        <a:spcAft>
          <a:spcPct val="0"/>
        </a:spcAft>
        <a:buClr>
          <a:schemeClr val="accent1"/>
        </a:buClr>
        <a:buSzPct val="70000"/>
        <a:buFont typeface="Wingdings" panose="05000000000000000000" pitchFamily="2" charset="2"/>
        <a:buChar char="•"/>
        <a:defRPr sz="2800">
          <a:solidFill>
            <a:schemeClr val="tx1"/>
          </a:solidFill>
          <a:latin typeface="+mn-lt"/>
          <a:ea typeface="+mn-ea"/>
          <a:cs typeface="+mn-cs"/>
        </a:defRPr>
      </a:lvl1pPr>
      <a:lvl2pPr marL="889000" indent="-439738" algn="l" rtl="0" eaLnBrk="0" fontAlgn="base" hangingPunct="0">
        <a:spcBef>
          <a:spcPct val="20000"/>
        </a:spcBef>
        <a:spcAft>
          <a:spcPct val="0"/>
        </a:spcAft>
        <a:buClr>
          <a:schemeClr val="hlink"/>
        </a:buClr>
        <a:buSzPct val="65000"/>
        <a:buFont typeface="Wingdings" panose="05000000000000000000" pitchFamily="2" charset="2"/>
        <a:buChar char="–"/>
        <a:defRPr sz="2800">
          <a:solidFill>
            <a:schemeClr val="tx1"/>
          </a:solidFill>
          <a:latin typeface="+mn-lt"/>
        </a:defRPr>
      </a:lvl2pPr>
      <a:lvl3pPr marL="1293813" indent="-403225" algn="l" rtl="0" eaLnBrk="0" fontAlgn="base" hangingPunct="0">
        <a:spcBef>
          <a:spcPct val="20000"/>
        </a:spcBef>
        <a:spcAft>
          <a:spcPct val="0"/>
        </a:spcAft>
        <a:buClr>
          <a:schemeClr val="accent1"/>
        </a:buClr>
        <a:buSzPct val="70000"/>
        <a:buFont typeface="Wingdings" panose="05000000000000000000" pitchFamily="2" charset="2"/>
        <a:buChar char="•"/>
        <a:defRPr sz="2400">
          <a:solidFill>
            <a:schemeClr val="tx1"/>
          </a:solidFill>
          <a:latin typeface="+mn-lt"/>
        </a:defRPr>
      </a:lvl3pPr>
      <a:lvl4pPr marL="1681163" indent="-385763" algn="l" rtl="0" eaLnBrk="0" fontAlgn="base" hangingPunct="0">
        <a:spcBef>
          <a:spcPct val="20000"/>
        </a:spcBef>
        <a:spcAft>
          <a:spcPct val="0"/>
        </a:spcAft>
        <a:buClr>
          <a:schemeClr val="hlink"/>
        </a:buClr>
        <a:buSzPct val="75000"/>
        <a:buFont typeface="Wingdings" panose="05000000000000000000" pitchFamily="2" charset="2"/>
        <a:buChar char="–"/>
        <a:defRPr sz="2000">
          <a:solidFill>
            <a:schemeClr val="tx1"/>
          </a:solidFill>
          <a:latin typeface="+mn-lt"/>
        </a:defRPr>
      </a:lvl4pPr>
      <a:lvl5pPr marL="2070100" indent="-387350" algn="l" rtl="0" eaLnBrk="0" fontAlgn="base" hangingPunct="0">
        <a:spcBef>
          <a:spcPct val="20000"/>
        </a:spcBef>
        <a:spcAft>
          <a:spcPct val="0"/>
        </a:spcAft>
        <a:buClr>
          <a:schemeClr val="accent1"/>
        </a:buClr>
        <a:buSzPct val="70000"/>
        <a:buFont typeface="Wingdings" panose="05000000000000000000" pitchFamily="2" charset="2"/>
        <a:buChar char="»"/>
        <a:defRPr sz="2000">
          <a:solidFill>
            <a:schemeClr val="tx1"/>
          </a:solidFill>
          <a:latin typeface="+mn-lt"/>
        </a:defRPr>
      </a:lvl5pPr>
      <a:lvl6pPr marL="2527300" indent="-387350" algn="l" rtl="0" fontAlgn="base">
        <a:spcBef>
          <a:spcPct val="20000"/>
        </a:spcBef>
        <a:spcAft>
          <a:spcPct val="0"/>
        </a:spcAft>
        <a:buClr>
          <a:schemeClr val="accent1"/>
        </a:buClr>
        <a:buSzPct val="70000"/>
        <a:buFont typeface="Wingdings" pitchFamily="2" charset="2"/>
        <a:defRPr sz="2000">
          <a:solidFill>
            <a:schemeClr val="tx1"/>
          </a:solidFill>
          <a:latin typeface="+mn-lt"/>
        </a:defRPr>
      </a:lvl6pPr>
      <a:lvl7pPr marL="2984500" indent="-387350" algn="l" rtl="0" fontAlgn="base">
        <a:spcBef>
          <a:spcPct val="20000"/>
        </a:spcBef>
        <a:spcAft>
          <a:spcPct val="0"/>
        </a:spcAft>
        <a:buClr>
          <a:schemeClr val="accent1"/>
        </a:buClr>
        <a:buSzPct val="70000"/>
        <a:buFont typeface="Wingdings" pitchFamily="2" charset="2"/>
        <a:defRPr sz="2000">
          <a:solidFill>
            <a:schemeClr val="tx1"/>
          </a:solidFill>
          <a:latin typeface="+mn-lt"/>
        </a:defRPr>
      </a:lvl7pPr>
      <a:lvl8pPr marL="3441700" indent="-387350" algn="l" rtl="0" fontAlgn="base">
        <a:spcBef>
          <a:spcPct val="20000"/>
        </a:spcBef>
        <a:spcAft>
          <a:spcPct val="0"/>
        </a:spcAft>
        <a:buClr>
          <a:schemeClr val="accent1"/>
        </a:buClr>
        <a:buSzPct val="70000"/>
        <a:buFont typeface="Wingdings" pitchFamily="2" charset="2"/>
        <a:defRPr sz="2000">
          <a:solidFill>
            <a:schemeClr val="tx1"/>
          </a:solidFill>
          <a:latin typeface="+mn-lt"/>
        </a:defRPr>
      </a:lvl8pPr>
      <a:lvl9pPr marL="3898900" indent="-387350" algn="l" rtl="0" fontAlgn="base">
        <a:spcBef>
          <a:spcPct val="20000"/>
        </a:spcBef>
        <a:spcAft>
          <a:spcPct val="0"/>
        </a:spcAft>
        <a:buClr>
          <a:schemeClr val="accent1"/>
        </a:buClr>
        <a:buSzPct val="70000"/>
        <a:buFont typeface="Wingdings" pitchFamily="2" charset="2"/>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2" name="Text Box 6">
            <a:extLst>
              <a:ext uri="{FF2B5EF4-FFF2-40B4-BE49-F238E27FC236}">
                <a16:creationId xmlns:a16="http://schemas.microsoft.com/office/drawing/2014/main" id="{815B1FA0-3A14-46FF-B6A8-F4B81BCF205B}"/>
              </a:ext>
            </a:extLst>
          </p:cNvPr>
          <p:cNvSpPr txBox="1">
            <a:spLocks noChangeArrowheads="1"/>
          </p:cNvSpPr>
          <p:nvPr/>
        </p:nvSpPr>
        <p:spPr bwMode="auto">
          <a:xfrm>
            <a:off x="968375" y="5216525"/>
            <a:ext cx="1003300" cy="274638"/>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600">
                <a:solidFill>
                  <a:schemeClr val="tx1"/>
                </a:solidFill>
                <a:latin typeface="Arial" charset="0"/>
              </a:defRPr>
            </a:lvl1pPr>
            <a:lvl2pPr marL="742950" indent="-285750">
              <a:defRPr sz="1600">
                <a:solidFill>
                  <a:schemeClr val="tx1"/>
                </a:solidFill>
                <a:latin typeface="Arial" charset="0"/>
              </a:defRPr>
            </a:lvl2pPr>
            <a:lvl3pPr marL="1143000" indent="-228600">
              <a:defRPr sz="1600">
                <a:solidFill>
                  <a:schemeClr val="tx1"/>
                </a:solidFill>
                <a:latin typeface="Arial" charset="0"/>
              </a:defRPr>
            </a:lvl3pPr>
            <a:lvl4pPr marL="1600200" indent="-228600">
              <a:defRPr sz="1600">
                <a:solidFill>
                  <a:schemeClr val="tx1"/>
                </a:solidFill>
                <a:latin typeface="Arial" charset="0"/>
              </a:defRPr>
            </a:lvl4pPr>
            <a:lvl5pPr marL="2057400" indent="-228600">
              <a:defRPr sz="1600">
                <a:solidFill>
                  <a:schemeClr val="tx1"/>
                </a:solidFill>
                <a:latin typeface="Arial" charset="0"/>
              </a:defRPr>
            </a:lvl5pPr>
            <a:lvl6pPr marL="2514600" indent="-228600" eaLnBrk="0" fontAlgn="base" hangingPunct="0">
              <a:spcBef>
                <a:spcPct val="34000"/>
              </a:spcBef>
              <a:spcAft>
                <a:spcPct val="0"/>
              </a:spcAft>
              <a:buClr>
                <a:schemeClr val="tx1"/>
              </a:buClr>
              <a:buSzPct val="100000"/>
              <a:buFont typeface="Symbol" pitchFamily="18" charset="2"/>
              <a:buChar char="·"/>
              <a:defRPr sz="1600">
                <a:solidFill>
                  <a:schemeClr val="tx1"/>
                </a:solidFill>
                <a:latin typeface="Arial" charset="0"/>
              </a:defRPr>
            </a:lvl6pPr>
            <a:lvl7pPr marL="2971800" indent="-228600" eaLnBrk="0" fontAlgn="base" hangingPunct="0">
              <a:spcBef>
                <a:spcPct val="34000"/>
              </a:spcBef>
              <a:spcAft>
                <a:spcPct val="0"/>
              </a:spcAft>
              <a:buClr>
                <a:schemeClr val="tx1"/>
              </a:buClr>
              <a:buSzPct val="100000"/>
              <a:buFont typeface="Symbol" pitchFamily="18" charset="2"/>
              <a:buChar char="·"/>
              <a:defRPr sz="1600">
                <a:solidFill>
                  <a:schemeClr val="tx1"/>
                </a:solidFill>
                <a:latin typeface="Arial" charset="0"/>
              </a:defRPr>
            </a:lvl7pPr>
            <a:lvl8pPr marL="3429000" indent="-228600" eaLnBrk="0" fontAlgn="base" hangingPunct="0">
              <a:spcBef>
                <a:spcPct val="34000"/>
              </a:spcBef>
              <a:spcAft>
                <a:spcPct val="0"/>
              </a:spcAft>
              <a:buClr>
                <a:schemeClr val="tx1"/>
              </a:buClr>
              <a:buSzPct val="100000"/>
              <a:buFont typeface="Symbol" pitchFamily="18" charset="2"/>
              <a:buChar char="·"/>
              <a:defRPr sz="1600">
                <a:solidFill>
                  <a:schemeClr val="tx1"/>
                </a:solidFill>
                <a:latin typeface="Arial" charset="0"/>
              </a:defRPr>
            </a:lvl8pPr>
            <a:lvl9pPr marL="3886200" indent="-228600" eaLnBrk="0" fontAlgn="base" hangingPunct="0">
              <a:spcBef>
                <a:spcPct val="34000"/>
              </a:spcBef>
              <a:spcAft>
                <a:spcPct val="0"/>
              </a:spcAft>
              <a:buClr>
                <a:schemeClr val="tx1"/>
              </a:buClr>
              <a:buSzPct val="100000"/>
              <a:buFont typeface="Symbol" pitchFamily="18" charset="2"/>
              <a:buChar char="·"/>
              <a:defRPr sz="1600">
                <a:solidFill>
                  <a:schemeClr val="tx1"/>
                </a:solidFill>
                <a:latin typeface="Arial" charset="0"/>
              </a:defRPr>
            </a:lvl9pPr>
          </a:lstStyle>
          <a:p>
            <a:pPr algn="r">
              <a:spcBef>
                <a:spcPct val="50000"/>
              </a:spcBef>
              <a:defRPr/>
            </a:pPr>
            <a:endParaRPr lang="en-US" sz="1200" dirty="0">
              <a:solidFill>
                <a:srgbClr val="000000"/>
              </a:solidFill>
            </a:endParaRPr>
          </a:p>
        </p:txBody>
      </p:sp>
      <p:sp>
        <p:nvSpPr>
          <p:cNvPr id="14" name="Rectangle 13">
            <a:extLst>
              <a:ext uri="{FF2B5EF4-FFF2-40B4-BE49-F238E27FC236}">
                <a16:creationId xmlns:a16="http://schemas.microsoft.com/office/drawing/2014/main" id="{519B9433-9DA2-476B-BD6A-C71CA5E2E757}"/>
              </a:ext>
            </a:extLst>
          </p:cNvPr>
          <p:cNvSpPr/>
          <p:nvPr userDrawn="1"/>
        </p:nvSpPr>
        <p:spPr bwMode="auto">
          <a:xfrm>
            <a:off x="0" y="0"/>
            <a:ext cx="9144000" cy="279400"/>
          </a:xfrm>
          <a:prstGeom prst="rect">
            <a:avLst/>
          </a:prstGeom>
          <a:solidFill>
            <a:schemeClr val="bg1">
              <a:lumMod val="85000"/>
            </a:schemeClr>
          </a:solidFill>
          <a:ln>
            <a:noFill/>
          </a:ln>
          <a:effectLst/>
          <a:extLst/>
        </p:spPr>
        <p:txBody>
          <a:bodyPr lIns="90488" tIns="44450" rIns="90488" bIns="44450"/>
          <a:lstStyle/>
          <a:p>
            <a:pPr marL="169863" indent="-169863">
              <a:spcBef>
                <a:spcPct val="34000"/>
              </a:spcBef>
              <a:buClr>
                <a:srgbClr val="000000"/>
              </a:buClr>
              <a:buSzPct val="100000"/>
              <a:buFont typeface="Symbol" pitchFamily="18" charset="2"/>
              <a:buChar char="·"/>
              <a:defRPr/>
            </a:pPr>
            <a:endParaRPr lang="en-US" sz="1600">
              <a:solidFill>
                <a:srgbClr val="000000"/>
              </a:solidFill>
              <a:latin typeface="Arial" charset="0"/>
            </a:endParaRPr>
          </a:p>
        </p:txBody>
      </p:sp>
      <p:sp>
        <p:nvSpPr>
          <p:cNvPr id="15" name="Rectangle 14">
            <a:extLst>
              <a:ext uri="{FF2B5EF4-FFF2-40B4-BE49-F238E27FC236}">
                <a16:creationId xmlns:a16="http://schemas.microsoft.com/office/drawing/2014/main" id="{131E01C4-43D8-4551-8359-BB302FF75C4F}"/>
              </a:ext>
            </a:extLst>
          </p:cNvPr>
          <p:cNvSpPr/>
          <p:nvPr userDrawn="1"/>
        </p:nvSpPr>
        <p:spPr bwMode="auto">
          <a:xfrm>
            <a:off x="0" y="6604000"/>
            <a:ext cx="9144000" cy="254000"/>
          </a:xfrm>
          <a:prstGeom prst="rect">
            <a:avLst/>
          </a:prstGeom>
          <a:solidFill>
            <a:schemeClr val="bg1">
              <a:lumMod val="85000"/>
            </a:schemeClr>
          </a:solidFill>
          <a:ln>
            <a:noFill/>
          </a:ln>
          <a:effectLst/>
          <a:extLst/>
        </p:spPr>
        <p:txBody>
          <a:bodyPr lIns="90488" tIns="44450" rIns="90488" bIns="44450"/>
          <a:lstStyle/>
          <a:p>
            <a:pPr marL="169863" indent="-169863">
              <a:spcBef>
                <a:spcPct val="34000"/>
              </a:spcBef>
              <a:buClr>
                <a:srgbClr val="000000"/>
              </a:buClr>
              <a:buSzPct val="100000"/>
              <a:buFont typeface="Symbol" pitchFamily="18" charset="2"/>
              <a:buChar char="·"/>
              <a:defRPr/>
            </a:pPr>
            <a:endParaRPr lang="en-US" sz="1600">
              <a:solidFill>
                <a:srgbClr val="000000"/>
              </a:solidFill>
              <a:latin typeface="Arial" charset="0"/>
            </a:endParaRPr>
          </a:p>
        </p:txBody>
      </p:sp>
      <p:pic>
        <p:nvPicPr>
          <p:cNvPr id="55301" name="Picture 3" descr="MHE-red-RGB-email-logo.png">
            <a:extLst>
              <a:ext uri="{FF2B5EF4-FFF2-40B4-BE49-F238E27FC236}">
                <a16:creationId xmlns:a16="http://schemas.microsoft.com/office/drawing/2014/main" id="{05612B63-D52D-4BEC-B2EF-093E423E47E4}"/>
              </a:ext>
            </a:extLst>
          </p:cNvPr>
          <p:cNvPicPr>
            <a:picLocks noChangeAspect="1"/>
          </p:cNvPicPr>
          <p:nvPr userDrawn="1"/>
        </p:nvPicPr>
        <p:blipFill>
          <a:blip r:embed="rId13">
            <a:extLst>
              <a:ext uri="{28A0092B-C50C-407E-A947-70E740481C1C}">
                <a14:useLocalDpi xmlns:a14="http://schemas.microsoft.com/office/drawing/2010/main" val="0"/>
              </a:ext>
            </a:extLst>
          </a:blip>
          <a:srcRect/>
          <a:stretch>
            <a:fillRect/>
          </a:stretch>
        </p:blipFill>
        <p:spPr bwMode="auto">
          <a:xfrm>
            <a:off x="88900" y="98425"/>
            <a:ext cx="612775" cy="612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 name="Text Box 35">
            <a:extLst>
              <a:ext uri="{FF2B5EF4-FFF2-40B4-BE49-F238E27FC236}">
                <a16:creationId xmlns:a16="http://schemas.microsoft.com/office/drawing/2014/main" id="{1E7333CD-A972-41C3-9F6D-F9543EFA25AF}"/>
              </a:ext>
            </a:extLst>
          </p:cNvPr>
          <p:cNvSpPr txBox="1">
            <a:spLocks noChangeArrowheads="1"/>
          </p:cNvSpPr>
          <p:nvPr userDrawn="1"/>
        </p:nvSpPr>
        <p:spPr bwMode="auto">
          <a:xfrm>
            <a:off x="8426450" y="6629400"/>
            <a:ext cx="717550" cy="22860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algn="r">
              <a:spcBef>
                <a:spcPct val="50000"/>
              </a:spcBef>
            </a:pPr>
            <a:fld id="{A8EC8004-5BD5-4BDC-95AF-F307765D2EA3}" type="slidenum">
              <a:rPr lang="en-US" altLang="en-US" sz="900">
                <a:solidFill>
                  <a:srgbClr val="000000"/>
                </a:solidFill>
                <a:ea typeface="ヒラギノ角ゴ Pro W3"/>
                <a:cs typeface="ヒラギノ角ゴ Pro W3"/>
              </a:rPr>
              <a:pPr algn="r">
                <a:spcBef>
                  <a:spcPct val="50000"/>
                </a:spcBef>
              </a:pPr>
              <a:t>‹#›</a:t>
            </a:fld>
            <a:endParaRPr lang="en-US" altLang="en-US" sz="900">
              <a:solidFill>
                <a:srgbClr val="000000"/>
              </a:solidFill>
              <a:ea typeface="ヒラギノ角ゴ Pro W3"/>
              <a:cs typeface="ヒラギノ角ゴ Pro W3"/>
            </a:endParaRPr>
          </a:p>
        </p:txBody>
      </p:sp>
      <p:sp>
        <p:nvSpPr>
          <p:cNvPr id="1026" name="Rectangle 4">
            <a:extLst>
              <a:ext uri="{FF2B5EF4-FFF2-40B4-BE49-F238E27FC236}">
                <a16:creationId xmlns:a16="http://schemas.microsoft.com/office/drawing/2014/main" id="{D04CEAB7-0DAA-4CC4-B6F4-7C9633081B7E}"/>
              </a:ext>
            </a:extLst>
          </p:cNvPr>
          <p:cNvSpPr>
            <a:spLocks noGrp="1" noChangeArrowheads="1"/>
          </p:cNvSpPr>
          <p:nvPr>
            <p:ph type="body" idx="1"/>
          </p:nvPr>
        </p:nvSpPr>
        <p:spPr bwMode="auto">
          <a:xfrm>
            <a:off x="625475" y="1674813"/>
            <a:ext cx="7772400" cy="4349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699">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 uri="{FAA26D3D-D897-4be2-8F04-BA451C77F1D7}"/>
          </a:extLst>
        </p:spPr>
        <p:txBody>
          <a:bodyPr vert="horz" wrap="square" lIns="90488" tIns="44450" rIns="90488" bIns="4445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28" name="Rectangle 3">
            <a:extLst>
              <a:ext uri="{FF2B5EF4-FFF2-40B4-BE49-F238E27FC236}">
                <a16:creationId xmlns:a16="http://schemas.microsoft.com/office/drawing/2014/main" id="{AAB1CC4E-A0E4-4023-AC20-27ABBF4226CE}"/>
              </a:ext>
            </a:extLst>
          </p:cNvPr>
          <p:cNvSpPr>
            <a:spLocks noGrp="1" noChangeArrowheads="1"/>
          </p:cNvSpPr>
          <p:nvPr>
            <p:ph type="title"/>
          </p:nvPr>
        </p:nvSpPr>
        <p:spPr bwMode="auto">
          <a:xfrm>
            <a:off x="901700" y="481013"/>
            <a:ext cx="7540625" cy="9413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699">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 uri="{FAA26D3D-D897-4be2-8F04-BA451C77F1D7}"/>
          </a:extLst>
        </p:spPr>
        <p:txBody>
          <a:bodyPr vert="horz" wrap="square" lIns="0" tIns="46038" rIns="0" bIns="46038" numCol="1" anchor="t" anchorCtr="0" compatLnSpc="1">
            <a:prstTxWarp prst="textNoShape">
              <a:avLst/>
            </a:prstTxWarp>
          </a:bodyPr>
          <a:lstStyle/>
          <a:p>
            <a:pPr lvl="0"/>
            <a:r>
              <a:rPr lang="en-US" altLang="en-US"/>
              <a:t>Click to edit Master title style</a:t>
            </a:r>
          </a:p>
        </p:txBody>
      </p:sp>
    </p:spTree>
  </p:cSld>
  <p:clrMap bg1="lt1" tx1="dk1" bg2="lt2" tx2="dk2" accent1="accent1" accent2="accent2" accent3="accent3" accent4="accent4" accent5="accent5" accent6="accent6" hlink="hlink" folHlink="folHlink"/>
  <p:sldLayoutIdLst>
    <p:sldLayoutId id="2147484069" r:id="rId1"/>
    <p:sldLayoutId id="2147484070" r:id="rId2"/>
    <p:sldLayoutId id="2147484071" r:id="rId3"/>
    <p:sldLayoutId id="2147484072" r:id="rId4"/>
    <p:sldLayoutId id="2147484073" r:id="rId5"/>
    <p:sldLayoutId id="2147484074" r:id="rId6"/>
    <p:sldLayoutId id="2147484075" r:id="rId7"/>
    <p:sldLayoutId id="2147484076" r:id="rId8"/>
    <p:sldLayoutId id="2147484077" r:id="rId9"/>
    <p:sldLayoutId id="2147484078" r:id="rId10"/>
    <p:sldLayoutId id="2147484079" r:id="rId11"/>
  </p:sldLayoutIdLst>
  <p:transition/>
  <p:txStyles>
    <p:titleStyle>
      <a:lvl1pPr algn="l" rtl="0" fontAlgn="base">
        <a:spcBef>
          <a:spcPct val="0"/>
        </a:spcBef>
        <a:spcAft>
          <a:spcPct val="0"/>
        </a:spcAft>
        <a:defRPr sz="2400" b="1" kern="1200">
          <a:solidFill>
            <a:srgbClr val="FF0000"/>
          </a:solidFill>
          <a:latin typeface="+mj-lt"/>
          <a:ea typeface="+mj-ea"/>
          <a:cs typeface="+mj-cs"/>
        </a:defRPr>
      </a:lvl1pPr>
      <a:lvl2pPr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2pPr>
      <a:lvl3pPr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3pPr>
      <a:lvl4pPr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4pPr>
      <a:lvl5pPr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5pPr>
      <a:lvl6pPr marL="457200"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6pPr>
      <a:lvl7pPr marL="914400"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7pPr>
      <a:lvl8pPr marL="1371600"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8pPr>
      <a:lvl9pPr marL="1828800"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9pPr>
    </p:titleStyle>
    <p:bodyStyle>
      <a:lvl1pPr marL="169863" indent="-169863" algn="l" rtl="0" fontAlgn="base">
        <a:spcBef>
          <a:spcPct val="34000"/>
        </a:spcBef>
        <a:spcAft>
          <a:spcPct val="0"/>
        </a:spcAft>
        <a:buClr>
          <a:schemeClr val="tx1"/>
        </a:buClr>
        <a:buSzPct val="100000"/>
        <a:buFont typeface="Symbol" panose="05050102010706020507" pitchFamily="18" charset="2"/>
        <a:buChar char="·"/>
        <a:defRPr sz="1600" kern="1200">
          <a:solidFill>
            <a:schemeClr val="tx1"/>
          </a:solidFill>
          <a:latin typeface="+mn-lt"/>
          <a:ea typeface="+mn-ea"/>
          <a:cs typeface="+mn-cs"/>
        </a:defRPr>
      </a:lvl1pPr>
      <a:lvl2pPr marL="574675" indent="-290513" algn="l" rtl="0" fontAlgn="base">
        <a:spcBef>
          <a:spcPct val="20000"/>
        </a:spcBef>
        <a:spcAft>
          <a:spcPct val="0"/>
        </a:spcAft>
        <a:buSzPct val="100000"/>
        <a:buFont typeface="Symbol" panose="05050102010706020507" pitchFamily="18" charset="2"/>
        <a:buChar char="·"/>
        <a:defRPr sz="1600" kern="1200">
          <a:solidFill>
            <a:schemeClr val="tx1"/>
          </a:solidFill>
          <a:latin typeface="+mn-lt"/>
          <a:ea typeface="+mn-ea"/>
          <a:cs typeface="+mn-cs"/>
        </a:defRPr>
      </a:lvl2pPr>
      <a:lvl3pPr marL="914400" indent="-222250" algn="l" rtl="0" fontAlgn="base">
        <a:spcBef>
          <a:spcPct val="20000"/>
        </a:spcBef>
        <a:spcAft>
          <a:spcPct val="0"/>
        </a:spcAft>
        <a:buClr>
          <a:srgbClr val="669999"/>
        </a:buClr>
        <a:buSzPct val="100000"/>
        <a:buFont typeface="Symbol" panose="05050102010706020507" pitchFamily="18" charset="2"/>
        <a:buChar char="·"/>
        <a:defRPr sz="1600" kern="1200">
          <a:solidFill>
            <a:schemeClr val="tx1"/>
          </a:solidFill>
          <a:latin typeface="+mn-lt"/>
          <a:ea typeface="+mn-ea"/>
          <a:cs typeface="+mn-cs"/>
        </a:defRPr>
      </a:lvl3pPr>
      <a:lvl4pPr marL="1600200" indent="-228600" algn="l" rtl="0" fontAlgn="base">
        <a:spcBef>
          <a:spcPct val="20000"/>
        </a:spcBef>
        <a:spcAft>
          <a:spcPct val="0"/>
        </a:spcAft>
        <a:buSzPct val="100000"/>
        <a:buChar char="–"/>
        <a:defRPr sz="1400" kern="1200">
          <a:solidFill>
            <a:schemeClr val="bg2"/>
          </a:solidFill>
          <a:latin typeface="Tahoma" panose="020B0604030504040204" pitchFamily="34" charset="0"/>
          <a:ea typeface="+mn-ea"/>
          <a:cs typeface="+mn-cs"/>
        </a:defRPr>
      </a:lvl4pPr>
      <a:lvl5pPr marL="2057400" indent="-228600" algn="l" rtl="0" fontAlgn="base">
        <a:spcBef>
          <a:spcPct val="20000"/>
        </a:spcBef>
        <a:spcAft>
          <a:spcPct val="0"/>
        </a:spcAft>
        <a:buSzPct val="100000"/>
        <a:buChar char="»"/>
        <a:defRPr sz="2000" kern="1200">
          <a:solidFill>
            <a:schemeClr val="tx1"/>
          </a:solidFill>
          <a:latin typeface="Tahoma" panose="020B060403050404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7.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6" name="Text Box 4">
            <a:extLst>
              <a:ext uri="{FF2B5EF4-FFF2-40B4-BE49-F238E27FC236}">
                <a16:creationId xmlns:a16="http://schemas.microsoft.com/office/drawing/2014/main" id="{C2E425D5-A392-4626-97FF-417A1F2017BC}"/>
              </a:ext>
            </a:extLst>
          </p:cNvPr>
          <p:cNvSpPr txBox="1">
            <a:spLocks noChangeArrowheads="1"/>
          </p:cNvSpPr>
          <p:nvPr/>
        </p:nvSpPr>
        <p:spPr bwMode="auto">
          <a:xfrm>
            <a:off x="76200" y="6527800"/>
            <a:ext cx="8839200" cy="2577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02833" tIns="51417" rIns="102833" bIns="51417">
            <a:spAutoFit/>
          </a:bodyPr>
          <a:lstStyle>
            <a:lvl1pPr defTabSz="1028700">
              <a:defRPr sz="2400">
                <a:solidFill>
                  <a:schemeClr val="tx1"/>
                </a:solidFill>
                <a:latin typeface="Arial" panose="020B0604020202020204" pitchFamily="34" charset="0"/>
              </a:defRPr>
            </a:lvl1pPr>
            <a:lvl2pPr marL="742950" indent="-285750" defTabSz="1028700">
              <a:defRPr sz="2400">
                <a:solidFill>
                  <a:schemeClr val="tx1"/>
                </a:solidFill>
                <a:latin typeface="Arial" panose="020B0604020202020204" pitchFamily="34" charset="0"/>
              </a:defRPr>
            </a:lvl2pPr>
            <a:lvl3pPr marL="1143000" indent="-228600" defTabSz="1028700">
              <a:defRPr sz="2400">
                <a:solidFill>
                  <a:schemeClr val="tx1"/>
                </a:solidFill>
                <a:latin typeface="Arial" panose="020B0604020202020204" pitchFamily="34" charset="0"/>
              </a:defRPr>
            </a:lvl3pPr>
            <a:lvl4pPr marL="1600200" indent="-228600" defTabSz="1028700">
              <a:defRPr sz="2400">
                <a:solidFill>
                  <a:schemeClr val="tx1"/>
                </a:solidFill>
                <a:latin typeface="Arial" panose="020B0604020202020204" pitchFamily="34" charset="0"/>
              </a:defRPr>
            </a:lvl4pPr>
            <a:lvl5pPr marL="2057400" indent="-228600" defTabSz="1028700">
              <a:defRPr sz="2400">
                <a:solidFill>
                  <a:schemeClr val="tx1"/>
                </a:solidFill>
                <a:latin typeface="Arial" panose="020B0604020202020204" pitchFamily="34" charset="0"/>
              </a:defRPr>
            </a:lvl5pPr>
            <a:lvl6pPr marL="2514600" indent="-228600" defTabSz="1028700" eaLnBrk="0" fontAlgn="base" hangingPunct="0">
              <a:spcBef>
                <a:spcPct val="0"/>
              </a:spcBef>
              <a:spcAft>
                <a:spcPct val="0"/>
              </a:spcAft>
              <a:defRPr sz="2400">
                <a:solidFill>
                  <a:schemeClr val="tx1"/>
                </a:solidFill>
                <a:latin typeface="Arial" panose="020B0604020202020204" pitchFamily="34" charset="0"/>
              </a:defRPr>
            </a:lvl6pPr>
            <a:lvl7pPr marL="2971800" indent="-228600" defTabSz="1028700" eaLnBrk="0" fontAlgn="base" hangingPunct="0">
              <a:spcBef>
                <a:spcPct val="0"/>
              </a:spcBef>
              <a:spcAft>
                <a:spcPct val="0"/>
              </a:spcAft>
              <a:defRPr sz="2400">
                <a:solidFill>
                  <a:schemeClr val="tx1"/>
                </a:solidFill>
                <a:latin typeface="Arial" panose="020B0604020202020204" pitchFamily="34" charset="0"/>
              </a:defRPr>
            </a:lvl7pPr>
            <a:lvl8pPr marL="3429000" indent="-228600" defTabSz="1028700" eaLnBrk="0" fontAlgn="base" hangingPunct="0">
              <a:spcBef>
                <a:spcPct val="0"/>
              </a:spcBef>
              <a:spcAft>
                <a:spcPct val="0"/>
              </a:spcAft>
              <a:defRPr sz="2400">
                <a:solidFill>
                  <a:schemeClr val="tx1"/>
                </a:solidFill>
                <a:latin typeface="Arial" panose="020B0604020202020204" pitchFamily="34" charset="0"/>
              </a:defRPr>
            </a:lvl8pPr>
            <a:lvl9pPr marL="3886200" indent="-228600" defTabSz="1028700" eaLnBrk="0" fontAlgn="base" hangingPunct="0">
              <a:spcBef>
                <a:spcPct val="0"/>
              </a:spcBef>
              <a:spcAft>
                <a:spcPct val="0"/>
              </a:spcAft>
              <a:defRPr sz="2400">
                <a:solidFill>
                  <a:schemeClr val="tx1"/>
                </a:solidFill>
                <a:latin typeface="Arial" panose="020B0604020202020204" pitchFamily="34" charset="0"/>
              </a:defRPr>
            </a:lvl9pPr>
          </a:lstStyle>
          <a:p>
            <a:r>
              <a:rPr lang="en-US" sz="1000" i="1" dirty="0"/>
              <a:t>Copyright © 2020 McGraw-Hill Education. All rights reserved. No reproduction or distribution without the prior written consent of McGraw-Hill Education</a:t>
            </a:r>
            <a:r>
              <a:rPr lang="en-US" sz="1000" dirty="0"/>
              <a:t>.</a:t>
            </a:r>
          </a:p>
        </p:txBody>
      </p:sp>
      <p:sp>
        <p:nvSpPr>
          <p:cNvPr id="3" name="Title 2">
            <a:extLst>
              <a:ext uri="{FF2B5EF4-FFF2-40B4-BE49-F238E27FC236}">
                <a16:creationId xmlns:a16="http://schemas.microsoft.com/office/drawing/2014/main" id="{6E22BE6A-6B56-4100-85CE-710C8D973209}"/>
              </a:ext>
            </a:extLst>
          </p:cNvPr>
          <p:cNvSpPr>
            <a:spLocks/>
          </p:cNvSpPr>
          <p:nvPr/>
        </p:nvSpPr>
        <p:spPr bwMode="auto">
          <a:xfrm>
            <a:off x="0" y="1676400"/>
            <a:ext cx="9144000" cy="1924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699">
                <a:solidFill>
                  <a:schemeClr val="tx1"/>
                </a:solidFill>
                <a:miter lim="800000"/>
                <a:headEnd/>
                <a:tailEnd/>
              </a14:hiddenLine>
            </a:ext>
            <a:ext uri="{AF507438-7753-43E0-B8FC-AC1667EBCBE1}">
              <a14:hiddenEffects xmlns:a14="http://schemas.microsoft.com/office/drawing/2010/main">
                <a:effectLst>
                  <a:outerShdw dist="38099" dir="2700000" algn="ctr" rotWithShape="0">
                    <a:schemeClr val="bg2">
                      <a:alpha val="74997"/>
                    </a:schemeClr>
                  </a:outerShdw>
                </a:effectLst>
              </a14:hiddenEffects>
            </a:ext>
          </a:extLst>
        </p:spPr>
        <p:txBody>
          <a:bodyPr lIns="0" tIns="46038" rIns="0" bIns="46038"/>
          <a:lstStyle>
            <a:lvl1pPr>
              <a:defRPr sz="2400" b="1">
                <a:solidFill>
                  <a:srgbClr val="FF0000"/>
                </a:solidFill>
                <a:latin typeface="Arial" panose="020B0604020202020204" pitchFamily="34" charset="0"/>
                <a:ea typeface="ヒラギノ角ゴ Pro W3"/>
                <a:cs typeface="ヒラギノ角ゴ Pro W3"/>
              </a:defRPr>
            </a:lvl1pPr>
            <a:lvl2pPr>
              <a:defRPr sz="2400" b="1">
                <a:solidFill>
                  <a:srgbClr val="FF0000"/>
                </a:solidFill>
                <a:latin typeface="Arial" panose="020B0604020202020204" pitchFamily="34" charset="0"/>
                <a:ea typeface="ヒラギノ角ゴ Pro W3"/>
                <a:cs typeface="ヒラギノ角ゴ Pro W3"/>
              </a:defRPr>
            </a:lvl2pPr>
            <a:lvl3pPr>
              <a:defRPr sz="2400" b="1">
                <a:solidFill>
                  <a:srgbClr val="FF0000"/>
                </a:solidFill>
                <a:latin typeface="Arial" panose="020B0604020202020204" pitchFamily="34" charset="0"/>
                <a:ea typeface="ヒラギノ角ゴ Pro W3"/>
                <a:cs typeface="ヒラギノ角ゴ Pro W3"/>
              </a:defRPr>
            </a:lvl3pPr>
            <a:lvl4pPr>
              <a:defRPr sz="2400" b="1">
                <a:solidFill>
                  <a:srgbClr val="FF0000"/>
                </a:solidFill>
                <a:latin typeface="Arial" panose="020B0604020202020204" pitchFamily="34" charset="0"/>
                <a:ea typeface="ヒラギノ角ゴ Pro W3"/>
                <a:cs typeface="ヒラギノ角ゴ Pro W3"/>
              </a:defRPr>
            </a:lvl4pPr>
            <a:lvl5pPr>
              <a:defRPr sz="2400" b="1">
                <a:solidFill>
                  <a:srgbClr val="FF0000"/>
                </a:solidFill>
                <a:latin typeface="Arial" panose="020B0604020202020204" pitchFamily="34" charset="0"/>
                <a:ea typeface="ヒラギノ角ゴ Pro W3"/>
                <a:cs typeface="ヒラギノ角ゴ Pro W3"/>
              </a:defRPr>
            </a:lvl5pPr>
            <a:lvl6pPr marL="45720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6pPr>
            <a:lvl7pPr marL="91440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7pPr>
            <a:lvl8pPr marL="137160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8pPr>
            <a:lvl9pPr marL="182880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9pPr>
          </a:lstStyle>
          <a:p>
            <a:pPr algn="ctr" eaLnBrk="1" hangingPunct="1"/>
            <a:r>
              <a:rPr lang="en-US" altLang="en-US" sz="5400" dirty="0">
                <a:solidFill>
                  <a:schemeClr val="tx1"/>
                </a:solidFill>
              </a:rPr>
              <a:t>Biology</a:t>
            </a:r>
            <a:endParaRPr lang="en-US" altLang="en-US" sz="3600" dirty="0">
              <a:solidFill>
                <a:schemeClr val="tx1"/>
              </a:solidFill>
            </a:endParaRPr>
          </a:p>
        </p:txBody>
      </p:sp>
      <p:sp>
        <p:nvSpPr>
          <p:cNvPr id="3080" name="Text Box 9">
            <a:extLst>
              <a:ext uri="{FF2B5EF4-FFF2-40B4-BE49-F238E27FC236}">
                <a16:creationId xmlns:a16="http://schemas.microsoft.com/office/drawing/2014/main" id="{380A902D-9A0C-49AD-81C9-C13B1825AE0A}"/>
              </a:ext>
            </a:extLst>
          </p:cNvPr>
          <p:cNvSpPr txBox="1">
            <a:spLocks noChangeArrowheads="1"/>
          </p:cNvSpPr>
          <p:nvPr/>
        </p:nvSpPr>
        <p:spPr bwMode="auto">
          <a:xfrm>
            <a:off x="0" y="3657600"/>
            <a:ext cx="9144000" cy="10810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algn="ctr" eaLnBrk="1" hangingPunct="1">
              <a:lnSpc>
                <a:spcPct val="80000"/>
              </a:lnSpc>
              <a:spcBef>
                <a:spcPct val="20000"/>
              </a:spcBef>
              <a:buClr>
                <a:srgbClr val="666666"/>
              </a:buClr>
              <a:buSzPct val="70000"/>
              <a:buFont typeface="Wingdings" panose="05000000000000000000" pitchFamily="2" charset="2"/>
              <a:buNone/>
            </a:pPr>
            <a:r>
              <a:rPr lang="en-US" altLang="en-US" sz="3600" b="1" dirty="0">
                <a:solidFill>
                  <a:srgbClr val="000000"/>
                </a:solidFill>
              </a:rPr>
              <a:t>Species Interactions</a:t>
            </a:r>
          </a:p>
          <a:p>
            <a:pPr algn="ctr" eaLnBrk="1" hangingPunct="1">
              <a:lnSpc>
                <a:spcPct val="80000"/>
              </a:lnSpc>
              <a:spcBef>
                <a:spcPct val="20000"/>
              </a:spcBef>
              <a:buClr>
                <a:srgbClr val="666666"/>
              </a:buClr>
              <a:buSzPct val="70000"/>
              <a:buFont typeface="Wingdings" panose="05000000000000000000" pitchFamily="2" charset="2"/>
              <a:buNone/>
            </a:pPr>
            <a:r>
              <a:rPr lang="en-US" altLang="en-US" sz="3600" b="1" dirty="0">
                <a:solidFill>
                  <a:srgbClr val="000000"/>
                </a:solidFill>
              </a:rPr>
              <a:t>Clicker Questions</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a:extLst>
              <a:ext uri="{FF2B5EF4-FFF2-40B4-BE49-F238E27FC236}">
                <a16:creationId xmlns:a16="http://schemas.microsoft.com/office/drawing/2014/main" id="{CB800BB5-830B-49D1-A6FD-22006B4791C3}"/>
              </a:ext>
            </a:extLst>
          </p:cNvPr>
          <p:cNvSpPr>
            <a:spLocks noGrp="1" noChangeArrowheads="1"/>
          </p:cNvSpPr>
          <p:nvPr>
            <p:ph type="title"/>
          </p:nvPr>
        </p:nvSpPr>
        <p:spPr/>
        <p:txBody>
          <a:bodyPr/>
          <a:lstStyle/>
          <a:p>
            <a:pPr eaLnBrk="1" hangingPunct="1"/>
            <a:r>
              <a:rPr lang="en-US" altLang="en-US"/>
              <a:t>Question 8</a:t>
            </a:r>
          </a:p>
        </p:txBody>
      </p:sp>
      <p:sp>
        <p:nvSpPr>
          <p:cNvPr id="12291" name="Rectangle 6">
            <a:extLst>
              <a:ext uri="{FF2B5EF4-FFF2-40B4-BE49-F238E27FC236}">
                <a16:creationId xmlns:a16="http://schemas.microsoft.com/office/drawing/2014/main" id="{BB3EAF66-C9A9-4FCF-9F37-1F03C1F2AA6C}"/>
              </a:ext>
            </a:extLst>
          </p:cNvPr>
          <p:cNvSpPr>
            <a:spLocks noGrp="1" noChangeArrowheads="1"/>
          </p:cNvSpPr>
          <p:nvPr>
            <p:ph type="body" idx="1"/>
          </p:nvPr>
        </p:nvSpPr>
        <p:spPr>
          <a:xfrm>
            <a:off x="838200" y="1905000"/>
            <a:ext cx="7661275" cy="4114800"/>
          </a:xfrm>
        </p:spPr>
        <p:txBody>
          <a:bodyPr/>
          <a:lstStyle/>
          <a:p>
            <a:pPr>
              <a:buFont typeface="Wingdings" panose="05000000000000000000" pitchFamily="2" charset="2"/>
              <a:buNone/>
            </a:pPr>
            <a:r>
              <a:rPr lang="en-US" altLang="en-US" sz="2400"/>
              <a:t>	Several toxic species adapting the same warning coloration is an example of</a:t>
            </a:r>
          </a:p>
          <a:p>
            <a:pPr marL="1347788" lvl="2" indent="-457200">
              <a:buFont typeface="Arial" panose="020B0604020202020204" pitchFamily="34" charset="0"/>
              <a:buAutoNum type="alphaLcPeriod"/>
            </a:pPr>
            <a:r>
              <a:rPr lang="en-US" altLang="en-US"/>
              <a:t>Batesian Mimicry</a:t>
            </a:r>
          </a:p>
          <a:p>
            <a:pPr marL="1347788" lvl="2" indent="-457200">
              <a:buFont typeface="Arial" panose="020B0604020202020204" pitchFamily="34" charset="0"/>
              <a:buAutoNum type="alphaLcPeriod"/>
            </a:pPr>
            <a:r>
              <a:rPr lang="en-US" altLang="en-US"/>
              <a:t>Mullerian Mimicry</a:t>
            </a:r>
          </a:p>
          <a:p>
            <a:pPr marL="1347788" lvl="2" indent="-457200">
              <a:buFont typeface="Arial" panose="020B0604020202020204" pitchFamily="34" charset="0"/>
              <a:buAutoNum type="alphaLcPeriod"/>
            </a:pPr>
            <a:r>
              <a:rPr lang="en-US" altLang="en-US"/>
              <a:t>Rosenzweigian Mimicry</a:t>
            </a:r>
          </a:p>
          <a:p>
            <a:pPr marL="1347788" lvl="2" indent="-457200">
              <a:buFont typeface="Arial" panose="020B0604020202020204" pitchFamily="34" charset="0"/>
              <a:buAutoNum type="alphaLcPeriod"/>
            </a:pPr>
            <a:r>
              <a:rPr lang="en-US" altLang="en-US"/>
              <a:t>Darwinian Mimicry</a:t>
            </a:r>
          </a:p>
          <a:p>
            <a:pPr marL="1347788" lvl="2" indent="-457200">
              <a:buFont typeface="Arial" panose="020B0604020202020204" pitchFamily="34" charset="0"/>
              <a:buAutoNum type="alphaLcPeriod"/>
            </a:pPr>
            <a:r>
              <a:rPr lang="en-US" altLang="en-US"/>
              <a:t>Hutchinsonian Mimicry</a:t>
            </a:r>
          </a:p>
          <a:p>
            <a:pPr>
              <a:buFont typeface="Wingdings" panose="05000000000000000000" pitchFamily="2" charset="2"/>
              <a:buNone/>
            </a:pPr>
            <a:r>
              <a:rPr lang="en-US" altLang="en-US" sz="2400"/>
              <a:t>	</a:t>
            </a:r>
            <a:endParaRPr lang="en-US" altLang="en-US"/>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a:extLst>
              <a:ext uri="{FF2B5EF4-FFF2-40B4-BE49-F238E27FC236}">
                <a16:creationId xmlns:a16="http://schemas.microsoft.com/office/drawing/2014/main" id="{4016238C-E37F-498B-A4B3-6A0AC609482F}"/>
              </a:ext>
            </a:extLst>
          </p:cNvPr>
          <p:cNvSpPr>
            <a:spLocks noGrp="1" noChangeArrowheads="1"/>
          </p:cNvSpPr>
          <p:nvPr>
            <p:ph type="title"/>
          </p:nvPr>
        </p:nvSpPr>
        <p:spPr/>
        <p:txBody>
          <a:bodyPr/>
          <a:lstStyle/>
          <a:p>
            <a:pPr eaLnBrk="1" hangingPunct="1"/>
            <a:r>
              <a:rPr lang="en-US" altLang="en-US"/>
              <a:t>Question 9</a:t>
            </a:r>
          </a:p>
        </p:txBody>
      </p:sp>
      <p:sp>
        <p:nvSpPr>
          <p:cNvPr id="13315" name="Rectangle 6">
            <a:extLst>
              <a:ext uri="{FF2B5EF4-FFF2-40B4-BE49-F238E27FC236}">
                <a16:creationId xmlns:a16="http://schemas.microsoft.com/office/drawing/2014/main" id="{A2B07F2C-1372-49B7-905D-F96B879397F2}"/>
              </a:ext>
            </a:extLst>
          </p:cNvPr>
          <p:cNvSpPr>
            <a:spLocks noGrp="1" noChangeArrowheads="1"/>
          </p:cNvSpPr>
          <p:nvPr>
            <p:ph type="body" idx="1"/>
          </p:nvPr>
        </p:nvSpPr>
        <p:spPr>
          <a:xfrm>
            <a:off x="990600" y="1676400"/>
            <a:ext cx="7661275" cy="4114800"/>
          </a:xfrm>
        </p:spPr>
        <p:txBody>
          <a:bodyPr/>
          <a:lstStyle/>
          <a:p>
            <a:pPr>
              <a:buFont typeface="Wingdings" panose="05000000000000000000" pitchFamily="2" charset="2"/>
              <a:buNone/>
            </a:pPr>
            <a:r>
              <a:rPr lang="en-US" altLang="en-US" sz="2400"/>
              <a:t>	Which of the following best describes a holoparasite?</a:t>
            </a:r>
          </a:p>
          <a:p>
            <a:pPr marL="1347788" lvl="2" indent="-457200">
              <a:buFont typeface="Arial" panose="020B0604020202020204" pitchFamily="34" charset="0"/>
              <a:buAutoNum type="alphaLcPeriod"/>
            </a:pPr>
            <a:r>
              <a:rPr lang="en-US" altLang="en-US"/>
              <a:t>A non-photosynthetic plant parasite that is completely dependent on its host</a:t>
            </a:r>
          </a:p>
          <a:p>
            <a:pPr marL="1347788" lvl="2" indent="-457200">
              <a:buFont typeface="Arial" panose="020B0604020202020204" pitchFamily="34" charset="0"/>
              <a:buAutoNum type="alphaLcPeriod"/>
            </a:pPr>
            <a:r>
              <a:rPr lang="en-US" altLang="en-US"/>
              <a:t>A photosynthetic plant parasite</a:t>
            </a:r>
          </a:p>
          <a:p>
            <a:pPr marL="1347788" lvl="2" indent="-457200">
              <a:buFont typeface="Arial" panose="020B0604020202020204" pitchFamily="34" charset="0"/>
              <a:buAutoNum type="alphaLcPeriod"/>
            </a:pPr>
            <a:r>
              <a:rPr lang="en-US" altLang="en-US"/>
              <a:t>A microscopic parasite that lives inside a host animal</a:t>
            </a:r>
          </a:p>
          <a:p>
            <a:pPr marL="1347788" lvl="2" indent="-457200">
              <a:buFont typeface="Arial" panose="020B0604020202020204" pitchFamily="34" charset="0"/>
              <a:buAutoNum type="alphaLcPeriod"/>
            </a:pPr>
            <a:r>
              <a:rPr lang="en-US" altLang="en-US"/>
              <a:t>An animal that feeds on a host and transfers a microparasite</a:t>
            </a:r>
          </a:p>
          <a:p>
            <a:pPr marL="1347788" lvl="2" indent="-457200">
              <a:buFont typeface="Arial" panose="020B0604020202020204" pitchFamily="34" charset="0"/>
              <a:buAutoNum type="alphaLcPeriod"/>
            </a:pPr>
            <a:r>
              <a:rPr lang="en-US" altLang="en-US"/>
              <a:t>None of the above</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a:extLst>
              <a:ext uri="{FF2B5EF4-FFF2-40B4-BE49-F238E27FC236}">
                <a16:creationId xmlns:a16="http://schemas.microsoft.com/office/drawing/2014/main" id="{D4675085-F54D-492C-8976-3B6EE2F81534}"/>
              </a:ext>
            </a:extLst>
          </p:cNvPr>
          <p:cNvSpPr>
            <a:spLocks noGrp="1" noChangeArrowheads="1"/>
          </p:cNvSpPr>
          <p:nvPr>
            <p:ph type="title"/>
          </p:nvPr>
        </p:nvSpPr>
        <p:spPr/>
        <p:txBody>
          <a:bodyPr/>
          <a:lstStyle/>
          <a:p>
            <a:pPr eaLnBrk="1" hangingPunct="1"/>
            <a:r>
              <a:rPr lang="en-US" altLang="en-US"/>
              <a:t>Question 10</a:t>
            </a:r>
          </a:p>
        </p:txBody>
      </p:sp>
      <p:sp>
        <p:nvSpPr>
          <p:cNvPr id="14339" name="Rectangle 6">
            <a:extLst>
              <a:ext uri="{FF2B5EF4-FFF2-40B4-BE49-F238E27FC236}">
                <a16:creationId xmlns:a16="http://schemas.microsoft.com/office/drawing/2014/main" id="{6F3C1E52-7FA2-49C6-8DF4-E235A927DA1B}"/>
              </a:ext>
            </a:extLst>
          </p:cNvPr>
          <p:cNvSpPr>
            <a:spLocks noGrp="1" noChangeArrowheads="1"/>
          </p:cNvSpPr>
          <p:nvPr>
            <p:ph type="body" idx="1"/>
          </p:nvPr>
        </p:nvSpPr>
        <p:spPr>
          <a:xfrm>
            <a:off x="914400" y="1524000"/>
            <a:ext cx="7661275" cy="4114800"/>
          </a:xfrm>
        </p:spPr>
        <p:txBody>
          <a:bodyPr/>
          <a:lstStyle/>
          <a:p>
            <a:pPr>
              <a:buFont typeface="Wingdings" panose="05000000000000000000" pitchFamily="2" charset="2"/>
              <a:buNone/>
            </a:pPr>
            <a:r>
              <a:rPr lang="en-US" altLang="en-US" sz="2400" i="1"/>
              <a:t>	Xenobalanus</a:t>
            </a:r>
            <a:r>
              <a:rPr lang="en-US" altLang="en-US" sz="2400"/>
              <a:t> </a:t>
            </a:r>
            <a:r>
              <a:rPr lang="en-US" altLang="en-US" sz="2400" i="1"/>
              <a:t>globicipitis</a:t>
            </a:r>
            <a:r>
              <a:rPr lang="en-US" altLang="en-US" sz="2400"/>
              <a:t> is a barnacle that lives on the body of many whale species. The whale provides an attachment site for the barnacle and the whale is completely unaffected by the barnacle’s presence. This relationship is an example of</a:t>
            </a:r>
          </a:p>
          <a:p>
            <a:pPr marL="1347788" lvl="2" indent="-457200">
              <a:buFont typeface="Arial" panose="020B0604020202020204" pitchFamily="34" charset="0"/>
              <a:buAutoNum type="alphaLcPeriod"/>
            </a:pPr>
            <a:r>
              <a:rPr lang="en-US" altLang="en-US"/>
              <a:t>Parasitism</a:t>
            </a:r>
          </a:p>
          <a:p>
            <a:pPr marL="1347788" lvl="2" indent="-457200">
              <a:buFont typeface="Arial" panose="020B0604020202020204" pitchFamily="34" charset="0"/>
              <a:buAutoNum type="alphaLcPeriod"/>
            </a:pPr>
            <a:r>
              <a:rPr lang="en-US" altLang="en-US"/>
              <a:t>Commensalism</a:t>
            </a:r>
          </a:p>
          <a:p>
            <a:pPr marL="1347788" lvl="2" indent="-457200">
              <a:buFont typeface="Arial" panose="020B0604020202020204" pitchFamily="34" charset="0"/>
              <a:buAutoNum type="alphaLcPeriod"/>
            </a:pPr>
            <a:r>
              <a:rPr lang="en-US" altLang="en-US"/>
              <a:t>Mutualism</a:t>
            </a:r>
          </a:p>
          <a:p>
            <a:pPr marL="1347788" lvl="2" indent="-457200">
              <a:buFont typeface="Arial" panose="020B0604020202020204" pitchFamily="34" charset="0"/>
              <a:buAutoNum type="alphaLcPeriod"/>
            </a:pPr>
            <a:r>
              <a:rPr lang="en-US" altLang="en-US"/>
              <a:t>Competition</a:t>
            </a:r>
          </a:p>
          <a:p>
            <a:pPr marL="1347788" lvl="2" indent="-457200">
              <a:buFont typeface="Arial" panose="020B0604020202020204" pitchFamily="34" charset="0"/>
              <a:buAutoNum type="alphaLcPeriod"/>
            </a:pPr>
            <a:r>
              <a:rPr lang="en-US" altLang="en-US"/>
              <a:t>Amensalism</a:t>
            </a:r>
          </a:p>
          <a:p>
            <a:pPr>
              <a:buFont typeface="Wingdings" panose="05000000000000000000" pitchFamily="2" charset="2"/>
              <a:buNone/>
            </a:pPr>
            <a:r>
              <a:rPr lang="en-US" altLang="en-US" sz="2400"/>
              <a:t>	</a:t>
            </a:r>
            <a:endParaRPr lang="en-US" altLang="en-US"/>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a:extLst>
              <a:ext uri="{FF2B5EF4-FFF2-40B4-BE49-F238E27FC236}">
                <a16:creationId xmlns:a16="http://schemas.microsoft.com/office/drawing/2014/main" id="{FB84CFF1-6A76-4C8A-85DC-9E58336F3D09}"/>
              </a:ext>
            </a:extLst>
          </p:cNvPr>
          <p:cNvSpPr>
            <a:spLocks noGrp="1" noChangeArrowheads="1"/>
          </p:cNvSpPr>
          <p:nvPr>
            <p:ph type="title"/>
          </p:nvPr>
        </p:nvSpPr>
        <p:spPr/>
        <p:txBody>
          <a:bodyPr/>
          <a:lstStyle/>
          <a:p>
            <a:pPr eaLnBrk="1" hangingPunct="1"/>
            <a:r>
              <a:rPr lang="en-US" altLang="en-US"/>
              <a:t>Question 11</a:t>
            </a:r>
          </a:p>
        </p:txBody>
      </p:sp>
      <p:sp>
        <p:nvSpPr>
          <p:cNvPr id="15363" name="Rectangle 6">
            <a:extLst>
              <a:ext uri="{FF2B5EF4-FFF2-40B4-BE49-F238E27FC236}">
                <a16:creationId xmlns:a16="http://schemas.microsoft.com/office/drawing/2014/main" id="{766B3D7B-FF35-469B-B849-BAF72F71144A}"/>
              </a:ext>
            </a:extLst>
          </p:cNvPr>
          <p:cNvSpPr>
            <a:spLocks noGrp="1" noChangeArrowheads="1"/>
          </p:cNvSpPr>
          <p:nvPr>
            <p:ph type="body" idx="1"/>
          </p:nvPr>
        </p:nvSpPr>
        <p:spPr>
          <a:xfrm>
            <a:off x="914400" y="1676400"/>
            <a:ext cx="7661275" cy="4114800"/>
          </a:xfrm>
        </p:spPr>
        <p:txBody>
          <a:bodyPr/>
          <a:lstStyle/>
          <a:p>
            <a:pPr>
              <a:buFont typeface="Wingdings" panose="05000000000000000000" pitchFamily="2" charset="2"/>
              <a:buNone/>
            </a:pPr>
            <a:r>
              <a:rPr lang="en-US" altLang="en-US" sz="2400"/>
              <a:t>	Five species of warblers have been observed foraging on different parts of the same tree (upper canopy, lower canopy, etc.). What is being demonstrated in this example?</a:t>
            </a:r>
          </a:p>
          <a:p>
            <a:pPr marL="1347788" lvl="2" indent="-457200">
              <a:buFont typeface="Arial" panose="020B0604020202020204" pitchFamily="34" charset="0"/>
              <a:buAutoNum type="alphaLcPeriod"/>
            </a:pPr>
            <a:r>
              <a:rPr lang="en-US" altLang="en-US"/>
              <a:t>Resource partitioning</a:t>
            </a:r>
          </a:p>
          <a:p>
            <a:pPr marL="1347788" lvl="2" indent="-457200">
              <a:buFont typeface="Arial" panose="020B0604020202020204" pitchFamily="34" charset="0"/>
              <a:buAutoNum type="alphaLcPeriod"/>
            </a:pPr>
            <a:r>
              <a:rPr lang="en-US" altLang="en-US"/>
              <a:t>Mutualistic relationships</a:t>
            </a:r>
          </a:p>
          <a:p>
            <a:pPr marL="1347788" lvl="2" indent="-457200">
              <a:buFont typeface="Arial" panose="020B0604020202020204" pitchFamily="34" charset="0"/>
              <a:buAutoNum type="alphaLcPeriod"/>
            </a:pPr>
            <a:r>
              <a:rPr lang="en-US" altLang="en-US"/>
              <a:t>Allopatric competition</a:t>
            </a:r>
          </a:p>
          <a:p>
            <a:pPr marL="1347788" lvl="2" indent="-457200">
              <a:buFont typeface="Arial" panose="020B0604020202020204" pitchFamily="34" charset="0"/>
              <a:buAutoNum type="alphaLcPeriod"/>
            </a:pPr>
            <a:r>
              <a:rPr lang="en-US" altLang="en-US"/>
              <a:t>Niche expansion</a:t>
            </a:r>
          </a:p>
          <a:p>
            <a:pPr marL="1347788" lvl="2" indent="-457200">
              <a:buFont typeface="Arial" panose="020B0604020202020204" pitchFamily="34" charset="0"/>
              <a:buAutoNum type="alphaLcPeriod"/>
            </a:pPr>
            <a:r>
              <a:rPr lang="en-US" altLang="en-US"/>
              <a:t>Mimicry</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a:extLst>
              <a:ext uri="{FF2B5EF4-FFF2-40B4-BE49-F238E27FC236}">
                <a16:creationId xmlns:a16="http://schemas.microsoft.com/office/drawing/2014/main" id="{D8549445-B030-48C9-BBA9-B418E35E71F5}"/>
              </a:ext>
            </a:extLst>
          </p:cNvPr>
          <p:cNvSpPr>
            <a:spLocks noGrp="1" noChangeArrowheads="1"/>
          </p:cNvSpPr>
          <p:nvPr>
            <p:ph type="title"/>
          </p:nvPr>
        </p:nvSpPr>
        <p:spPr/>
        <p:txBody>
          <a:bodyPr/>
          <a:lstStyle/>
          <a:p>
            <a:pPr eaLnBrk="1" hangingPunct="1"/>
            <a:r>
              <a:rPr lang="en-US" altLang="en-US"/>
              <a:t>Question 12</a:t>
            </a:r>
          </a:p>
        </p:txBody>
      </p:sp>
      <p:sp>
        <p:nvSpPr>
          <p:cNvPr id="16387" name="Rectangle 6">
            <a:extLst>
              <a:ext uri="{FF2B5EF4-FFF2-40B4-BE49-F238E27FC236}">
                <a16:creationId xmlns:a16="http://schemas.microsoft.com/office/drawing/2014/main" id="{694A660A-FADA-4584-B24D-E9680C3A8050}"/>
              </a:ext>
            </a:extLst>
          </p:cNvPr>
          <p:cNvSpPr>
            <a:spLocks noGrp="1" noChangeArrowheads="1"/>
          </p:cNvSpPr>
          <p:nvPr>
            <p:ph type="body" idx="1"/>
          </p:nvPr>
        </p:nvSpPr>
        <p:spPr>
          <a:xfrm>
            <a:off x="228600" y="1752600"/>
            <a:ext cx="8610600" cy="4114800"/>
          </a:xfrm>
        </p:spPr>
        <p:txBody>
          <a:bodyPr/>
          <a:lstStyle/>
          <a:p>
            <a:pPr>
              <a:buFont typeface="Wingdings" panose="05000000000000000000" pitchFamily="2" charset="2"/>
              <a:buNone/>
            </a:pPr>
            <a:r>
              <a:rPr lang="en-US" altLang="en-US" sz="2400"/>
              <a:t>	The mass coral spawning that occurs across an entire coral reef is an example of</a:t>
            </a:r>
          </a:p>
          <a:p>
            <a:pPr marL="1347788" lvl="2" indent="-457200">
              <a:buFont typeface="Arial" panose="020B0604020202020204" pitchFamily="34" charset="0"/>
              <a:buAutoNum type="alphaLcPeriod"/>
            </a:pPr>
            <a:r>
              <a:rPr lang="en-US" altLang="en-US"/>
              <a:t>Masting</a:t>
            </a:r>
          </a:p>
          <a:p>
            <a:pPr marL="1347788" lvl="2" indent="-457200">
              <a:buFont typeface="Arial" panose="020B0604020202020204" pitchFamily="34" charset="0"/>
              <a:buAutoNum type="alphaLcPeriod"/>
            </a:pPr>
            <a:r>
              <a:rPr lang="en-US" altLang="en-US"/>
              <a:t>Mimicry</a:t>
            </a:r>
          </a:p>
          <a:p>
            <a:pPr marL="1347788" lvl="2" indent="-457200">
              <a:buFont typeface="Arial" panose="020B0604020202020204" pitchFamily="34" charset="0"/>
              <a:buAutoNum type="alphaLcPeriod"/>
            </a:pPr>
            <a:r>
              <a:rPr lang="en-US" altLang="en-US"/>
              <a:t>Resource partitioning</a:t>
            </a:r>
          </a:p>
          <a:p>
            <a:pPr marL="1347788" lvl="2" indent="-457200">
              <a:buFont typeface="Arial" panose="020B0604020202020204" pitchFamily="34" charset="0"/>
              <a:buAutoNum type="alphaLcPeriod"/>
            </a:pPr>
            <a:r>
              <a:rPr lang="en-US" altLang="en-US"/>
              <a:t>Competitive exclusion</a:t>
            </a:r>
          </a:p>
          <a:p>
            <a:pPr marL="1347788" lvl="2" indent="-457200">
              <a:buFont typeface="Arial" panose="020B0604020202020204" pitchFamily="34" charset="0"/>
              <a:buAutoNum type="alphaLcPeriod"/>
            </a:pPr>
            <a:r>
              <a:rPr lang="en-US" altLang="en-US"/>
              <a:t>None of the above</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a:extLst>
              <a:ext uri="{FF2B5EF4-FFF2-40B4-BE49-F238E27FC236}">
                <a16:creationId xmlns:a16="http://schemas.microsoft.com/office/drawing/2014/main" id="{02B00F4B-BD08-4E44-855E-0349C3C345E3}"/>
              </a:ext>
            </a:extLst>
          </p:cNvPr>
          <p:cNvSpPr>
            <a:spLocks noGrp="1" noChangeArrowheads="1"/>
          </p:cNvSpPr>
          <p:nvPr>
            <p:ph type="title"/>
          </p:nvPr>
        </p:nvSpPr>
        <p:spPr/>
        <p:txBody>
          <a:bodyPr/>
          <a:lstStyle/>
          <a:p>
            <a:pPr eaLnBrk="1" hangingPunct="1"/>
            <a:r>
              <a:rPr lang="en-US" altLang="en-US"/>
              <a:t>Question 13</a:t>
            </a:r>
          </a:p>
        </p:txBody>
      </p:sp>
      <p:sp>
        <p:nvSpPr>
          <p:cNvPr id="17411" name="Rectangle 6">
            <a:extLst>
              <a:ext uri="{FF2B5EF4-FFF2-40B4-BE49-F238E27FC236}">
                <a16:creationId xmlns:a16="http://schemas.microsoft.com/office/drawing/2014/main" id="{8E5BA91A-AAF4-4322-9A70-1992145A46FC}"/>
              </a:ext>
            </a:extLst>
          </p:cNvPr>
          <p:cNvSpPr>
            <a:spLocks noGrp="1" noChangeArrowheads="1"/>
          </p:cNvSpPr>
          <p:nvPr>
            <p:ph type="body" idx="1"/>
          </p:nvPr>
        </p:nvSpPr>
        <p:spPr>
          <a:xfrm>
            <a:off x="381000" y="1676400"/>
            <a:ext cx="8194675" cy="4114800"/>
          </a:xfrm>
        </p:spPr>
        <p:txBody>
          <a:bodyPr/>
          <a:lstStyle/>
          <a:p>
            <a:pPr>
              <a:buFont typeface="Wingdings" panose="05000000000000000000" pitchFamily="2" charset="2"/>
              <a:buNone/>
              <a:defRPr/>
            </a:pPr>
            <a:r>
              <a:rPr lang="en-US" sz="2200" dirty="0"/>
              <a:t>	Snowshoe hares and lynx exhibit population cycles in which lynx numbers decline one to two years after the beginning of a hare population decline. When hares become scare, lynx can switch to alternate forms of prey but are usually malnourished and have few or no young until hare reproduction again increases. What do these observations suggest?</a:t>
            </a:r>
          </a:p>
          <a:p>
            <a:pPr marL="1347788" lvl="2" indent="-457200">
              <a:buFont typeface="+mj-lt"/>
              <a:buAutoNum type="alphaLcPeriod"/>
              <a:defRPr/>
            </a:pPr>
            <a:r>
              <a:rPr lang="en-US" sz="2200" dirty="0"/>
              <a:t>Lynx must consume hares in order to survive</a:t>
            </a:r>
          </a:p>
          <a:p>
            <a:pPr marL="1347788" lvl="2" indent="-457200">
              <a:buFont typeface="+mj-lt"/>
              <a:buAutoNum type="alphaLcPeriod"/>
              <a:defRPr/>
            </a:pPr>
            <a:r>
              <a:rPr lang="en-US" sz="2200" dirty="0"/>
              <a:t>Hares are the only animal that can be safely consumed by a lynx</a:t>
            </a:r>
          </a:p>
          <a:p>
            <a:pPr marL="1347788" lvl="2" indent="-457200">
              <a:buFont typeface="+mj-lt"/>
              <a:buAutoNum type="alphaLcPeriod"/>
              <a:defRPr/>
            </a:pPr>
            <a:r>
              <a:rPr lang="en-US" sz="2200" dirty="0"/>
              <a:t>Lynx periodically kill most of the hares</a:t>
            </a:r>
          </a:p>
          <a:p>
            <a:pPr marL="1347788" lvl="2" indent="-457200">
              <a:buFont typeface="+mj-lt"/>
              <a:buAutoNum type="alphaLcPeriod"/>
              <a:defRPr/>
            </a:pPr>
            <a:r>
              <a:rPr lang="en-US" sz="2200" dirty="0"/>
              <a:t>A decline in lynx number would be followed by a decline in hare numbers</a:t>
            </a:r>
          </a:p>
          <a:p>
            <a:pPr marL="1347788" lvl="2" indent="-457200">
              <a:buFont typeface="+mj-lt"/>
              <a:buAutoNum type="alphaLcPeriod"/>
              <a:defRPr/>
            </a:pPr>
            <a:r>
              <a:rPr lang="en-US" sz="2200" dirty="0">
                <a:ea typeface="+mn-ea"/>
                <a:cs typeface="+mn-cs"/>
              </a:rPr>
              <a:t>Lynx numbers are influenced by hare numbers</a:t>
            </a:r>
            <a:endParaRPr lang="en-US" sz="2200"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a:extLst>
              <a:ext uri="{FF2B5EF4-FFF2-40B4-BE49-F238E27FC236}">
                <a16:creationId xmlns:a16="http://schemas.microsoft.com/office/drawing/2014/main" id="{7BD9FFE2-A206-418E-A553-FC837B6EE4CC}"/>
              </a:ext>
            </a:extLst>
          </p:cNvPr>
          <p:cNvSpPr>
            <a:spLocks noGrp="1" noChangeArrowheads="1"/>
          </p:cNvSpPr>
          <p:nvPr>
            <p:ph type="title"/>
          </p:nvPr>
        </p:nvSpPr>
        <p:spPr/>
        <p:txBody>
          <a:bodyPr/>
          <a:lstStyle/>
          <a:p>
            <a:pPr eaLnBrk="1" hangingPunct="1"/>
            <a:r>
              <a:rPr lang="en-US" altLang="en-US"/>
              <a:t>Question 14</a:t>
            </a:r>
          </a:p>
        </p:txBody>
      </p:sp>
      <p:sp>
        <p:nvSpPr>
          <p:cNvPr id="18435" name="Rectangle 6">
            <a:extLst>
              <a:ext uri="{FF2B5EF4-FFF2-40B4-BE49-F238E27FC236}">
                <a16:creationId xmlns:a16="http://schemas.microsoft.com/office/drawing/2014/main" id="{C2757EAA-5D28-4725-9FCC-B905CB588E06}"/>
              </a:ext>
            </a:extLst>
          </p:cNvPr>
          <p:cNvSpPr>
            <a:spLocks noGrp="1" noChangeArrowheads="1"/>
          </p:cNvSpPr>
          <p:nvPr>
            <p:ph type="body" idx="1"/>
          </p:nvPr>
        </p:nvSpPr>
        <p:spPr>
          <a:xfrm>
            <a:off x="533400" y="1676400"/>
            <a:ext cx="8305800" cy="4114800"/>
          </a:xfrm>
        </p:spPr>
        <p:txBody>
          <a:bodyPr/>
          <a:lstStyle/>
          <a:p>
            <a:pPr>
              <a:buFont typeface="Wingdings" panose="05000000000000000000" pitchFamily="2" charset="2"/>
              <a:buNone/>
            </a:pPr>
            <a:r>
              <a:rPr lang="en-US" altLang="en-US" sz="2400"/>
              <a:t>	Which of the following is a short duration, highly lethal interaction between 2 species?</a:t>
            </a:r>
          </a:p>
          <a:p>
            <a:pPr marL="1347788" lvl="2" indent="-457200">
              <a:buFont typeface="Arial" panose="020B0604020202020204" pitchFamily="34" charset="0"/>
              <a:buAutoNum type="alphaLcPeriod"/>
            </a:pPr>
            <a:r>
              <a:rPr lang="en-US" altLang="en-US"/>
              <a:t>A tick feeding on the blood of a white-tailed deer</a:t>
            </a:r>
          </a:p>
          <a:p>
            <a:pPr marL="1347788" lvl="2" indent="-457200">
              <a:buFont typeface="Arial" panose="020B0604020202020204" pitchFamily="34" charset="0"/>
              <a:buAutoNum type="alphaLcPeriod"/>
            </a:pPr>
            <a:r>
              <a:rPr lang="en-US" altLang="en-US"/>
              <a:t>A lion attacking, killing, and eating an impala</a:t>
            </a:r>
          </a:p>
          <a:p>
            <a:pPr marL="1347788" lvl="2" indent="-457200">
              <a:buFont typeface="Arial" panose="020B0604020202020204" pitchFamily="34" charset="0"/>
              <a:buAutoNum type="alphaLcPeriod"/>
            </a:pPr>
            <a:r>
              <a:rPr lang="en-US" altLang="en-US"/>
              <a:t>A cow eating grass in a field</a:t>
            </a:r>
          </a:p>
          <a:p>
            <a:pPr marL="1347788" lvl="2" indent="-457200">
              <a:buFont typeface="Arial" panose="020B0604020202020204" pitchFamily="34" charset="0"/>
              <a:buAutoNum type="alphaLcPeriod"/>
            </a:pPr>
            <a:r>
              <a:rPr lang="en-US" altLang="en-US"/>
              <a:t>A wasp larvae that slowly eats a caterpillar from the inside</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a:extLst>
              <a:ext uri="{FF2B5EF4-FFF2-40B4-BE49-F238E27FC236}">
                <a16:creationId xmlns:a16="http://schemas.microsoft.com/office/drawing/2014/main" id="{548529BA-B142-4E73-BCFF-99EEB78626B7}"/>
              </a:ext>
            </a:extLst>
          </p:cNvPr>
          <p:cNvSpPr>
            <a:spLocks noGrp="1" noChangeArrowheads="1"/>
          </p:cNvSpPr>
          <p:nvPr>
            <p:ph type="title"/>
          </p:nvPr>
        </p:nvSpPr>
        <p:spPr/>
        <p:txBody>
          <a:bodyPr/>
          <a:lstStyle/>
          <a:p>
            <a:pPr eaLnBrk="1" hangingPunct="1"/>
            <a:r>
              <a:rPr lang="en-US" altLang="en-US"/>
              <a:t>Question 15</a:t>
            </a:r>
          </a:p>
        </p:txBody>
      </p:sp>
      <p:sp>
        <p:nvSpPr>
          <p:cNvPr id="19459" name="Rectangle 6">
            <a:extLst>
              <a:ext uri="{FF2B5EF4-FFF2-40B4-BE49-F238E27FC236}">
                <a16:creationId xmlns:a16="http://schemas.microsoft.com/office/drawing/2014/main" id="{BB109678-D719-4A46-8ED9-80AE32605BED}"/>
              </a:ext>
            </a:extLst>
          </p:cNvPr>
          <p:cNvSpPr>
            <a:spLocks noGrp="1" noChangeArrowheads="1"/>
          </p:cNvSpPr>
          <p:nvPr>
            <p:ph type="body" idx="1"/>
          </p:nvPr>
        </p:nvSpPr>
        <p:spPr>
          <a:xfrm>
            <a:off x="914400" y="1600200"/>
            <a:ext cx="7661275" cy="4114800"/>
          </a:xfrm>
        </p:spPr>
        <p:txBody>
          <a:bodyPr/>
          <a:lstStyle/>
          <a:p>
            <a:pPr>
              <a:buFont typeface="Wingdings" panose="05000000000000000000" pitchFamily="2" charset="2"/>
              <a:buNone/>
            </a:pPr>
            <a:r>
              <a:rPr lang="en-US" altLang="en-US" sz="2400"/>
              <a:t>	Touching a bullhorn acacia tree brings out a swarm of ants that readily attack you. This is an example of</a:t>
            </a:r>
          </a:p>
          <a:p>
            <a:pPr marL="1347788" lvl="2" indent="-457200">
              <a:buFont typeface="Arial" panose="020B0604020202020204" pitchFamily="34" charset="0"/>
              <a:buAutoNum type="alphaLcPeriod"/>
            </a:pPr>
            <a:r>
              <a:rPr lang="en-US" altLang="en-US"/>
              <a:t>Parasitism</a:t>
            </a:r>
          </a:p>
          <a:p>
            <a:pPr marL="1347788" lvl="2" indent="-457200">
              <a:buFont typeface="Arial" panose="020B0604020202020204" pitchFamily="34" charset="0"/>
              <a:buAutoNum type="alphaLcPeriod"/>
            </a:pPr>
            <a:r>
              <a:rPr lang="en-US" altLang="en-US"/>
              <a:t>Commensalism</a:t>
            </a:r>
          </a:p>
          <a:p>
            <a:pPr marL="1347788" lvl="2" indent="-457200">
              <a:buFont typeface="Arial" panose="020B0604020202020204" pitchFamily="34" charset="0"/>
              <a:buAutoNum type="alphaLcPeriod"/>
            </a:pPr>
            <a:r>
              <a:rPr lang="en-US" altLang="en-US"/>
              <a:t>Mutualism</a:t>
            </a:r>
          </a:p>
          <a:p>
            <a:pPr marL="1347788" lvl="2" indent="-457200">
              <a:buFont typeface="Arial" panose="020B0604020202020204" pitchFamily="34" charset="0"/>
              <a:buAutoNum type="alphaLcPeriod"/>
            </a:pPr>
            <a:r>
              <a:rPr lang="en-US" altLang="en-US"/>
              <a:t>Competition</a:t>
            </a:r>
          </a:p>
          <a:p>
            <a:pPr marL="1347788" lvl="2" indent="-457200">
              <a:buFont typeface="Arial" panose="020B0604020202020204" pitchFamily="34" charset="0"/>
              <a:buAutoNum type="alphaLcPeriod"/>
            </a:pPr>
            <a:r>
              <a:rPr lang="en-US" altLang="en-US"/>
              <a:t>Amensalism</a:t>
            </a:r>
          </a:p>
          <a:p>
            <a:endParaRPr lang="en-US" altLang="en-US" sz="240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a:extLst>
              <a:ext uri="{FF2B5EF4-FFF2-40B4-BE49-F238E27FC236}">
                <a16:creationId xmlns:a16="http://schemas.microsoft.com/office/drawing/2014/main" id="{6D751A3C-FA43-43CB-AE8F-CCC987BB1C1A}"/>
              </a:ext>
            </a:extLst>
          </p:cNvPr>
          <p:cNvSpPr>
            <a:spLocks noGrp="1" noChangeArrowheads="1"/>
          </p:cNvSpPr>
          <p:nvPr>
            <p:ph type="title"/>
          </p:nvPr>
        </p:nvSpPr>
        <p:spPr/>
        <p:txBody>
          <a:bodyPr/>
          <a:lstStyle/>
          <a:p>
            <a:pPr eaLnBrk="1" hangingPunct="1"/>
            <a:r>
              <a:rPr lang="en-US" altLang="en-US"/>
              <a:t>Question 16</a:t>
            </a:r>
          </a:p>
        </p:txBody>
      </p:sp>
      <p:sp>
        <p:nvSpPr>
          <p:cNvPr id="20483" name="Rectangle 6">
            <a:extLst>
              <a:ext uri="{FF2B5EF4-FFF2-40B4-BE49-F238E27FC236}">
                <a16:creationId xmlns:a16="http://schemas.microsoft.com/office/drawing/2014/main" id="{197A103D-8FDF-4648-9D0A-348E279B957A}"/>
              </a:ext>
            </a:extLst>
          </p:cNvPr>
          <p:cNvSpPr>
            <a:spLocks noGrp="1" noChangeArrowheads="1"/>
          </p:cNvSpPr>
          <p:nvPr>
            <p:ph type="body" idx="1"/>
          </p:nvPr>
        </p:nvSpPr>
        <p:spPr>
          <a:xfrm>
            <a:off x="914400" y="1600200"/>
            <a:ext cx="7661275" cy="4114800"/>
          </a:xfrm>
        </p:spPr>
        <p:txBody>
          <a:bodyPr/>
          <a:lstStyle/>
          <a:p>
            <a:pPr>
              <a:buFont typeface="Wingdings" panose="05000000000000000000" pitchFamily="2" charset="2"/>
              <a:buNone/>
            </a:pPr>
            <a:r>
              <a:rPr lang="en-US" altLang="en-US" sz="2400"/>
              <a:t>	Which of the following animals would you not expect to be highly poisonous?</a:t>
            </a:r>
          </a:p>
          <a:p>
            <a:pPr marL="1347788" lvl="2" indent="-457200">
              <a:buFont typeface="Arial" panose="020B0604020202020204" pitchFamily="34" charset="0"/>
              <a:buAutoNum type="alphaLcPeriod"/>
            </a:pPr>
            <a:r>
              <a:rPr lang="en-US" altLang="en-US"/>
              <a:t>A snake with red and black bands</a:t>
            </a:r>
          </a:p>
          <a:p>
            <a:pPr marL="1347788" lvl="2" indent="-457200">
              <a:buFont typeface="Arial" panose="020B0604020202020204" pitchFamily="34" charset="0"/>
              <a:buAutoNum type="alphaLcPeriod"/>
            </a:pPr>
            <a:r>
              <a:rPr lang="en-US" altLang="en-US"/>
              <a:t>A butterfly with orange and black wings</a:t>
            </a:r>
          </a:p>
          <a:p>
            <a:pPr marL="1347788" lvl="2" indent="-457200">
              <a:buFont typeface="Arial" panose="020B0604020202020204" pitchFamily="34" charset="0"/>
              <a:buAutoNum type="alphaLcPeriod"/>
            </a:pPr>
            <a:r>
              <a:rPr lang="en-US" altLang="en-US"/>
              <a:t>A pale green caterpillar</a:t>
            </a:r>
          </a:p>
          <a:p>
            <a:pPr marL="1347788" lvl="2" indent="-457200">
              <a:buFont typeface="Arial" panose="020B0604020202020204" pitchFamily="34" charset="0"/>
              <a:buAutoNum type="alphaLcPeriod"/>
            </a:pPr>
            <a:r>
              <a:rPr lang="en-US" altLang="en-US"/>
              <a:t>A red and black grasshopper</a:t>
            </a:r>
          </a:p>
          <a:p>
            <a:pPr marL="1347788" lvl="2" indent="-457200">
              <a:buFont typeface="Arial" panose="020B0604020202020204" pitchFamily="34" charset="0"/>
              <a:buAutoNum type="alphaLcPeriod"/>
            </a:pPr>
            <a:r>
              <a:rPr lang="en-US" altLang="en-US"/>
              <a:t>A bright red frog with blue legs</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a:extLst>
              <a:ext uri="{FF2B5EF4-FFF2-40B4-BE49-F238E27FC236}">
                <a16:creationId xmlns:a16="http://schemas.microsoft.com/office/drawing/2014/main" id="{184E3030-AE84-4B97-AE4E-300488EC9D3E}"/>
              </a:ext>
            </a:extLst>
          </p:cNvPr>
          <p:cNvSpPr>
            <a:spLocks noGrp="1" noChangeArrowheads="1"/>
          </p:cNvSpPr>
          <p:nvPr>
            <p:ph type="title"/>
          </p:nvPr>
        </p:nvSpPr>
        <p:spPr/>
        <p:txBody>
          <a:bodyPr/>
          <a:lstStyle/>
          <a:p>
            <a:pPr eaLnBrk="1" hangingPunct="1"/>
            <a:r>
              <a:rPr lang="en-US" altLang="en-US" dirty="0"/>
              <a:t>Question 17</a:t>
            </a:r>
          </a:p>
        </p:txBody>
      </p:sp>
      <p:sp>
        <p:nvSpPr>
          <p:cNvPr id="10243" name="Rectangle 6">
            <a:extLst>
              <a:ext uri="{FF2B5EF4-FFF2-40B4-BE49-F238E27FC236}">
                <a16:creationId xmlns:a16="http://schemas.microsoft.com/office/drawing/2014/main" id="{5C2088FA-59EA-4ABD-A8E1-3C37C719802E}"/>
              </a:ext>
            </a:extLst>
          </p:cNvPr>
          <p:cNvSpPr>
            <a:spLocks noGrp="1" noChangeArrowheads="1"/>
          </p:cNvSpPr>
          <p:nvPr>
            <p:ph type="body" idx="1"/>
          </p:nvPr>
        </p:nvSpPr>
        <p:spPr/>
        <p:txBody>
          <a:bodyPr/>
          <a:lstStyle/>
          <a:p>
            <a:pPr>
              <a:buFont typeface="Wingdings" panose="05000000000000000000" pitchFamily="2" charset="2"/>
              <a:buNone/>
            </a:pPr>
            <a:r>
              <a:rPr lang="en-US" altLang="en-US" sz="2400"/>
              <a:t>	A relationship where predator and prey species are constantly adapting to the presence of each other is an example of  ─</a:t>
            </a:r>
          </a:p>
          <a:p>
            <a:pPr marL="1347788" lvl="2" indent="-457200">
              <a:buFont typeface="Arial" panose="020B0604020202020204" pitchFamily="34" charset="0"/>
              <a:buAutoNum type="alphaLcPeriod"/>
            </a:pPr>
            <a:r>
              <a:rPr lang="en-US" altLang="en-US"/>
              <a:t>Competitive exclusion</a:t>
            </a:r>
          </a:p>
          <a:p>
            <a:pPr marL="1347788" lvl="2" indent="-457200">
              <a:buFont typeface="Arial" panose="020B0604020202020204" pitchFamily="34" charset="0"/>
              <a:buAutoNum type="alphaLcPeriod"/>
            </a:pPr>
            <a:r>
              <a:rPr lang="en-US" altLang="en-US"/>
              <a:t>Resource partitioning</a:t>
            </a:r>
          </a:p>
          <a:p>
            <a:pPr marL="1347788" lvl="2" indent="-457200">
              <a:buFont typeface="Arial" panose="020B0604020202020204" pitchFamily="34" charset="0"/>
              <a:buAutoNum type="alphaLcPeriod"/>
            </a:pPr>
            <a:r>
              <a:rPr lang="en-US" altLang="en-US"/>
              <a:t>A coevolutionary arms race</a:t>
            </a:r>
          </a:p>
          <a:p>
            <a:pPr marL="1347788" lvl="2" indent="-457200">
              <a:buFont typeface="Arial" panose="020B0604020202020204" pitchFamily="34" charset="0"/>
              <a:buAutoNum type="alphaLcPeriod"/>
            </a:pPr>
            <a:r>
              <a:rPr lang="en-US" altLang="en-US"/>
              <a:t>Mimicry</a:t>
            </a:r>
          </a:p>
          <a:p>
            <a:pPr marL="1347788" lvl="2" indent="-457200">
              <a:buFont typeface="Arial" panose="020B0604020202020204" pitchFamily="34" charset="0"/>
              <a:buAutoNum type="alphaLcPeriod"/>
            </a:pPr>
            <a:r>
              <a:rPr lang="en-US" altLang="en-US"/>
              <a:t>Succession</a:t>
            </a:r>
          </a:p>
          <a:p>
            <a:pPr>
              <a:buFont typeface="Wingdings" panose="05000000000000000000" pitchFamily="2" charset="2"/>
              <a:buNone/>
            </a:pPr>
            <a:r>
              <a:rPr lang="en-US" altLang="en-US" sz="2400"/>
              <a:t>	</a:t>
            </a:r>
            <a:endParaRPr lang="en-US" altLang="en-US"/>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a:extLst>
              <a:ext uri="{FF2B5EF4-FFF2-40B4-BE49-F238E27FC236}">
                <a16:creationId xmlns:a16="http://schemas.microsoft.com/office/drawing/2014/main" id="{1129A879-C768-4ED5-9803-698B41DA7FFD}"/>
              </a:ext>
            </a:extLst>
          </p:cNvPr>
          <p:cNvSpPr>
            <a:spLocks noGrp="1"/>
          </p:cNvSpPr>
          <p:nvPr>
            <p:ph type="title"/>
          </p:nvPr>
        </p:nvSpPr>
        <p:spPr/>
        <p:txBody>
          <a:bodyPr/>
          <a:lstStyle/>
          <a:p>
            <a:r>
              <a:rPr lang="en-US" altLang="en-US"/>
              <a:t>Assessment</a:t>
            </a:r>
          </a:p>
        </p:txBody>
      </p:sp>
      <p:sp>
        <p:nvSpPr>
          <p:cNvPr id="4099" name="Content Placeholder 2">
            <a:extLst>
              <a:ext uri="{FF2B5EF4-FFF2-40B4-BE49-F238E27FC236}">
                <a16:creationId xmlns:a16="http://schemas.microsoft.com/office/drawing/2014/main" id="{5EEA54CA-7E30-4075-9F83-439C49E1CA70}"/>
              </a:ext>
            </a:extLst>
          </p:cNvPr>
          <p:cNvSpPr>
            <a:spLocks noGrp="1"/>
          </p:cNvSpPr>
          <p:nvPr>
            <p:ph idx="1"/>
          </p:nvPr>
        </p:nvSpPr>
        <p:spPr/>
        <p:txBody>
          <a:bodyPr/>
          <a:lstStyle/>
          <a:p>
            <a:pPr>
              <a:buFont typeface="Wingdings" panose="05000000000000000000" pitchFamily="2" charset="2"/>
              <a:buNone/>
            </a:pPr>
            <a:r>
              <a:rPr lang="en-US" altLang="en-US"/>
              <a:t>	The clicker questions have been assigned a level of Bloom’s taxonomy. These questions can be used for formative and summative evaluation. </a:t>
            </a:r>
          </a:p>
          <a:p>
            <a:pPr>
              <a:buFont typeface="Wingdings" panose="05000000000000000000" pitchFamily="2" charset="2"/>
              <a:buNone/>
            </a:pPr>
            <a:endParaRPr lang="en-US" altLang="en-US"/>
          </a:p>
          <a:p>
            <a:pPr>
              <a:buFont typeface="Wingdings" panose="05000000000000000000" pitchFamily="2" charset="2"/>
              <a:buNone/>
            </a:pPr>
            <a:r>
              <a:rPr lang="en-US" altLang="en-US"/>
              <a:t>	</a:t>
            </a:r>
          </a:p>
          <a:p>
            <a:pPr>
              <a:buFont typeface="Wingdings" panose="05000000000000000000" pitchFamily="2" charset="2"/>
              <a:buNone/>
            </a:pPr>
            <a:endParaRPr lang="en-US" altLang="en-US"/>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a:extLst>
              <a:ext uri="{FF2B5EF4-FFF2-40B4-BE49-F238E27FC236}">
                <a16:creationId xmlns:a16="http://schemas.microsoft.com/office/drawing/2014/main" id="{F16512A4-26C7-4D28-84DA-4C71AFCACC7C}"/>
              </a:ext>
            </a:extLst>
          </p:cNvPr>
          <p:cNvSpPr>
            <a:spLocks noGrp="1" noChangeArrowheads="1"/>
          </p:cNvSpPr>
          <p:nvPr>
            <p:ph type="title"/>
          </p:nvPr>
        </p:nvSpPr>
        <p:spPr/>
        <p:txBody>
          <a:bodyPr/>
          <a:lstStyle/>
          <a:p>
            <a:pPr eaLnBrk="1" hangingPunct="1"/>
            <a:r>
              <a:rPr lang="en-US" altLang="en-US" dirty="0"/>
              <a:t>Question 18</a:t>
            </a:r>
          </a:p>
        </p:txBody>
      </p:sp>
      <p:sp>
        <p:nvSpPr>
          <p:cNvPr id="11267" name="Rectangle 6">
            <a:extLst>
              <a:ext uri="{FF2B5EF4-FFF2-40B4-BE49-F238E27FC236}">
                <a16:creationId xmlns:a16="http://schemas.microsoft.com/office/drawing/2014/main" id="{B7422D61-E9BA-4958-8EC5-82C0E31D0E0B}"/>
              </a:ext>
            </a:extLst>
          </p:cNvPr>
          <p:cNvSpPr>
            <a:spLocks noGrp="1" noChangeArrowheads="1"/>
          </p:cNvSpPr>
          <p:nvPr>
            <p:ph type="body" idx="1"/>
          </p:nvPr>
        </p:nvSpPr>
        <p:spPr>
          <a:xfrm>
            <a:off x="914400" y="1752600"/>
            <a:ext cx="7661275" cy="4114800"/>
          </a:xfrm>
        </p:spPr>
        <p:txBody>
          <a:bodyPr/>
          <a:lstStyle/>
          <a:p>
            <a:pPr>
              <a:buFont typeface="Wingdings" panose="05000000000000000000" pitchFamily="2" charset="2"/>
              <a:buNone/>
            </a:pPr>
            <a:r>
              <a:rPr lang="en-US" altLang="en-US" sz="2400"/>
              <a:t>	Which of the following are factors that act to reduce the size of the realized niche when compared to the fundamental niche?</a:t>
            </a:r>
          </a:p>
          <a:p>
            <a:pPr marL="1368425" lvl="2" indent="-514350">
              <a:buFont typeface="Arial" panose="020B0604020202020204" pitchFamily="34" charset="0"/>
              <a:buAutoNum type="alphaLcPeriod"/>
            </a:pPr>
            <a:r>
              <a:rPr lang="en-US" altLang="en-US"/>
              <a:t>Interspecific  competition</a:t>
            </a:r>
          </a:p>
          <a:p>
            <a:pPr marL="1368425" lvl="2" indent="-514350">
              <a:buFont typeface="Arial" panose="020B0604020202020204" pitchFamily="34" charset="0"/>
              <a:buAutoNum type="alphaLcPeriod"/>
            </a:pPr>
            <a:r>
              <a:rPr lang="en-US" altLang="en-US"/>
              <a:t>Non-competitive species interactions</a:t>
            </a:r>
          </a:p>
          <a:p>
            <a:pPr marL="1368425" lvl="2" indent="-514350">
              <a:buFont typeface="Arial" panose="020B0604020202020204" pitchFamily="34" charset="0"/>
              <a:buAutoNum type="alphaLcPeriod"/>
            </a:pPr>
            <a:r>
              <a:rPr lang="en-US" altLang="en-US"/>
              <a:t>Presence of predators</a:t>
            </a:r>
          </a:p>
          <a:p>
            <a:pPr marL="1368425" lvl="2" indent="-514350">
              <a:buFont typeface="Arial" panose="020B0604020202020204" pitchFamily="34" charset="0"/>
              <a:buAutoNum type="alphaLcPeriod"/>
            </a:pPr>
            <a:r>
              <a:rPr lang="en-US" altLang="en-US"/>
              <a:t>Disease transmission</a:t>
            </a:r>
          </a:p>
          <a:p>
            <a:pPr marL="1368425" lvl="2" indent="-514350">
              <a:buFont typeface="Arial" panose="020B0604020202020204" pitchFamily="34" charset="0"/>
              <a:buAutoNum type="alphaLcPeriod"/>
            </a:pPr>
            <a:r>
              <a:rPr lang="en-US" altLang="en-US"/>
              <a:t>All of the above</a:t>
            </a:r>
          </a:p>
          <a:p>
            <a:pPr>
              <a:buFont typeface="Wingdings" panose="05000000000000000000" pitchFamily="2" charset="2"/>
              <a:buNone/>
            </a:pPr>
            <a:r>
              <a:rPr lang="en-US" altLang="en-US" sz="2400"/>
              <a:t>	</a:t>
            </a:r>
            <a:endParaRPr lang="en-US" altLang="en-US"/>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a:extLst>
              <a:ext uri="{FF2B5EF4-FFF2-40B4-BE49-F238E27FC236}">
                <a16:creationId xmlns:a16="http://schemas.microsoft.com/office/drawing/2014/main" id="{31532435-A95A-462B-A81D-B552CC33A8D6}"/>
              </a:ext>
            </a:extLst>
          </p:cNvPr>
          <p:cNvSpPr>
            <a:spLocks noGrp="1" noChangeArrowheads="1"/>
          </p:cNvSpPr>
          <p:nvPr>
            <p:ph type="title"/>
          </p:nvPr>
        </p:nvSpPr>
        <p:spPr/>
        <p:txBody>
          <a:bodyPr/>
          <a:lstStyle/>
          <a:p>
            <a:pPr eaLnBrk="1" hangingPunct="1"/>
            <a:r>
              <a:rPr lang="en-US" altLang="en-US" dirty="0"/>
              <a:t>Question 19</a:t>
            </a:r>
          </a:p>
        </p:txBody>
      </p:sp>
      <p:sp>
        <p:nvSpPr>
          <p:cNvPr id="14339" name="Rectangle 6">
            <a:extLst>
              <a:ext uri="{FF2B5EF4-FFF2-40B4-BE49-F238E27FC236}">
                <a16:creationId xmlns:a16="http://schemas.microsoft.com/office/drawing/2014/main" id="{4E044C77-351A-4490-AC82-FA7BB212A343}"/>
              </a:ext>
            </a:extLst>
          </p:cNvPr>
          <p:cNvSpPr>
            <a:spLocks noGrp="1" noChangeArrowheads="1"/>
          </p:cNvSpPr>
          <p:nvPr>
            <p:ph type="body" idx="1"/>
          </p:nvPr>
        </p:nvSpPr>
        <p:spPr/>
        <p:txBody>
          <a:bodyPr/>
          <a:lstStyle/>
          <a:p>
            <a:pPr>
              <a:buFont typeface="Wingdings" panose="05000000000000000000" pitchFamily="2" charset="2"/>
              <a:buNone/>
            </a:pPr>
            <a:r>
              <a:rPr lang="en-US" altLang="en-US" sz="2400"/>
              <a:t>	The eventual divergence of a species into separate groups with regard to a specific physical characteristic is called – </a:t>
            </a:r>
          </a:p>
          <a:p>
            <a:pPr marL="1347788" lvl="2" indent="-457200">
              <a:buFont typeface="Arial" panose="020B0604020202020204" pitchFamily="34" charset="0"/>
              <a:buAutoNum type="alphaLcPeriod"/>
            </a:pPr>
            <a:r>
              <a:rPr lang="en-US" altLang="en-US"/>
              <a:t>Character displacement</a:t>
            </a:r>
          </a:p>
          <a:p>
            <a:pPr marL="1347788" lvl="2" indent="-457200">
              <a:buFont typeface="Arial" panose="020B0604020202020204" pitchFamily="34" charset="0"/>
              <a:buAutoNum type="alphaLcPeriod"/>
            </a:pPr>
            <a:r>
              <a:rPr lang="en-US" altLang="en-US"/>
              <a:t>Convergent evolution</a:t>
            </a:r>
          </a:p>
          <a:p>
            <a:pPr marL="1347788" lvl="2" indent="-457200">
              <a:buFont typeface="Arial" panose="020B0604020202020204" pitchFamily="34" charset="0"/>
              <a:buAutoNum type="alphaLcPeriod"/>
            </a:pPr>
            <a:r>
              <a:rPr lang="en-US" altLang="en-US"/>
              <a:t>Interspecific competition</a:t>
            </a:r>
          </a:p>
          <a:p>
            <a:pPr marL="1347788" lvl="2" indent="-457200">
              <a:buFont typeface="Arial" panose="020B0604020202020204" pitchFamily="34" charset="0"/>
              <a:buAutoNum type="alphaLcPeriod"/>
            </a:pPr>
            <a:r>
              <a:rPr lang="en-US" altLang="en-US"/>
              <a:t>Succession</a:t>
            </a:r>
          </a:p>
          <a:p>
            <a:pPr marL="1347788" lvl="2" indent="-457200">
              <a:buFont typeface="Arial" panose="020B0604020202020204" pitchFamily="34" charset="0"/>
              <a:buAutoNum type="alphaLcPeriod"/>
            </a:pPr>
            <a:r>
              <a:rPr lang="en-US" altLang="en-US"/>
              <a:t>Evolutionary arms race</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a:extLst>
              <a:ext uri="{FF2B5EF4-FFF2-40B4-BE49-F238E27FC236}">
                <a16:creationId xmlns:a16="http://schemas.microsoft.com/office/drawing/2014/main" id="{F1646D94-AB99-4E2A-ABAC-F680CDB59D84}"/>
              </a:ext>
            </a:extLst>
          </p:cNvPr>
          <p:cNvSpPr>
            <a:spLocks noGrp="1" noChangeArrowheads="1"/>
          </p:cNvSpPr>
          <p:nvPr>
            <p:ph type="title"/>
          </p:nvPr>
        </p:nvSpPr>
        <p:spPr/>
        <p:txBody>
          <a:bodyPr/>
          <a:lstStyle/>
          <a:p>
            <a:pPr eaLnBrk="1" hangingPunct="1"/>
            <a:r>
              <a:rPr lang="en-US" altLang="en-US" dirty="0"/>
              <a:t>Question 20</a:t>
            </a:r>
          </a:p>
        </p:txBody>
      </p:sp>
      <p:sp>
        <p:nvSpPr>
          <p:cNvPr id="15363" name="Rectangle 6">
            <a:extLst>
              <a:ext uri="{FF2B5EF4-FFF2-40B4-BE49-F238E27FC236}">
                <a16:creationId xmlns:a16="http://schemas.microsoft.com/office/drawing/2014/main" id="{C10BECA3-FF4D-4C56-BF93-0160BBF80810}"/>
              </a:ext>
            </a:extLst>
          </p:cNvPr>
          <p:cNvSpPr>
            <a:spLocks noGrp="1" noChangeArrowheads="1"/>
          </p:cNvSpPr>
          <p:nvPr>
            <p:ph type="body" idx="1"/>
          </p:nvPr>
        </p:nvSpPr>
        <p:spPr>
          <a:xfrm>
            <a:off x="914400" y="1676400"/>
            <a:ext cx="7661275" cy="4114800"/>
          </a:xfrm>
        </p:spPr>
        <p:txBody>
          <a:bodyPr/>
          <a:lstStyle/>
          <a:p>
            <a:pPr>
              <a:buFont typeface="Wingdings" panose="05000000000000000000" pitchFamily="2" charset="2"/>
              <a:buNone/>
            </a:pPr>
            <a:r>
              <a:rPr lang="en-US" altLang="en-US" sz="2400"/>
              <a:t>	Sympatric species are found in geologically isolated habitats.</a:t>
            </a:r>
          </a:p>
          <a:p>
            <a:pPr marL="1347788" lvl="2" indent="-457200">
              <a:buFont typeface="Arial" panose="020B0604020202020204" pitchFamily="34" charset="0"/>
              <a:buAutoNum type="alphaLcPeriod"/>
            </a:pPr>
            <a:r>
              <a:rPr lang="en-US" altLang="en-US"/>
              <a:t>This is true</a:t>
            </a:r>
          </a:p>
          <a:p>
            <a:pPr marL="1347788" lvl="2" indent="-457200">
              <a:buFont typeface="Arial" panose="020B0604020202020204" pitchFamily="34" charset="0"/>
              <a:buAutoNum type="alphaLcPeriod"/>
            </a:pPr>
            <a:r>
              <a:rPr lang="en-US" altLang="en-US"/>
              <a:t>This is false</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a:extLst>
              <a:ext uri="{FF2B5EF4-FFF2-40B4-BE49-F238E27FC236}">
                <a16:creationId xmlns:a16="http://schemas.microsoft.com/office/drawing/2014/main" id="{A3F93072-596F-4C02-8A84-C0801F757254}"/>
              </a:ext>
            </a:extLst>
          </p:cNvPr>
          <p:cNvSpPr>
            <a:spLocks noGrp="1" noChangeArrowheads="1"/>
          </p:cNvSpPr>
          <p:nvPr>
            <p:ph type="title"/>
          </p:nvPr>
        </p:nvSpPr>
        <p:spPr/>
        <p:txBody>
          <a:bodyPr/>
          <a:lstStyle/>
          <a:p>
            <a:pPr eaLnBrk="1" hangingPunct="1"/>
            <a:r>
              <a:rPr lang="en-US" altLang="en-US" dirty="0"/>
              <a:t>Question 21</a:t>
            </a:r>
          </a:p>
        </p:txBody>
      </p:sp>
      <p:sp>
        <p:nvSpPr>
          <p:cNvPr id="13315" name="Rectangle 6">
            <a:extLst>
              <a:ext uri="{FF2B5EF4-FFF2-40B4-BE49-F238E27FC236}">
                <a16:creationId xmlns:a16="http://schemas.microsoft.com/office/drawing/2014/main" id="{EC07088B-40A3-4AA8-85DD-C73F077A6BA1}"/>
              </a:ext>
            </a:extLst>
          </p:cNvPr>
          <p:cNvSpPr>
            <a:spLocks noGrp="1" noChangeArrowheads="1"/>
          </p:cNvSpPr>
          <p:nvPr>
            <p:ph type="body" idx="1"/>
          </p:nvPr>
        </p:nvSpPr>
        <p:spPr/>
        <p:txBody>
          <a:bodyPr/>
          <a:lstStyle/>
          <a:p>
            <a:pPr>
              <a:buFont typeface="Wingdings" panose="05000000000000000000" pitchFamily="2" charset="2"/>
              <a:buNone/>
              <a:defRPr/>
            </a:pPr>
            <a:r>
              <a:rPr lang="en-US" sz="2400" dirty="0"/>
              <a:t>	When 2 species benefit from their interaction, it is termed a _____________ relationship.</a:t>
            </a:r>
          </a:p>
          <a:p>
            <a:pPr marL="1347788" lvl="2" indent="-457200">
              <a:buFont typeface="+mj-lt"/>
              <a:buAutoNum type="alphaLcPeriod"/>
              <a:defRPr/>
            </a:pPr>
            <a:r>
              <a:rPr lang="en-US" dirty="0"/>
              <a:t>Parasitic</a:t>
            </a:r>
          </a:p>
          <a:p>
            <a:pPr marL="1347788" lvl="2" indent="-457200">
              <a:buFont typeface="+mj-lt"/>
              <a:buAutoNum type="alphaLcPeriod"/>
              <a:defRPr/>
            </a:pPr>
            <a:r>
              <a:rPr lang="en-US" dirty="0" err="1"/>
              <a:t>Commensalistic</a:t>
            </a:r>
            <a:endParaRPr lang="en-US" dirty="0"/>
          </a:p>
          <a:p>
            <a:pPr marL="1347788" lvl="2" indent="-457200">
              <a:buFont typeface="+mj-lt"/>
              <a:buAutoNum type="alphaLcPeriod"/>
              <a:defRPr/>
            </a:pPr>
            <a:r>
              <a:rPr lang="en-US" dirty="0" err="1"/>
              <a:t>Mutualistic</a:t>
            </a:r>
            <a:endParaRPr lang="en-US" dirty="0"/>
          </a:p>
          <a:p>
            <a:pPr marL="1347788" lvl="2" indent="-457200">
              <a:buFont typeface="+mj-lt"/>
              <a:buAutoNum type="alphaLcPeriod"/>
              <a:defRPr/>
            </a:pPr>
            <a:r>
              <a:rPr lang="en-US" dirty="0"/>
              <a:t>Competitive</a:t>
            </a:r>
          </a:p>
          <a:p>
            <a:pPr marL="1347788" lvl="2" indent="-457200">
              <a:buFont typeface="+mj-lt"/>
              <a:buAutoNum type="alphaLcPeriod"/>
              <a:defRPr/>
            </a:pPr>
            <a:r>
              <a:rPr lang="en-US" dirty="0">
                <a:ea typeface="+mn-ea"/>
                <a:cs typeface="+mn-cs"/>
              </a:rPr>
              <a:t>None of the above</a:t>
            </a:r>
            <a:endParaRPr lang="en-US" dirty="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a:extLst>
              <a:ext uri="{FF2B5EF4-FFF2-40B4-BE49-F238E27FC236}">
                <a16:creationId xmlns:a16="http://schemas.microsoft.com/office/drawing/2014/main" id="{D497A6D1-42D9-4731-9AEC-7E878E8F3AA2}"/>
              </a:ext>
            </a:extLst>
          </p:cNvPr>
          <p:cNvSpPr>
            <a:spLocks noGrp="1" noChangeArrowheads="1"/>
          </p:cNvSpPr>
          <p:nvPr>
            <p:ph type="title"/>
          </p:nvPr>
        </p:nvSpPr>
        <p:spPr/>
        <p:txBody>
          <a:bodyPr/>
          <a:lstStyle/>
          <a:p>
            <a:pPr eaLnBrk="1" hangingPunct="1"/>
            <a:r>
              <a:rPr lang="en-US" altLang="en-US" dirty="0"/>
              <a:t>Question 22</a:t>
            </a:r>
          </a:p>
        </p:txBody>
      </p:sp>
      <p:sp>
        <p:nvSpPr>
          <p:cNvPr id="17411" name="Rectangle 6">
            <a:extLst>
              <a:ext uri="{FF2B5EF4-FFF2-40B4-BE49-F238E27FC236}">
                <a16:creationId xmlns:a16="http://schemas.microsoft.com/office/drawing/2014/main" id="{B0BACC45-D895-45D5-9385-17E02FE9374E}"/>
              </a:ext>
            </a:extLst>
          </p:cNvPr>
          <p:cNvSpPr>
            <a:spLocks noGrp="1" noChangeArrowheads="1"/>
          </p:cNvSpPr>
          <p:nvPr>
            <p:ph type="body" idx="1"/>
          </p:nvPr>
        </p:nvSpPr>
        <p:spPr/>
        <p:txBody>
          <a:bodyPr/>
          <a:lstStyle/>
          <a:p>
            <a:pPr>
              <a:buFont typeface="Wingdings" panose="05000000000000000000" pitchFamily="2" charset="2"/>
              <a:buNone/>
            </a:pPr>
            <a:r>
              <a:rPr lang="en-US" altLang="en-US" sz="2400"/>
              <a:t>	If multiple independent species that are toxic to predators all resemble each other, they would be called ________ mimics.</a:t>
            </a:r>
          </a:p>
          <a:p>
            <a:pPr marL="1368425" lvl="2" indent="-514350">
              <a:buFont typeface="Arial" panose="020B0604020202020204" pitchFamily="34" charset="0"/>
              <a:buAutoNum type="alphaLcPeriod"/>
            </a:pPr>
            <a:r>
              <a:rPr lang="en-US" altLang="en-US"/>
              <a:t>Semelparous</a:t>
            </a:r>
          </a:p>
          <a:p>
            <a:pPr marL="1368425" lvl="2" indent="-514350">
              <a:buFont typeface="Arial" panose="020B0604020202020204" pitchFamily="34" charset="0"/>
              <a:buAutoNum type="alphaLcPeriod"/>
            </a:pPr>
            <a:r>
              <a:rPr lang="en-US" altLang="en-US"/>
              <a:t>Batesian</a:t>
            </a:r>
          </a:p>
          <a:p>
            <a:pPr marL="1368425" lvl="2" indent="-514350">
              <a:buFont typeface="Arial" panose="020B0604020202020204" pitchFamily="34" charset="0"/>
              <a:buAutoNum type="alphaLcPeriod"/>
            </a:pPr>
            <a:r>
              <a:rPr lang="en-US" altLang="en-US"/>
              <a:t>Mullerian</a:t>
            </a:r>
          </a:p>
          <a:p>
            <a:pPr marL="1368425" lvl="2" indent="-514350">
              <a:buFont typeface="Arial" panose="020B0604020202020204" pitchFamily="34" charset="0"/>
              <a:buAutoNum type="alphaLcPeriod"/>
            </a:pPr>
            <a:r>
              <a:rPr lang="en-US" altLang="en-US"/>
              <a:t>Homologous</a:t>
            </a:r>
          </a:p>
          <a:p>
            <a:pPr marL="1368425" lvl="2" indent="-514350">
              <a:buFont typeface="Arial" panose="020B0604020202020204" pitchFamily="34" charset="0"/>
              <a:buAutoNum type="alphaLcPeriod"/>
            </a:pPr>
            <a:r>
              <a:rPr lang="en-US" altLang="en-US"/>
              <a:t>Cryptic</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a:extLst>
              <a:ext uri="{FF2B5EF4-FFF2-40B4-BE49-F238E27FC236}">
                <a16:creationId xmlns:a16="http://schemas.microsoft.com/office/drawing/2014/main" id="{C254CCF9-2BDB-4556-9517-8E549AC0DBB9}"/>
              </a:ext>
            </a:extLst>
          </p:cNvPr>
          <p:cNvSpPr>
            <a:spLocks noGrp="1" noChangeArrowheads="1"/>
          </p:cNvSpPr>
          <p:nvPr>
            <p:ph type="title"/>
          </p:nvPr>
        </p:nvSpPr>
        <p:spPr/>
        <p:txBody>
          <a:bodyPr/>
          <a:lstStyle/>
          <a:p>
            <a:pPr eaLnBrk="1" hangingPunct="1"/>
            <a:r>
              <a:rPr lang="en-US" altLang="en-US" dirty="0"/>
              <a:t>Question 23</a:t>
            </a:r>
          </a:p>
        </p:txBody>
      </p:sp>
      <p:sp>
        <p:nvSpPr>
          <p:cNvPr id="19459" name="Rectangle 6">
            <a:extLst>
              <a:ext uri="{FF2B5EF4-FFF2-40B4-BE49-F238E27FC236}">
                <a16:creationId xmlns:a16="http://schemas.microsoft.com/office/drawing/2014/main" id="{FA669CEB-76EB-4A0D-9B89-1192725F1560}"/>
              </a:ext>
            </a:extLst>
          </p:cNvPr>
          <p:cNvSpPr>
            <a:spLocks noGrp="1" noChangeArrowheads="1"/>
          </p:cNvSpPr>
          <p:nvPr>
            <p:ph type="body" idx="1"/>
          </p:nvPr>
        </p:nvSpPr>
        <p:spPr>
          <a:xfrm>
            <a:off x="990600" y="1524000"/>
            <a:ext cx="7661275" cy="4191000"/>
          </a:xfrm>
        </p:spPr>
        <p:txBody>
          <a:bodyPr/>
          <a:lstStyle/>
          <a:p>
            <a:pPr>
              <a:buFont typeface="Wingdings" panose="05000000000000000000" pitchFamily="2" charset="2"/>
              <a:buNone/>
            </a:pPr>
            <a:r>
              <a:rPr lang="en-US" altLang="en-US" sz="2400"/>
              <a:t>	The eastern oyster (</a:t>
            </a:r>
            <a:r>
              <a:rPr lang="en-US" altLang="en-US" sz="2400" i="1"/>
              <a:t>Crassostrea virginica</a:t>
            </a:r>
            <a:r>
              <a:rPr lang="en-US" altLang="en-US" sz="2400"/>
              <a:t>) can survive in a range of salinities but are often found in very low numbers in high salinity habitats due to predation from oyster drill snail (</a:t>
            </a:r>
            <a:r>
              <a:rPr lang="en-US" altLang="en-US" sz="2400" i="1"/>
              <a:t>Urosalpinx cinerea</a:t>
            </a:r>
            <a:r>
              <a:rPr lang="en-US" altLang="en-US" sz="2400"/>
              <a:t>). The snail cannot survive in low salinity waters. What is this an example of?</a:t>
            </a:r>
          </a:p>
          <a:p>
            <a:pPr marL="1368425" lvl="2" indent="-514350">
              <a:buFont typeface="Arial" panose="020B0604020202020204" pitchFamily="34" charset="0"/>
              <a:buAutoNum type="alphaLcPeriod"/>
            </a:pPr>
            <a:r>
              <a:rPr lang="en-US" altLang="en-US"/>
              <a:t>Resource partitioning of the habitats</a:t>
            </a:r>
          </a:p>
          <a:p>
            <a:pPr marL="1368425" lvl="2" indent="-514350">
              <a:buFont typeface="Arial" panose="020B0604020202020204" pitchFamily="34" charset="0"/>
              <a:buAutoNum type="alphaLcPeriod"/>
            </a:pPr>
            <a:r>
              <a:rPr lang="en-US" altLang="en-US"/>
              <a:t>A reduction in the fundamental niche of the oyster</a:t>
            </a:r>
          </a:p>
          <a:p>
            <a:pPr marL="1368425" lvl="2" indent="-514350">
              <a:buFont typeface="Arial" panose="020B0604020202020204" pitchFamily="34" charset="0"/>
              <a:buAutoNum type="alphaLcPeriod"/>
            </a:pPr>
            <a:r>
              <a:rPr lang="en-US" altLang="en-US"/>
              <a:t>Competitive exclusion of the oyster by oyster drills</a:t>
            </a:r>
          </a:p>
          <a:p>
            <a:pPr marL="1368425" lvl="2" indent="-514350">
              <a:buFont typeface="Arial" panose="020B0604020202020204" pitchFamily="34" charset="0"/>
              <a:buAutoNum type="alphaLcPeriod"/>
            </a:pPr>
            <a:r>
              <a:rPr lang="en-US" altLang="en-US"/>
              <a:t>Density dependent mortality of the snail</a:t>
            </a:r>
          </a:p>
          <a:p>
            <a:pPr marL="1368425" lvl="2" indent="-514350">
              <a:buFont typeface="Arial" panose="020B0604020202020204" pitchFamily="34" charset="0"/>
              <a:buAutoNum type="alphaLcPeriod"/>
            </a:pPr>
            <a:r>
              <a:rPr lang="en-US" altLang="en-US"/>
              <a:t>None of the above</a:t>
            </a:r>
          </a:p>
          <a:p>
            <a:pPr>
              <a:buFont typeface="Wingdings" panose="05000000000000000000" pitchFamily="2" charset="2"/>
              <a:buNone/>
            </a:pPr>
            <a:endParaRPr lang="en-US" altLang="en-US"/>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a:extLst>
              <a:ext uri="{FF2B5EF4-FFF2-40B4-BE49-F238E27FC236}">
                <a16:creationId xmlns:a16="http://schemas.microsoft.com/office/drawing/2014/main" id="{B2881B9E-3C68-4E44-8900-4DEF99AD3C84}"/>
              </a:ext>
            </a:extLst>
          </p:cNvPr>
          <p:cNvSpPr>
            <a:spLocks noGrp="1" noChangeArrowheads="1"/>
          </p:cNvSpPr>
          <p:nvPr>
            <p:ph type="title"/>
          </p:nvPr>
        </p:nvSpPr>
        <p:spPr/>
        <p:txBody>
          <a:bodyPr/>
          <a:lstStyle/>
          <a:p>
            <a:pPr eaLnBrk="1" hangingPunct="1"/>
            <a:r>
              <a:rPr lang="en-US" altLang="en-US" dirty="0"/>
              <a:t>Question 24</a:t>
            </a:r>
          </a:p>
        </p:txBody>
      </p:sp>
      <p:sp>
        <p:nvSpPr>
          <p:cNvPr id="24579" name="Rectangle 6">
            <a:extLst>
              <a:ext uri="{FF2B5EF4-FFF2-40B4-BE49-F238E27FC236}">
                <a16:creationId xmlns:a16="http://schemas.microsoft.com/office/drawing/2014/main" id="{8021A4F9-F0FF-4C04-90DC-94ABFA322880}"/>
              </a:ext>
            </a:extLst>
          </p:cNvPr>
          <p:cNvSpPr>
            <a:spLocks noGrp="1" noChangeArrowheads="1"/>
          </p:cNvSpPr>
          <p:nvPr>
            <p:ph type="body" idx="1"/>
          </p:nvPr>
        </p:nvSpPr>
        <p:spPr>
          <a:xfrm>
            <a:off x="914400" y="1752600"/>
            <a:ext cx="7661275" cy="4114800"/>
          </a:xfrm>
        </p:spPr>
        <p:txBody>
          <a:bodyPr/>
          <a:lstStyle/>
          <a:p>
            <a:pPr>
              <a:buFont typeface="Wingdings" panose="05000000000000000000" pitchFamily="2" charset="2"/>
              <a:buNone/>
            </a:pPr>
            <a:r>
              <a:rPr lang="en-US" altLang="en-US"/>
              <a:t>	</a:t>
            </a:r>
            <a:r>
              <a:rPr lang="en-US" altLang="en-US" sz="2400"/>
              <a:t>Spanish moss (</a:t>
            </a:r>
            <a:r>
              <a:rPr lang="en-US" altLang="en-US" sz="2400" i="1"/>
              <a:t>Tillandsia usneoides</a:t>
            </a:r>
            <a:r>
              <a:rPr lang="en-US" altLang="en-US" sz="2400"/>
              <a:t>) grows on the branches of Baldcypress trees (</a:t>
            </a:r>
            <a:r>
              <a:rPr lang="en-US" altLang="en-US" sz="2400" i="1"/>
              <a:t>Taxodium distichum</a:t>
            </a:r>
            <a:r>
              <a:rPr lang="en-US" altLang="en-US" sz="2400"/>
              <a:t>) in wetlands. The tree is completely unaffected by the moss; this interaction is an example of – </a:t>
            </a:r>
          </a:p>
          <a:p>
            <a:pPr marL="1347788" lvl="2" indent="-457200">
              <a:buFont typeface="Arial" panose="020B0604020202020204" pitchFamily="34" charset="0"/>
              <a:buAutoNum type="alphaLcPeriod"/>
            </a:pPr>
            <a:r>
              <a:rPr lang="en-US" altLang="en-US"/>
              <a:t>Parasitism</a:t>
            </a:r>
          </a:p>
          <a:p>
            <a:pPr marL="1347788" lvl="2" indent="-457200">
              <a:buFont typeface="Arial" panose="020B0604020202020204" pitchFamily="34" charset="0"/>
              <a:buAutoNum type="alphaLcPeriod"/>
            </a:pPr>
            <a:r>
              <a:rPr lang="en-US" altLang="en-US"/>
              <a:t>Evolutionary arms race</a:t>
            </a:r>
          </a:p>
          <a:p>
            <a:pPr marL="1347788" lvl="2" indent="-457200">
              <a:buFont typeface="Arial" panose="020B0604020202020204" pitchFamily="34" charset="0"/>
              <a:buAutoNum type="alphaLcPeriod"/>
            </a:pPr>
            <a:r>
              <a:rPr lang="en-US" altLang="en-US"/>
              <a:t>Mutualism</a:t>
            </a:r>
          </a:p>
          <a:p>
            <a:pPr marL="1347788" lvl="2" indent="-457200">
              <a:buFont typeface="Arial" panose="020B0604020202020204" pitchFamily="34" charset="0"/>
              <a:buAutoNum type="alphaLcPeriod"/>
            </a:pPr>
            <a:r>
              <a:rPr lang="en-US" altLang="en-US"/>
              <a:t>Symbiosis</a:t>
            </a:r>
          </a:p>
          <a:p>
            <a:pPr marL="1347788" lvl="2" indent="-457200">
              <a:buFont typeface="Arial" panose="020B0604020202020204" pitchFamily="34" charset="0"/>
              <a:buAutoNum type="alphaLcPeriod"/>
            </a:pPr>
            <a:r>
              <a:rPr lang="en-US" altLang="en-US"/>
              <a:t>Competitive exclusion</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a:extLst>
              <a:ext uri="{FF2B5EF4-FFF2-40B4-BE49-F238E27FC236}">
                <a16:creationId xmlns:a16="http://schemas.microsoft.com/office/drawing/2014/main" id="{0D16E463-509E-4A6E-804A-CA3AB643E115}"/>
              </a:ext>
            </a:extLst>
          </p:cNvPr>
          <p:cNvSpPr>
            <a:spLocks noGrp="1" noChangeArrowheads="1"/>
          </p:cNvSpPr>
          <p:nvPr>
            <p:ph type="title"/>
          </p:nvPr>
        </p:nvSpPr>
        <p:spPr/>
        <p:txBody>
          <a:bodyPr/>
          <a:lstStyle/>
          <a:p>
            <a:pPr eaLnBrk="1" hangingPunct="1"/>
            <a:r>
              <a:rPr lang="en-US" altLang="en-US" dirty="0"/>
              <a:t>Question 25</a:t>
            </a:r>
          </a:p>
        </p:txBody>
      </p:sp>
      <p:sp>
        <p:nvSpPr>
          <p:cNvPr id="21507" name="Rectangle 6">
            <a:extLst>
              <a:ext uri="{FF2B5EF4-FFF2-40B4-BE49-F238E27FC236}">
                <a16:creationId xmlns:a16="http://schemas.microsoft.com/office/drawing/2014/main" id="{82D3814F-0E34-4283-821A-5CBB2A7CEC1C}"/>
              </a:ext>
            </a:extLst>
          </p:cNvPr>
          <p:cNvSpPr>
            <a:spLocks noGrp="1" noChangeArrowheads="1"/>
          </p:cNvSpPr>
          <p:nvPr>
            <p:ph type="body" idx="1"/>
          </p:nvPr>
        </p:nvSpPr>
        <p:spPr>
          <a:xfrm>
            <a:off x="914400" y="1828800"/>
            <a:ext cx="7661275" cy="4114800"/>
          </a:xfrm>
        </p:spPr>
        <p:txBody>
          <a:bodyPr/>
          <a:lstStyle/>
          <a:p>
            <a:pPr>
              <a:buFont typeface="Wingdings" panose="05000000000000000000" pitchFamily="2" charset="2"/>
              <a:buNone/>
            </a:pPr>
            <a:r>
              <a:rPr lang="en-US" altLang="en-US" sz="2400"/>
              <a:t>	A population explosion of deer following the systematic hunting and killing of all of the wolves from an area is an example of a –</a:t>
            </a:r>
          </a:p>
          <a:p>
            <a:pPr marL="1368425" lvl="2" indent="-514350">
              <a:buFont typeface="Arial" panose="020B0604020202020204" pitchFamily="34" charset="0"/>
              <a:buAutoNum type="alphaLcPeriod"/>
            </a:pPr>
            <a:r>
              <a:rPr lang="en-US" altLang="en-US"/>
              <a:t>Bottom-up effect</a:t>
            </a:r>
          </a:p>
          <a:p>
            <a:pPr marL="1368425" lvl="2" indent="-514350">
              <a:buFont typeface="Arial" panose="020B0604020202020204" pitchFamily="34" charset="0"/>
              <a:buAutoNum type="alphaLcPeriod"/>
            </a:pPr>
            <a:r>
              <a:rPr lang="en-US" altLang="en-US"/>
              <a:t>Top-down effect</a:t>
            </a:r>
          </a:p>
          <a:p>
            <a:pPr marL="1368425" lvl="2" indent="-514350">
              <a:buFont typeface="Arial" panose="020B0604020202020204" pitchFamily="34" charset="0"/>
              <a:buAutoNum type="alphaLcPeriod"/>
            </a:pPr>
            <a:r>
              <a:rPr lang="en-US" altLang="en-US"/>
              <a:t>Neither</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a:extLst>
              <a:ext uri="{FF2B5EF4-FFF2-40B4-BE49-F238E27FC236}">
                <a16:creationId xmlns:a16="http://schemas.microsoft.com/office/drawing/2014/main" id="{4F9F0A47-86DA-4426-A017-485D6400A8BE}"/>
              </a:ext>
            </a:extLst>
          </p:cNvPr>
          <p:cNvSpPr>
            <a:spLocks noGrp="1" noChangeArrowheads="1"/>
          </p:cNvSpPr>
          <p:nvPr>
            <p:ph type="title"/>
          </p:nvPr>
        </p:nvSpPr>
        <p:spPr/>
        <p:txBody>
          <a:bodyPr/>
          <a:lstStyle/>
          <a:p>
            <a:pPr eaLnBrk="1" hangingPunct="1"/>
            <a:r>
              <a:rPr lang="en-US" altLang="en-US" dirty="0"/>
              <a:t>Answer Key</a:t>
            </a:r>
          </a:p>
        </p:txBody>
      </p:sp>
      <p:sp>
        <p:nvSpPr>
          <p:cNvPr id="21507" name="Rectangle 3">
            <a:extLst>
              <a:ext uri="{FF2B5EF4-FFF2-40B4-BE49-F238E27FC236}">
                <a16:creationId xmlns:a16="http://schemas.microsoft.com/office/drawing/2014/main" id="{CC5885FE-1B8C-458C-AB87-BBDF55CE4916}"/>
              </a:ext>
            </a:extLst>
          </p:cNvPr>
          <p:cNvSpPr>
            <a:spLocks noGrp="1" noChangeArrowheads="1"/>
          </p:cNvSpPr>
          <p:nvPr>
            <p:ph type="body" sz="half" idx="1"/>
          </p:nvPr>
        </p:nvSpPr>
        <p:spPr>
          <a:xfrm>
            <a:off x="685800" y="1600200"/>
            <a:ext cx="2590800" cy="4800600"/>
          </a:xfrm>
        </p:spPr>
        <p:txBody>
          <a:bodyPr/>
          <a:lstStyle/>
          <a:p>
            <a:pPr marL="457200" indent="-457200" eaLnBrk="1" hangingPunct="1">
              <a:lnSpc>
                <a:spcPct val="90000"/>
              </a:lnSpc>
              <a:buFont typeface="Wingdings" panose="05000000000000000000" pitchFamily="2" charset="2"/>
              <a:buNone/>
            </a:pPr>
            <a:endParaRPr lang="en-US" altLang="en-US" sz="2400"/>
          </a:p>
          <a:p>
            <a:pPr marL="457200" indent="-457200" eaLnBrk="1" hangingPunct="1">
              <a:lnSpc>
                <a:spcPct val="90000"/>
              </a:lnSpc>
              <a:buFont typeface="Wingdings" panose="05000000000000000000" pitchFamily="2" charset="2"/>
              <a:buAutoNum type="arabicPeriod"/>
            </a:pPr>
            <a:r>
              <a:rPr lang="en-US" altLang="en-US" sz="2400"/>
              <a:t>C </a:t>
            </a:r>
          </a:p>
          <a:p>
            <a:pPr marL="457200" indent="-457200" eaLnBrk="1" hangingPunct="1">
              <a:lnSpc>
                <a:spcPct val="90000"/>
              </a:lnSpc>
              <a:buFont typeface="Wingdings" panose="05000000000000000000" pitchFamily="2" charset="2"/>
              <a:buAutoNum type="arabicPeriod"/>
            </a:pPr>
            <a:r>
              <a:rPr lang="en-US" altLang="en-US" sz="2400"/>
              <a:t>B (False)</a:t>
            </a:r>
          </a:p>
          <a:p>
            <a:pPr marL="457200" indent="-457200" eaLnBrk="1" hangingPunct="1">
              <a:lnSpc>
                <a:spcPct val="90000"/>
              </a:lnSpc>
              <a:buFont typeface="Wingdings" panose="05000000000000000000" pitchFamily="2" charset="2"/>
              <a:buAutoNum type="arabicPeriod"/>
            </a:pPr>
            <a:r>
              <a:rPr lang="en-US" altLang="en-US" sz="2400"/>
              <a:t>E</a:t>
            </a:r>
          </a:p>
          <a:p>
            <a:pPr marL="457200" indent="-457200" eaLnBrk="1" hangingPunct="1">
              <a:lnSpc>
                <a:spcPct val="90000"/>
              </a:lnSpc>
              <a:buFont typeface="Wingdings" panose="05000000000000000000" pitchFamily="2" charset="2"/>
              <a:buAutoNum type="arabicPeriod"/>
            </a:pPr>
            <a:r>
              <a:rPr lang="en-US" altLang="en-US" sz="2400"/>
              <a:t>C</a:t>
            </a:r>
          </a:p>
          <a:p>
            <a:pPr marL="457200" indent="-457200" eaLnBrk="1" hangingPunct="1">
              <a:lnSpc>
                <a:spcPct val="90000"/>
              </a:lnSpc>
              <a:buFont typeface="Wingdings" panose="05000000000000000000" pitchFamily="2" charset="2"/>
              <a:buAutoNum type="arabicPeriod"/>
            </a:pPr>
            <a:r>
              <a:rPr lang="en-US" altLang="en-US" sz="2400"/>
              <a:t>A (True)</a:t>
            </a:r>
          </a:p>
          <a:p>
            <a:pPr marL="457200" indent="-457200" eaLnBrk="1" hangingPunct="1">
              <a:lnSpc>
                <a:spcPct val="90000"/>
              </a:lnSpc>
              <a:buFont typeface="Wingdings" panose="05000000000000000000" pitchFamily="2" charset="2"/>
              <a:buAutoNum type="arabicPeriod"/>
            </a:pPr>
            <a:r>
              <a:rPr lang="en-US" altLang="en-US" sz="2400"/>
              <a:t>A</a:t>
            </a:r>
          </a:p>
          <a:p>
            <a:pPr marL="457200" indent="-457200" eaLnBrk="1" hangingPunct="1">
              <a:lnSpc>
                <a:spcPct val="90000"/>
              </a:lnSpc>
              <a:buFont typeface="Wingdings" panose="05000000000000000000" pitchFamily="2" charset="2"/>
              <a:buAutoNum type="arabicPeriod"/>
            </a:pPr>
            <a:r>
              <a:rPr lang="en-US" altLang="en-US" sz="2400"/>
              <a:t>D</a:t>
            </a:r>
          </a:p>
          <a:p>
            <a:pPr marL="457200" indent="-457200" eaLnBrk="1" hangingPunct="1">
              <a:lnSpc>
                <a:spcPct val="90000"/>
              </a:lnSpc>
              <a:buFont typeface="Wingdings" panose="05000000000000000000" pitchFamily="2" charset="2"/>
              <a:buAutoNum type="arabicPeriod"/>
            </a:pPr>
            <a:r>
              <a:rPr lang="en-US" altLang="en-US" sz="2400"/>
              <a:t>B</a:t>
            </a:r>
          </a:p>
          <a:p>
            <a:pPr marL="457200" indent="-457200" eaLnBrk="1" hangingPunct="1">
              <a:lnSpc>
                <a:spcPct val="90000"/>
              </a:lnSpc>
              <a:buFont typeface="Wingdings" panose="05000000000000000000" pitchFamily="2" charset="2"/>
              <a:buAutoNum type="arabicPeriod"/>
            </a:pPr>
            <a:r>
              <a:rPr lang="en-US" altLang="en-US" sz="2400"/>
              <a:t>A</a:t>
            </a:r>
          </a:p>
          <a:p>
            <a:pPr marL="457200" indent="-457200" eaLnBrk="1" hangingPunct="1">
              <a:lnSpc>
                <a:spcPct val="90000"/>
              </a:lnSpc>
              <a:buFont typeface="Wingdings" panose="05000000000000000000" pitchFamily="2" charset="2"/>
              <a:buAutoNum type="arabicPeriod"/>
            </a:pPr>
            <a:r>
              <a:rPr lang="en-US" altLang="en-US" sz="2400"/>
              <a:t>B</a:t>
            </a:r>
          </a:p>
          <a:p>
            <a:pPr marL="457200" indent="-457200" eaLnBrk="1" hangingPunct="1">
              <a:lnSpc>
                <a:spcPct val="90000"/>
              </a:lnSpc>
              <a:buFont typeface="Wingdings" panose="05000000000000000000" pitchFamily="2" charset="2"/>
              <a:buAutoNum type="arabicPeriod"/>
            </a:pPr>
            <a:endParaRPr lang="en-US" altLang="en-US" sz="2400"/>
          </a:p>
          <a:p>
            <a:pPr marL="457200" indent="-457200" eaLnBrk="1" hangingPunct="1">
              <a:lnSpc>
                <a:spcPct val="90000"/>
              </a:lnSpc>
              <a:buFont typeface="Wingdings" panose="05000000000000000000" pitchFamily="2" charset="2"/>
              <a:buNone/>
            </a:pPr>
            <a:endParaRPr lang="en-US" altLang="en-US" sz="2400"/>
          </a:p>
          <a:p>
            <a:pPr marL="457200" indent="-457200" eaLnBrk="1" hangingPunct="1">
              <a:lnSpc>
                <a:spcPct val="90000"/>
              </a:lnSpc>
              <a:buFont typeface="Wingdings" panose="05000000000000000000" pitchFamily="2" charset="2"/>
              <a:buAutoNum type="arabicPeriod"/>
            </a:pPr>
            <a:endParaRPr lang="en-US" altLang="en-US" sz="2400"/>
          </a:p>
          <a:p>
            <a:pPr marL="457200" indent="-457200" eaLnBrk="1" hangingPunct="1">
              <a:lnSpc>
                <a:spcPct val="90000"/>
              </a:lnSpc>
              <a:buFont typeface="Wingdings" panose="05000000000000000000" pitchFamily="2" charset="2"/>
              <a:buAutoNum type="arabicPeriod"/>
            </a:pPr>
            <a:endParaRPr lang="en-US" altLang="en-US" sz="2400"/>
          </a:p>
          <a:p>
            <a:pPr marL="457200" indent="-457200" eaLnBrk="1" hangingPunct="1">
              <a:lnSpc>
                <a:spcPct val="90000"/>
              </a:lnSpc>
              <a:buFont typeface="Wingdings" panose="05000000000000000000" pitchFamily="2" charset="2"/>
              <a:buNone/>
            </a:pPr>
            <a:endParaRPr lang="en-US" altLang="en-US" sz="2400"/>
          </a:p>
        </p:txBody>
      </p:sp>
      <p:sp>
        <p:nvSpPr>
          <p:cNvPr id="21508" name="Rectangle 6">
            <a:extLst>
              <a:ext uri="{FF2B5EF4-FFF2-40B4-BE49-F238E27FC236}">
                <a16:creationId xmlns:a16="http://schemas.microsoft.com/office/drawing/2014/main" id="{2745EB69-6F8E-4B94-82A9-85BA93CA0E04}"/>
              </a:ext>
            </a:extLst>
          </p:cNvPr>
          <p:cNvSpPr>
            <a:spLocks noChangeArrowheads="1"/>
          </p:cNvSpPr>
          <p:nvPr/>
        </p:nvSpPr>
        <p:spPr bwMode="auto">
          <a:xfrm>
            <a:off x="3962400" y="1981200"/>
            <a:ext cx="4800600" cy="487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numCol="2"/>
          <a:lstStyle>
            <a:lvl1pPr marL="457200" indent="-457200">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eaLnBrk="1" hangingPunct="1">
              <a:lnSpc>
                <a:spcPct val="90000"/>
              </a:lnSpc>
              <a:spcBef>
                <a:spcPct val="20000"/>
              </a:spcBef>
              <a:buClr>
                <a:schemeClr val="accent1"/>
              </a:buClr>
              <a:buSzPct val="70000"/>
              <a:buFont typeface="Wingdings" panose="05000000000000000000" pitchFamily="2" charset="2"/>
              <a:buAutoNum type="arabicPeriod" startAt="11"/>
            </a:pPr>
            <a:r>
              <a:rPr lang="en-US" altLang="en-US" dirty="0"/>
              <a:t>A</a:t>
            </a:r>
          </a:p>
          <a:p>
            <a:pPr eaLnBrk="1" hangingPunct="1">
              <a:lnSpc>
                <a:spcPct val="90000"/>
              </a:lnSpc>
              <a:spcBef>
                <a:spcPct val="20000"/>
              </a:spcBef>
              <a:buClr>
                <a:schemeClr val="accent1"/>
              </a:buClr>
              <a:buSzPct val="70000"/>
              <a:buFont typeface="Wingdings" panose="05000000000000000000" pitchFamily="2" charset="2"/>
              <a:buAutoNum type="arabicPeriod" startAt="11"/>
            </a:pPr>
            <a:r>
              <a:rPr lang="en-US" altLang="en-US" dirty="0"/>
              <a:t>A</a:t>
            </a:r>
          </a:p>
          <a:p>
            <a:pPr eaLnBrk="1" hangingPunct="1">
              <a:lnSpc>
                <a:spcPct val="90000"/>
              </a:lnSpc>
              <a:spcBef>
                <a:spcPct val="20000"/>
              </a:spcBef>
              <a:buClr>
                <a:schemeClr val="accent1"/>
              </a:buClr>
              <a:buSzPct val="70000"/>
              <a:buFont typeface="Wingdings" panose="05000000000000000000" pitchFamily="2" charset="2"/>
              <a:buAutoNum type="arabicPeriod" startAt="11"/>
            </a:pPr>
            <a:r>
              <a:rPr lang="en-US" altLang="en-US" dirty="0"/>
              <a:t>E</a:t>
            </a:r>
          </a:p>
          <a:p>
            <a:pPr eaLnBrk="1" hangingPunct="1">
              <a:lnSpc>
                <a:spcPct val="90000"/>
              </a:lnSpc>
              <a:spcBef>
                <a:spcPct val="20000"/>
              </a:spcBef>
              <a:buClr>
                <a:schemeClr val="accent1"/>
              </a:buClr>
              <a:buSzPct val="70000"/>
              <a:buFont typeface="Wingdings" panose="05000000000000000000" pitchFamily="2" charset="2"/>
              <a:buAutoNum type="arabicPeriod" startAt="11"/>
            </a:pPr>
            <a:r>
              <a:rPr lang="en-US" altLang="en-US" dirty="0"/>
              <a:t>B</a:t>
            </a:r>
          </a:p>
          <a:p>
            <a:pPr eaLnBrk="1" hangingPunct="1">
              <a:lnSpc>
                <a:spcPct val="90000"/>
              </a:lnSpc>
              <a:spcBef>
                <a:spcPct val="20000"/>
              </a:spcBef>
              <a:buClr>
                <a:schemeClr val="accent1"/>
              </a:buClr>
              <a:buSzPct val="70000"/>
              <a:buFont typeface="Wingdings" panose="05000000000000000000" pitchFamily="2" charset="2"/>
              <a:buAutoNum type="arabicPeriod" startAt="11"/>
            </a:pPr>
            <a:r>
              <a:rPr lang="en-US" altLang="en-US" dirty="0"/>
              <a:t>C</a:t>
            </a:r>
          </a:p>
          <a:p>
            <a:pPr eaLnBrk="1" hangingPunct="1">
              <a:lnSpc>
                <a:spcPct val="90000"/>
              </a:lnSpc>
              <a:spcBef>
                <a:spcPct val="20000"/>
              </a:spcBef>
              <a:buClr>
                <a:schemeClr val="accent1"/>
              </a:buClr>
              <a:buSzPct val="70000"/>
              <a:buFont typeface="Wingdings" panose="05000000000000000000" pitchFamily="2" charset="2"/>
              <a:buAutoNum type="arabicPeriod" startAt="11"/>
            </a:pPr>
            <a:r>
              <a:rPr lang="en-US" altLang="en-US" dirty="0"/>
              <a:t>C</a:t>
            </a:r>
          </a:p>
          <a:p>
            <a:pPr eaLnBrk="1" hangingPunct="1">
              <a:lnSpc>
                <a:spcPct val="90000"/>
              </a:lnSpc>
              <a:spcBef>
                <a:spcPct val="20000"/>
              </a:spcBef>
              <a:buClr>
                <a:schemeClr val="accent1"/>
              </a:buClr>
              <a:buSzPct val="70000"/>
              <a:buFont typeface="Wingdings" panose="05000000000000000000" pitchFamily="2" charset="2"/>
              <a:buAutoNum type="arabicPeriod" startAt="11"/>
            </a:pPr>
            <a:r>
              <a:rPr lang="en-US" altLang="en-US" dirty="0"/>
              <a:t>C</a:t>
            </a:r>
          </a:p>
          <a:p>
            <a:pPr eaLnBrk="1" hangingPunct="1">
              <a:lnSpc>
                <a:spcPct val="90000"/>
              </a:lnSpc>
              <a:spcBef>
                <a:spcPct val="20000"/>
              </a:spcBef>
              <a:buClr>
                <a:schemeClr val="accent1"/>
              </a:buClr>
              <a:buSzPct val="70000"/>
              <a:buFont typeface="Wingdings" panose="05000000000000000000" pitchFamily="2" charset="2"/>
              <a:buAutoNum type="arabicPeriod" startAt="11"/>
            </a:pPr>
            <a:r>
              <a:rPr lang="en-US" altLang="en-US" dirty="0"/>
              <a:t>E</a:t>
            </a:r>
          </a:p>
          <a:p>
            <a:pPr eaLnBrk="1" hangingPunct="1">
              <a:lnSpc>
                <a:spcPct val="90000"/>
              </a:lnSpc>
              <a:spcBef>
                <a:spcPct val="20000"/>
              </a:spcBef>
              <a:buClr>
                <a:schemeClr val="accent1"/>
              </a:buClr>
              <a:buSzPct val="70000"/>
              <a:buFont typeface="Wingdings" panose="05000000000000000000" pitchFamily="2" charset="2"/>
              <a:buAutoNum type="arabicPeriod" startAt="11"/>
            </a:pPr>
            <a:r>
              <a:rPr lang="en-US" altLang="en-US" dirty="0"/>
              <a:t>A</a:t>
            </a:r>
          </a:p>
          <a:p>
            <a:pPr eaLnBrk="1" hangingPunct="1">
              <a:lnSpc>
                <a:spcPct val="90000"/>
              </a:lnSpc>
              <a:spcBef>
                <a:spcPct val="20000"/>
              </a:spcBef>
              <a:buClr>
                <a:schemeClr val="accent1"/>
              </a:buClr>
              <a:buSzPct val="70000"/>
              <a:buFont typeface="Wingdings" panose="05000000000000000000" pitchFamily="2" charset="2"/>
              <a:buAutoNum type="arabicPeriod" startAt="11"/>
            </a:pPr>
            <a:r>
              <a:rPr lang="en-US" altLang="en-US" dirty="0"/>
              <a:t>B (False)</a:t>
            </a:r>
          </a:p>
          <a:p>
            <a:pPr eaLnBrk="1" hangingPunct="1">
              <a:lnSpc>
                <a:spcPct val="90000"/>
              </a:lnSpc>
              <a:spcBef>
                <a:spcPct val="20000"/>
              </a:spcBef>
              <a:buClr>
                <a:schemeClr val="accent1"/>
              </a:buClr>
              <a:buSzPct val="70000"/>
              <a:buFont typeface="Wingdings" panose="05000000000000000000" pitchFamily="2" charset="2"/>
              <a:buAutoNum type="arabicPeriod" startAt="11"/>
            </a:pPr>
            <a:endParaRPr lang="en-US" altLang="en-US" dirty="0"/>
          </a:p>
          <a:p>
            <a:pPr eaLnBrk="1" hangingPunct="1">
              <a:lnSpc>
                <a:spcPct val="90000"/>
              </a:lnSpc>
              <a:spcBef>
                <a:spcPct val="20000"/>
              </a:spcBef>
              <a:buClr>
                <a:schemeClr val="accent1"/>
              </a:buClr>
              <a:buSzPct val="70000"/>
              <a:buFont typeface="Wingdings" panose="05000000000000000000" pitchFamily="2" charset="2"/>
              <a:buAutoNum type="arabicPeriod" startAt="11"/>
            </a:pPr>
            <a:endParaRPr lang="en-US" altLang="en-US" dirty="0"/>
          </a:p>
          <a:p>
            <a:pPr eaLnBrk="1" hangingPunct="1">
              <a:lnSpc>
                <a:spcPct val="90000"/>
              </a:lnSpc>
              <a:spcBef>
                <a:spcPct val="20000"/>
              </a:spcBef>
              <a:buClr>
                <a:schemeClr val="accent1"/>
              </a:buClr>
              <a:buSzPct val="70000"/>
              <a:buFont typeface="Wingdings" panose="05000000000000000000" pitchFamily="2" charset="2"/>
              <a:buAutoNum type="arabicPeriod" startAt="11"/>
            </a:pPr>
            <a:endParaRPr lang="en-US" altLang="en-US" dirty="0"/>
          </a:p>
          <a:p>
            <a:pPr eaLnBrk="1" hangingPunct="1">
              <a:lnSpc>
                <a:spcPct val="90000"/>
              </a:lnSpc>
              <a:spcBef>
                <a:spcPct val="20000"/>
              </a:spcBef>
              <a:buClr>
                <a:schemeClr val="accent1"/>
              </a:buClr>
              <a:buSzPct val="70000"/>
              <a:buFont typeface="Wingdings" panose="05000000000000000000" pitchFamily="2" charset="2"/>
              <a:buAutoNum type="arabicPeriod" startAt="11"/>
            </a:pPr>
            <a:endParaRPr lang="en-US" altLang="en-US" dirty="0"/>
          </a:p>
          <a:p>
            <a:pPr eaLnBrk="1" hangingPunct="1">
              <a:lnSpc>
                <a:spcPct val="90000"/>
              </a:lnSpc>
              <a:spcBef>
                <a:spcPct val="20000"/>
              </a:spcBef>
              <a:buClr>
                <a:schemeClr val="accent1"/>
              </a:buClr>
              <a:buSzPct val="70000"/>
              <a:buFont typeface="Wingdings" panose="05000000000000000000" pitchFamily="2" charset="2"/>
              <a:buAutoNum type="arabicPeriod" startAt="11"/>
            </a:pPr>
            <a:endParaRPr lang="en-US" altLang="en-US" dirty="0"/>
          </a:p>
          <a:p>
            <a:pPr eaLnBrk="1" hangingPunct="1">
              <a:lnSpc>
                <a:spcPct val="90000"/>
              </a:lnSpc>
              <a:spcBef>
                <a:spcPct val="20000"/>
              </a:spcBef>
              <a:buClr>
                <a:schemeClr val="accent1"/>
              </a:buClr>
              <a:buSzPct val="70000"/>
              <a:buFont typeface="Wingdings" panose="05000000000000000000" pitchFamily="2" charset="2"/>
              <a:buAutoNum type="arabicPeriod" startAt="11"/>
            </a:pPr>
            <a:endParaRPr lang="en-US" altLang="en-US" dirty="0"/>
          </a:p>
          <a:p>
            <a:pPr eaLnBrk="1" hangingPunct="1">
              <a:lnSpc>
                <a:spcPct val="90000"/>
              </a:lnSpc>
              <a:spcBef>
                <a:spcPct val="20000"/>
              </a:spcBef>
              <a:buClr>
                <a:schemeClr val="accent1"/>
              </a:buClr>
              <a:buSzPct val="70000"/>
              <a:buFont typeface="Wingdings" panose="05000000000000000000" pitchFamily="2" charset="2"/>
              <a:buAutoNum type="arabicPeriod" startAt="11"/>
            </a:pPr>
            <a:endParaRPr lang="en-US" altLang="en-US" dirty="0"/>
          </a:p>
          <a:p>
            <a:pPr eaLnBrk="1" hangingPunct="1">
              <a:lnSpc>
                <a:spcPct val="90000"/>
              </a:lnSpc>
              <a:spcBef>
                <a:spcPct val="20000"/>
              </a:spcBef>
              <a:buClr>
                <a:schemeClr val="accent1"/>
              </a:buClr>
              <a:buSzPct val="70000"/>
              <a:buFont typeface="Wingdings" panose="05000000000000000000" pitchFamily="2" charset="2"/>
              <a:buAutoNum type="arabicPeriod" startAt="11"/>
            </a:pPr>
            <a:r>
              <a:rPr lang="en-US" altLang="en-US" dirty="0"/>
              <a:t>C</a:t>
            </a:r>
          </a:p>
          <a:p>
            <a:pPr eaLnBrk="1" hangingPunct="1">
              <a:lnSpc>
                <a:spcPct val="90000"/>
              </a:lnSpc>
              <a:spcBef>
                <a:spcPct val="20000"/>
              </a:spcBef>
              <a:buClr>
                <a:schemeClr val="accent1"/>
              </a:buClr>
              <a:buSzPct val="70000"/>
              <a:buFont typeface="Wingdings" panose="05000000000000000000" pitchFamily="2" charset="2"/>
              <a:buAutoNum type="arabicPeriod" startAt="11"/>
            </a:pPr>
            <a:r>
              <a:rPr lang="en-US" altLang="en-US" dirty="0"/>
              <a:t>C</a:t>
            </a:r>
          </a:p>
          <a:p>
            <a:pPr eaLnBrk="1" hangingPunct="1">
              <a:lnSpc>
                <a:spcPct val="90000"/>
              </a:lnSpc>
              <a:spcBef>
                <a:spcPct val="20000"/>
              </a:spcBef>
              <a:buClr>
                <a:schemeClr val="accent1"/>
              </a:buClr>
              <a:buSzPct val="70000"/>
              <a:buFont typeface="Wingdings" panose="05000000000000000000" pitchFamily="2" charset="2"/>
              <a:buAutoNum type="arabicPeriod" startAt="11"/>
            </a:pPr>
            <a:r>
              <a:rPr lang="en-US" altLang="en-US" dirty="0"/>
              <a:t>B</a:t>
            </a:r>
          </a:p>
          <a:p>
            <a:pPr eaLnBrk="1" hangingPunct="1">
              <a:lnSpc>
                <a:spcPct val="90000"/>
              </a:lnSpc>
              <a:spcBef>
                <a:spcPct val="20000"/>
              </a:spcBef>
              <a:buClr>
                <a:schemeClr val="accent1"/>
              </a:buClr>
              <a:buSzPct val="70000"/>
              <a:buFont typeface="Wingdings" panose="05000000000000000000" pitchFamily="2" charset="2"/>
              <a:buAutoNum type="arabicPeriod" startAt="11"/>
            </a:pPr>
            <a:r>
              <a:rPr lang="en-US" altLang="en-US" dirty="0"/>
              <a:t>D</a:t>
            </a:r>
          </a:p>
          <a:p>
            <a:pPr eaLnBrk="1" hangingPunct="1">
              <a:lnSpc>
                <a:spcPct val="90000"/>
              </a:lnSpc>
              <a:spcBef>
                <a:spcPct val="20000"/>
              </a:spcBef>
              <a:buClr>
                <a:schemeClr val="accent1"/>
              </a:buClr>
              <a:buSzPct val="70000"/>
              <a:buFont typeface="Wingdings" panose="05000000000000000000" pitchFamily="2" charset="2"/>
              <a:buAutoNum type="arabicPeriod" startAt="11"/>
            </a:pPr>
            <a:r>
              <a:rPr lang="en-US" altLang="en-US"/>
              <a:t>B</a:t>
            </a:r>
            <a:endParaRPr lang="en-US" altLang="en-US" dirty="0"/>
          </a:p>
          <a:p>
            <a:pPr eaLnBrk="1" hangingPunct="1">
              <a:lnSpc>
                <a:spcPct val="90000"/>
              </a:lnSpc>
              <a:spcBef>
                <a:spcPct val="20000"/>
              </a:spcBef>
              <a:buClr>
                <a:schemeClr val="accent1"/>
              </a:buClr>
              <a:buSzPct val="70000"/>
            </a:pPr>
            <a:endParaRPr lang="en-US" altLang="en-US" dirty="0"/>
          </a:p>
          <a:p>
            <a:pPr eaLnBrk="1" hangingPunct="1">
              <a:lnSpc>
                <a:spcPct val="90000"/>
              </a:lnSpc>
              <a:spcBef>
                <a:spcPct val="20000"/>
              </a:spcBef>
              <a:buClr>
                <a:schemeClr val="accent1"/>
              </a:buClr>
              <a:buSzPct val="70000"/>
            </a:pPr>
            <a:endParaRPr lang="en-US" altLang="en-US" dirty="0"/>
          </a:p>
          <a:p>
            <a:pPr eaLnBrk="1" hangingPunct="1">
              <a:lnSpc>
                <a:spcPct val="90000"/>
              </a:lnSpc>
              <a:spcBef>
                <a:spcPct val="20000"/>
              </a:spcBef>
              <a:buClr>
                <a:schemeClr val="accent1"/>
              </a:buClr>
              <a:buSzPct val="70000"/>
            </a:pPr>
            <a:endParaRPr lang="en-US" altLang="en-US" dirty="0"/>
          </a:p>
          <a:p>
            <a:pPr eaLnBrk="1" hangingPunct="1">
              <a:lnSpc>
                <a:spcPct val="90000"/>
              </a:lnSpc>
              <a:spcBef>
                <a:spcPct val="20000"/>
              </a:spcBef>
              <a:buClr>
                <a:schemeClr val="accent1"/>
              </a:buClr>
              <a:buSzPct val="70000"/>
            </a:pPr>
            <a:endParaRPr lang="en-US" altLang="en-US" dirty="0"/>
          </a:p>
          <a:p>
            <a:pPr eaLnBrk="1" hangingPunct="1">
              <a:lnSpc>
                <a:spcPct val="90000"/>
              </a:lnSpc>
              <a:spcBef>
                <a:spcPct val="20000"/>
              </a:spcBef>
              <a:buClr>
                <a:schemeClr val="accent1"/>
              </a:buClr>
              <a:buSzPct val="70000"/>
              <a:buFont typeface="Wingdings" panose="05000000000000000000" pitchFamily="2" charset="2"/>
              <a:buAutoNum type="arabicPeriod" startAt="11"/>
            </a:pPr>
            <a:endParaRPr lang="en-US" altLang="en-US" dirty="0"/>
          </a:p>
          <a:p>
            <a:pPr eaLnBrk="1" hangingPunct="1">
              <a:lnSpc>
                <a:spcPct val="90000"/>
              </a:lnSpc>
              <a:spcBef>
                <a:spcPct val="20000"/>
              </a:spcBef>
              <a:buClr>
                <a:schemeClr val="accent1"/>
              </a:buClr>
              <a:buSzPct val="70000"/>
            </a:pPr>
            <a:endParaRPr lang="en-US" altLang="en-US" dirty="0"/>
          </a:p>
          <a:p>
            <a:pPr eaLnBrk="1" hangingPunct="1">
              <a:lnSpc>
                <a:spcPct val="90000"/>
              </a:lnSpc>
              <a:spcBef>
                <a:spcPct val="20000"/>
              </a:spcBef>
              <a:buClr>
                <a:schemeClr val="accent1"/>
              </a:buClr>
              <a:buSzPct val="70000"/>
            </a:pPr>
            <a:endParaRPr lang="en-US" altLang="en-US" dirty="0"/>
          </a:p>
          <a:p>
            <a:pPr eaLnBrk="1" hangingPunct="1">
              <a:lnSpc>
                <a:spcPct val="90000"/>
              </a:lnSpc>
              <a:spcBef>
                <a:spcPct val="20000"/>
              </a:spcBef>
              <a:buClr>
                <a:schemeClr val="accent1"/>
              </a:buClr>
              <a:buSzPct val="70000"/>
              <a:buFont typeface="Wingdings" panose="05000000000000000000" pitchFamily="2" charset="2"/>
              <a:buAutoNum type="arabicPeriod" startAt="11"/>
            </a:pPr>
            <a:endParaRPr lang="en-US" altLang="en-US" dirty="0"/>
          </a:p>
          <a:p>
            <a:pPr eaLnBrk="1" hangingPunct="1">
              <a:lnSpc>
                <a:spcPct val="90000"/>
              </a:lnSpc>
              <a:spcBef>
                <a:spcPct val="20000"/>
              </a:spcBef>
              <a:buClr>
                <a:schemeClr val="accent1"/>
              </a:buClr>
              <a:buSzPct val="70000"/>
              <a:buFont typeface="Wingdings" panose="05000000000000000000" pitchFamily="2" charset="2"/>
              <a:buAutoNum type="arabicPeriod" startAt="11"/>
            </a:pPr>
            <a:endParaRPr lang="en-US" altLang="en-US" dirty="0"/>
          </a:p>
          <a:p>
            <a:pPr eaLnBrk="1" hangingPunct="1">
              <a:lnSpc>
                <a:spcPct val="90000"/>
              </a:lnSpc>
              <a:spcBef>
                <a:spcPct val="20000"/>
              </a:spcBef>
              <a:buClr>
                <a:schemeClr val="accent1"/>
              </a:buClr>
              <a:buSzPct val="70000"/>
              <a:buFont typeface="Wingdings" panose="05000000000000000000" pitchFamily="2" charset="2"/>
              <a:buAutoNum type="arabicPeriod" startAt="11"/>
            </a:pPr>
            <a:endParaRPr lang="en-US" altLang="en-US" dirty="0"/>
          </a:p>
          <a:p>
            <a:pPr eaLnBrk="1" hangingPunct="1">
              <a:lnSpc>
                <a:spcPct val="90000"/>
              </a:lnSpc>
              <a:spcBef>
                <a:spcPct val="20000"/>
              </a:spcBef>
              <a:buClr>
                <a:schemeClr val="accent1"/>
              </a:buClr>
              <a:buSzPct val="70000"/>
            </a:pPr>
            <a:endParaRPr lang="en-US" altLang="en-US" dirty="0"/>
          </a:p>
          <a:p>
            <a:pPr eaLnBrk="1" hangingPunct="1">
              <a:lnSpc>
                <a:spcPct val="90000"/>
              </a:lnSpc>
              <a:spcBef>
                <a:spcPct val="20000"/>
              </a:spcBef>
              <a:buClr>
                <a:schemeClr val="accent1"/>
              </a:buClr>
              <a:buSzPct val="70000"/>
              <a:buFont typeface="Wingdings" panose="05000000000000000000" pitchFamily="2" charset="2"/>
              <a:buNone/>
            </a:pPr>
            <a:endParaRPr lang="en-US" altLang="en-US"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a:extLst>
              <a:ext uri="{FF2B5EF4-FFF2-40B4-BE49-F238E27FC236}">
                <a16:creationId xmlns:a16="http://schemas.microsoft.com/office/drawing/2014/main" id="{40EDD60A-E8FE-46FF-BCAE-DAA6177BFC43}"/>
              </a:ext>
            </a:extLst>
          </p:cNvPr>
          <p:cNvSpPr>
            <a:spLocks noGrp="1" noChangeArrowheads="1"/>
          </p:cNvSpPr>
          <p:nvPr>
            <p:ph type="title"/>
          </p:nvPr>
        </p:nvSpPr>
        <p:spPr/>
        <p:txBody>
          <a:bodyPr/>
          <a:lstStyle/>
          <a:p>
            <a:pPr eaLnBrk="1" hangingPunct="1"/>
            <a:r>
              <a:rPr lang="en-US" altLang="en-US"/>
              <a:t>Question 1</a:t>
            </a:r>
          </a:p>
        </p:txBody>
      </p:sp>
      <p:sp>
        <p:nvSpPr>
          <p:cNvPr id="5123" name="Rectangle 8">
            <a:extLst>
              <a:ext uri="{FF2B5EF4-FFF2-40B4-BE49-F238E27FC236}">
                <a16:creationId xmlns:a16="http://schemas.microsoft.com/office/drawing/2014/main" id="{99321D91-B191-4A29-ADAC-AD173DAAF4C1}"/>
              </a:ext>
            </a:extLst>
          </p:cNvPr>
          <p:cNvSpPr>
            <a:spLocks noGrp="1" noChangeArrowheads="1"/>
          </p:cNvSpPr>
          <p:nvPr>
            <p:ph type="body" idx="1"/>
          </p:nvPr>
        </p:nvSpPr>
        <p:spPr/>
        <p:txBody>
          <a:bodyPr/>
          <a:lstStyle/>
          <a:p>
            <a:pPr>
              <a:buFont typeface="Wingdings" panose="05000000000000000000" pitchFamily="2" charset="2"/>
              <a:buNone/>
            </a:pPr>
            <a:r>
              <a:rPr lang="en-US" altLang="en-US" sz="2400"/>
              <a:t>	_____________ occurs with both interacting organism benefit from each other.</a:t>
            </a:r>
          </a:p>
          <a:p>
            <a:pPr marL="1347788" lvl="2" indent="-457200">
              <a:buFont typeface="Arial" panose="020B0604020202020204" pitchFamily="34" charset="0"/>
              <a:buAutoNum type="alphaLcPeriod"/>
            </a:pPr>
            <a:r>
              <a:rPr lang="en-US" altLang="en-US"/>
              <a:t>Parasitism</a:t>
            </a:r>
          </a:p>
          <a:p>
            <a:pPr marL="1347788" lvl="2" indent="-457200">
              <a:buFont typeface="Arial" panose="020B0604020202020204" pitchFamily="34" charset="0"/>
              <a:buAutoNum type="alphaLcPeriod"/>
            </a:pPr>
            <a:r>
              <a:rPr lang="en-US" altLang="en-US"/>
              <a:t>Commensalism</a:t>
            </a:r>
          </a:p>
          <a:p>
            <a:pPr marL="1347788" lvl="2" indent="-457200">
              <a:buFont typeface="Arial" panose="020B0604020202020204" pitchFamily="34" charset="0"/>
              <a:buAutoNum type="alphaLcPeriod"/>
            </a:pPr>
            <a:r>
              <a:rPr lang="en-US" altLang="en-US"/>
              <a:t>Mutualism</a:t>
            </a:r>
          </a:p>
          <a:p>
            <a:pPr marL="1347788" lvl="2" indent="-457200">
              <a:buFont typeface="Arial" panose="020B0604020202020204" pitchFamily="34" charset="0"/>
              <a:buAutoNum type="alphaLcPeriod"/>
            </a:pPr>
            <a:r>
              <a:rPr lang="en-US" altLang="en-US"/>
              <a:t>Competition</a:t>
            </a:r>
          </a:p>
          <a:p>
            <a:pPr marL="1347788" lvl="2" indent="-457200">
              <a:buFont typeface="Arial" panose="020B0604020202020204" pitchFamily="34" charset="0"/>
              <a:buAutoNum type="alphaLcPeriod"/>
            </a:pPr>
            <a:r>
              <a:rPr lang="en-US" altLang="en-US"/>
              <a:t>Amensalism</a:t>
            </a:r>
          </a:p>
          <a:p>
            <a:pPr>
              <a:buFont typeface="Wingdings" panose="05000000000000000000" pitchFamily="2" charset="2"/>
              <a:buNone/>
            </a:pPr>
            <a:endParaRPr lang="en-US" altLang="en-US" sz="240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a:extLst>
              <a:ext uri="{FF2B5EF4-FFF2-40B4-BE49-F238E27FC236}">
                <a16:creationId xmlns:a16="http://schemas.microsoft.com/office/drawing/2014/main" id="{2F33E71A-3602-43C7-B948-EDD8458B0FA6}"/>
              </a:ext>
            </a:extLst>
          </p:cNvPr>
          <p:cNvSpPr>
            <a:spLocks noGrp="1" noChangeArrowheads="1"/>
          </p:cNvSpPr>
          <p:nvPr>
            <p:ph type="title"/>
          </p:nvPr>
        </p:nvSpPr>
        <p:spPr/>
        <p:txBody>
          <a:bodyPr/>
          <a:lstStyle/>
          <a:p>
            <a:pPr eaLnBrk="1" hangingPunct="1"/>
            <a:r>
              <a:rPr lang="en-US" altLang="en-US"/>
              <a:t>Question 2</a:t>
            </a:r>
          </a:p>
        </p:txBody>
      </p:sp>
      <p:sp>
        <p:nvSpPr>
          <p:cNvPr id="6147" name="Rectangle 6">
            <a:extLst>
              <a:ext uri="{FF2B5EF4-FFF2-40B4-BE49-F238E27FC236}">
                <a16:creationId xmlns:a16="http://schemas.microsoft.com/office/drawing/2014/main" id="{A4478166-91D8-439D-BF2B-77D475F8EFF1}"/>
              </a:ext>
            </a:extLst>
          </p:cNvPr>
          <p:cNvSpPr>
            <a:spLocks noGrp="1" noChangeArrowheads="1"/>
          </p:cNvSpPr>
          <p:nvPr>
            <p:ph type="body" idx="1"/>
          </p:nvPr>
        </p:nvSpPr>
        <p:spPr/>
        <p:txBody>
          <a:bodyPr/>
          <a:lstStyle/>
          <a:p>
            <a:pPr>
              <a:buFont typeface="Wingdings" panose="05000000000000000000" pitchFamily="2" charset="2"/>
              <a:buNone/>
            </a:pPr>
            <a:r>
              <a:rPr lang="en-US" altLang="en-US" sz="2400"/>
              <a:t>	A territorial lizard actively chasing male lizards of the same species from its habitat is an example of interspecific interference competition.</a:t>
            </a:r>
          </a:p>
          <a:p>
            <a:pPr marL="1347788" lvl="2" indent="-457200">
              <a:buFont typeface="Arial" panose="020B0604020202020204" pitchFamily="34" charset="0"/>
              <a:buAutoNum type="alphaLcPeriod"/>
            </a:pPr>
            <a:r>
              <a:rPr lang="en-US" altLang="en-US"/>
              <a:t>This is true</a:t>
            </a:r>
          </a:p>
          <a:p>
            <a:pPr marL="1347788" lvl="2" indent="-457200">
              <a:buFont typeface="Arial" panose="020B0604020202020204" pitchFamily="34" charset="0"/>
              <a:buAutoNum type="alphaLcPeriod"/>
            </a:pPr>
            <a:r>
              <a:rPr lang="en-US" altLang="en-US"/>
              <a:t>This is false</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a:extLst>
              <a:ext uri="{FF2B5EF4-FFF2-40B4-BE49-F238E27FC236}">
                <a16:creationId xmlns:a16="http://schemas.microsoft.com/office/drawing/2014/main" id="{0B976588-B6A9-4E0C-800C-2A59F2846838}"/>
              </a:ext>
            </a:extLst>
          </p:cNvPr>
          <p:cNvSpPr>
            <a:spLocks noGrp="1" noChangeArrowheads="1"/>
          </p:cNvSpPr>
          <p:nvPr>
            <p:ph type="title"/>
          </p:nvPr>
        </p:nvSpPr>
        <p:spPr/>
        <p:txBody>
          <a:bodyPr/>
          <a:lstStyle/>
          <a:p>
            <a:pPr eaLnBrk="1" hangingPunct="1"/>
            <a:r>
              <a:rPr lang="en-US" altLang="en-US"/>
              <a:t>Question 3</a:t>
            </a:r>
          </a:p>
        </p:txBody>
      </p:sp>
      <p:sp>
        <p:nvSpPr>
          <p:cNvPr id="7171" name="Rectangle 6">
            <a:extLst>
              <a:ext uri="{FF2B5EF4-FFF2-40B4-BE49-F238E27FC236}">
                <a16:creationId xmlns:a16="http://schemas.microsoft.com/office/drawing/2014/main" id="{0ED006D5-AF4C-4861-A1C7-36895E14B65F}"/>
              </a:ext>
            </a:extLst>
          </p:cNvPr>
          <p:cNvSpPr>
            <a:spLocks noGrp="1" noChangeArrowheads="1"/>
          </p:cNvSpPr>
          <p:nvPr>
            <p:ph type="body" idx="1"/>
          </p:nvPr>
        </p:nvSpPr>
        <p:spPr/>
        <p:txBody>
          <a:bodyPr/>
          <a:lstStyle/>
          <a:p>
            <a:pPr>
              <a:buFont typeface="Wingdings" panose="05000000000000000000" pitchFamily="2" charset="2"/>
              <a:buNone/>
            </a:pPr>
            <a:r>
              <a:rPr lang="en-US" altLang="en-US" sz="2400"/>
              <a:t>	Competition between two species can be influenced by</a:t>
            </a:r>
          </a:p>
          <a:p>
            <a:pPr marL="1368425" lvl="2" indent="-514350">
              <a:buFont typeface="Arial" panose="020B0604020202020204" pitchFamily="34" charset="0"/>
              <a:buAutoNum type="alphaLcPeriod"/>
            </a:pPr>
            <a:r>
              <a:rPr lang="en-US" altLang="en-US"/>
              <a:t>Parasites and disease</a:t>
            </a:r>
          </a:p>
          <a:p>
            <a:pPr marL="1368425" lvl="2" indent="-514350">
              <a:buFont typeface="Arial" panose="020B0604020202020204" pitchFamily="34" charset="0"/>
              <a:buAutoNum type="alphaLcPeriod"/>
            </a:pPr>
            <a:r>
              <a:rPr lang="en-US" altLang="en-US"/>
              <a:t>Climatic variation</a:t>
            </a:r>
          </a:p>
          <a:p>
            <a:pPr marL="1368425" lvl="2" indent="-514350">
              <a:buFont typeface="Arial" panose="020B0604020202020204" pitchFamily="34" charset="0"/>
              <a:buAutoNum type="alphaLcPeriod"/>
            </a:pPr>
            <a:r>
              <a:rPr lang="en-US" altLang="en-US"/>
              <a:t>Changes in predators</a:t>
            </a:r>
          </a:p>
          <a:p>
            <a:pPr marL="1368425" lvl="2" indent="-514350">
              <a:buFont typeface="Arial" panose="020B0604020202020204" pitchFamily="34" charset="0"/>
              <a:buAutoNum type="alphaLcPeriod"/>
            </a:pPr>
            <a:r>
              <a:rPr lang="en-US" altLang="en-US"/>
              <a:t>Gene flow between populations</a:t>
            </a:r>
          </a:p>
          <a:p>
            <a:pPr marL="1368425" lvl="2" indent="-514350">
              <a:buFont typeface="Arial" panose="020B0604020202020204" pitchFamily="34" charset="0"/>
              <a:buAutoNum type="alphaLcPeriod"/>
            </a:pPr>
            <a:r>
              <a:rPr lang="en-US" altLang="en-US"/>
              <a:t>All of the above</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a:extLst>
              <a:ext uri="{FF2B5EF4-FFF2-40B4-BE49-F238E27FC236}">
                <a16:creationId xmlns:a16="http://schemas.microsoft.com/office/drawing/2014/main" id="{81FE6BE5-C72A-4CB7-86D6-97D2F05157E2}"/>
              </a:ext>
            </a:extLst>
          </p:cNvPr>
          <p:cNvSpPr>
            <a:spLocks noGrp="1" noChangeArrowheads="1"/>
          </p:cNvSpPr>
          <p:nvPr>
            <p:ph type="title"/>
          </p:nvPr>
        </p:nvSpPr>
        <p:spPr/>
        <p:txBody>
          <a:bodyPr/>
          <a:lstStyle/>
          <a:p>
            <a:pPr eaLnBrk="1" hangingPunct="1"/>
            <a:r>
              <a:rPr lang="en-US" altLang="en-US"/>
              <a:t>Question 4</a:t>
            </a:r>
          </a:p>
        </p:txBody>
      </p:sp>
      <p:sp>
        <p:nvSpPr>
          <p:cNvPr id="8195" name="Rectangle 6">
            <a:extLst>
              <a:ext uri="{FF2B5EF4-FFF2-40B4-BE49-F238E27FC236}">
                <a16:creationId xmlns:a16="http://schemas.microsoft.com/office/drawing/2014/main" id="{429349E2-5DA1-4690-AB8A-F65201852B95}"/>
              </a:ext>
            </a:extLst>
          </p:cNvPr>
          <p:cNvSpPr>
            <a:spLocks noGrp="1" noChangeArrowheads="1"/>
          </p:cNvSpPr>
          <p:nvPr>
            <p:ph type="body" idx="1"/>
          </p:nvPr>
        </p:nvSpPr>
        <p:spPr/>
        <p:txBody>
          <a:bodyPr/>
          <a:lstStyle/>
          <a:p>
            <a:pPr>
              <a:buFont typeface="Wingdings" panose="05000000000000000000" pitchFamily="2" charset="2"/>
              <a:buNone/>
            </a:pPr>
            <a:r>
              <a:rPr lang="en-US" altLang="en-US" sz="2400"/>
              <a:t>	Amensalism occurs when</a:t>
            </a:r>
          </a:p>
          <a:p>
            <a:pPr marL="1347788" lvl="2" indent="-457200">
              <a:buFont typeface="Arial" panose="020B0604020202020204" pitchFamily="34" charset="0"/>
              <a:buAutoNum type="alphaLcPeriod"/>
            </a:pPr>
            <a:r>
              <a:rPr lang="en-US" altLang="en-US"/>
              <a:t>Both species are harmed</a:t>
            </a:r>
          </a:p>
          <a:p>
            <a:pPr marL="1347788" lvl="2" indent="-457200">
              <a:buFont typeface="Arial" panose="020B0604020202020204" pitchFamily="34" charset="0"/>
              <a:buAutoNum type="alphaLcPeriod"/>
            </a:pPr>
            <a:r>
              <a:rPr lang="en-US" altLang="en-US"/>
              <a:t>Species X is benefited and species Y is harmed</a:t>
            </a:r>
          </a:p>
          <a:p>
            <a:pPr marL="1347788" lvl="2" indent="-457200">
              <a:buFont typeface="Arial" panose="020B0604020202020204" pitchFamily="34" charset="0"/>
              <a:buAutoNum type="alphaLcPeriod"/>
            </a:pPr>
            <a:r>
              <a:rPr lang="en-US" altLang="en-US"/>
              <a:t>There is no effect on species X, but species Y is harmed. </a:t>
            </a:r>
          </a:p>
          <a:p>
            <a:pPr marL="1347788" lvl="2" indent="-457200">
              <a:buFont typeface="Arial" panose="020B0604020202020204" pitchFamily="34" charset="0"/>
              <a:buAutoNum type="alphaLcPeriod"/>
            </a:pPr>
            <a:r>
              <a:rPr lang="en-US" altLang="en-US"/>
              <a:t>Species X is harmed and species Y benefits </a:t>
            </a:r>
          </a:p>
          <a:p>
            <a:pPr marL="1347788" lvl="2" indent="-457200">
              <a:buFont typeface="Arial" panose="020B0604020202020204" pitchFamily="34" charset="0"/>
              <a:buAutoNum type="alphaLcPeriod"/>
            </a:pPr>
            <a:r>
              <a:rPr lang="en-US" altLang="en-US"/>
              <a:t>None of the above</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935987F6-6EF2-42C8-A652-BF3D5EDDDD39}"/>
              </a:ext>
            </a:extLst>
          </p:cNvPr>
          <p:cNvSpPr>
            <a:spLocks noGrp="1" noChangeArrowheads="1"/>
          </p:cNvSpPr>
          <p:nvPr>
            <p:ph type="title"/>
          </p:nvPr>
        </p:nvSpPr>
        <p:spPr/>
        <p:txBody>
          <a:bodyPr/>
          <a:lstStyle/>
          <a:p>
            <a:pPr eaLnBrk="1" hangingPunct="1"/>
            <a:r>
              <a:rPr lang="en-US" altLang="en-US"/>
              <a:t>Question 5</a:t>
            </a:r>
          </a:p>
        </p:txBody>
      </p:sp>
      <p:sp>
        <p:nvSpPr>
          <p:cNvPr id="9219" name="Rectangle 6">
            <a:extLst>
              <a:ext uri="{FF2B5EF4-FFF2-40B4-BE49-F238E27FC236}">
                <a16:creationId xmlns:a16="http://schemas.microsoft.com/office/drawing/2014/main" id="{D5BDECB3-D770-458D-85C0-C812077A515D}"/>
              </a:ext>
            </a:extLst>
          </p:cNvPr>
          <p:cNvSpPr>
            <a:spLocks noGrp="1" noChangeArrowheads="1"/>
          </p:cNvSpPr>
          <p:nvPr>
            <p:ph type="body" idx="1"/>
          </p:nvPr>
        </p:nvSpPr>
        <p:spPr>
          <a:xfrm>
            <a:off x="990600" y="1752600"/>
            <a:ext cx="7661275" cy="4495800"/>
          </a:xfrm>
        </p:spPr>
        <p:txBody>
          <a:bodyPr/>
          <a:lstStyle/>
          <a:p>
            <a:pPr>
              <a:buFont typeface="Wingdings" panose="05000000000000000000" pitchFamily="2" charset="2"/>
              <a:buNone/>
              <a:defRPr/>
            </a:pPr>
            <a:r>
              <a:rPr lang="en-US" sz="2400" dirty="0"/>
              <a:t>	Two species that have the same resource requirements cannot occupy the same space because of competitive exclusion.</a:t>
            </a:r>
          </a:p>
          <a:p>
            <a:pPr marL="1347788" lvl="2" indent="-457200">
              <a:buFont typeface="+mj-lt"/>
              <a:buAutoNum type="alphaLcPeriod"/>
              <a:defRPr/>
            </a:pPr>
            <a:r>
              <a:rPr lang="en-US" dirty="0"/>
              <a:t>This is true</a:t>
            </a:r>
          </a:p>
          <a:p>
            <a:pPr marL="1347788" lvl="2" indent="-457200">
              <a:buFont typeface="+mj-lt"/>
              <a:buAutoNum type="alphaLcPeriod"/>
              <a:defRPr/>
            </a:pPr>
            <a:r>
              <a:rPr lang="en-US" dirty="0"/>
              <a:t>This is false</a:t>
            </a:r>
            <a:endParaRPr lang="en-US" dirty="0">
              <a:ea typeface="+mn-ea"/>
              <a:cs typeface="+mn-cs"/>
            </a:endParaRPr>
          </a:p>
          <a:p>
            <a:pPr>
              <a:buFont typeface="Wingdings" panose="05000000000000000000" pitchFamily="2" charset="2"/>
              <a:buNone/>
              <a:defRPr/>
            </a:pPr>
            <a:r>
              <a:rPr lang="en-US" sz="2400" dirty="0"/>
              <a:t>	</a:t>
            </a:r>
            <a:endParaRPr lang="en-US"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a:extLst>
              <a:ext uri="{FF2B5EF4-FFF2-40B4-BE49-F238E27FC236}">
                <a16:creationId xmlns:a16="http://schemas.microsoft.com/office/drawing/2014/main" id="{05F20D71-8084-44FA-9C4A-7878BEE523B8}"/>
              </a:ext>
            </a:extLst>
          </p:cNvPr>
          <p:cNvSpPr>
            <a:spLocks noGrp="1" noChangeArrowheads="1"/>
          </p:cNvSpPr>
          <p:nvPr>
            <p:ph type="title"/>
          </p:nvPr>
        </p:nvSpPr>
        <p:spPr/>
        <p:txBody>
          <a:bodyPr/>
          <a:lstStyle/>
          <a:p>
            <a:pPr eaLnBrk="1" hangingPunct="1"/>
            <a:r>
              <a:rPr lang="en-US" altLang="en-US"/>
              <a:t>Question 6</a:t>
            </a:r>
          </a:p>
        </p:txBody>
      </p:sp>
      <p:sp>
        <p:nvSpPr>
          <p:cNvPr id="10243" name="Rectangle 6">
            <a:extLst>
              <a:ext uri="{FF2B5EF4-FFF2-40B4-BE49-F238E27FC236}">
                <a16:creationId xmlns:a16="http://schemas.microsoft.com/office/drawing/2014/main" id="{30328655-D430-4714-BAFE-345CB470C8E2}"/>
              </a:ext>
            </a:extLst>
          </p:cNvPr>
          <p:cNvSpPr>
            <a:spLocks noGrp="1" noChangeArrowheads="1"/>
          </p:cNvSpPr>
          <p:nvPr>
            <p:ph type="body" idx="1"/>
          </p:nvPr>
        </p:nvSpPr>
        <p:spPr/>
        <p:txBody>
          <a:bodyPr/>
          <a:lstStyle/>
          <a:p>
            <a:pPr>
              <a:buFont typeface="Wingdings" panose="05000000000000000000" pitchFamily="2" charset="2"/>
              <a:buNone/>
            </a:pPr>
            <a:r>
              <a:rPr lang="en-US" altLang="en-US" sz="2400"/>
              <a:t>	What is aposematic coloration?</a:t>
            </a:r>
          </a:p>
          <a:p>
            <a:pPr marL="1347788" lvl="2" indent="-457200">
              <a:buFont typeface="Arial" panose="020B0604020202020204" pitchFamily="34" charset="0"/>
              <a:buAutoNum type="alphaLcPeriod"/>
            </a:pPr>
            <a:r>
              <a:rPr lang="en-US" altLang="en-US"/>
              <a:t>Warning coloration used to advertise a chemical defense</a:t>
            </a:r>
          </a:p>
          <a:p>
            <a:pPr marL="1347788" lvl="2" indent="-457200">
              <a:buFont typeface="Arial" panose="020B0604020202020204" pitchFamily="34" charset="0"/>
              <a:buAutoNum type="alphaLcPeriod"/>
            </a:pPr>
            <a:r>
              <a:rPr lang="en-US" altLang="en-US"/>
              <a:t>Camouflage used to hide from predators</a:t>
            </a:r>
          </a:p>
          <a:p>
            <a:pPr marL="1347788" lvl="2" indent="-457200">
              <a:buFont typeface="Arial" panose="020B0604020202020204" pitchFamily="34" charset="0"/>
              <a:buAutoNum type="alphaLcPeriod"/>
            </a:pPr>
            <a:r>
              <a:rPr lang="en-US" altLang="en-US"/>
              <a:t>A non-toxic species resembling a toxic species</a:t>
            </a:r>
          </a:p>
          <a:p>
            <a:pPr marL="1347788" lvl="2" indent="-457200">
              <a:buFont typeface="Arial" panose="020B0604020202020204" pitchFamily="34" charset="0"/>
              <a:buAutoNum type="alphaLcPeriod"/>
            </a:pPr>
            <a:r>
              <a:rPr lang="en-US" altLang="en-US"/>
              <a:t>Cryptic coloration used by predators to hide while stalking prey</a:t>
            </a:r>
          </a:p>
          <a:p>
            <a:pPr marL="1347788" lvl="2" indent="-457200">
              <a:buFont typeface="Arial" panose="020B0604020202020204" pitchFamily="34" charset="0"/>
              <a:buAutoNum type="alphaLcPeriod"/>
            </a:pPr>
            <a:r>
              <a:rPr lang="en-US" altLang="en-US"/>
              <a:t>The tendency for toxic species to adopt similar color patterns</a:t>
            </a:r>
          </a:p>
          <a:p>
            <a:pPr>
              <a:buFont typeface="Wingdings" panose="05000000000000000000" pitchFamily="2" charset="2"/>
              <a:buNone/>
            </a:pPr>
            <a:r>
              <a:rPr lang="en-US" altLang="en-US" sz="2400"/>
              <a:t>	</a:t>
            </a:r>
            <a:endParaRPr lang="en-US" altLang="en-US"/>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a:extLst>
              <a:ext uri="{FF2B5EF4-FFF2-40B4-BE49-F238E27FC236}">
                <a16:creationId xmlns:a16="http://schemas.microsoft.com/office/drawing/2014/main" id="{C5C643FF-08DB-49A6-903E-5285D797928F}"/>
              </a:ext>
            </a:extLst>
          </p:cNvPr>
          <p:cNvSpPr>
            <a:spLocks noGrp="1" noChangeArrowheads="1"/>
          </p:cNvSpPr>
          <p:nvPr>
            <p:ph type="title"/>
          </p:nvPr>
        </p:nvSpPr>
        <p:spPr/>
        <p:txBody>
          <a:bodyPr/>
          <a:lstStyle/>
          <a:p>
            <a:pPr eaLnBrk="1" hangingPunct="1"/>
            <a:r>
              <a:rPr lang="en-US" altLang="en-US"/>
              <a:t>Question 7</a:t>
            </a:r>
          </a:p>
        </p:txBody>
      </p:sp>
      <p:sp>
        <p:nvSpPr>
          <p:cNvPr id="11267" name="Rectangle 6">
            <a:extLst>
              <a:ext uri="{FF2B5EF4-FFF2-40B4-BE49-F238E27FC236}">
                <a16:creationId xmlns:a16="http://schemas.microsoft.com/office/drawing/2014/main" id="{B60E4949-A0D4-41B2-AAF1-A82CA3C1AC12}"/>
              </a:ext>
            </a:extLst>
          </p:cNvPr>
          <p:cNvSpPr>
            <a:spLocks noGrp="1" noChangeArrowheads="1"/>
          </p:cNvSpPr>
          <p:nvPr>
            <p:ph type="body" idx="1"/>
          </p:nvPr>
        </p:nvSpPr>
        <p:spPr>
          <a:xfrm>
            <a:off x="914400" y="1828800"/>
            <a:ext cx="7661275" cy="4114800"/>
          </a:xfrm>
        </p:spPr>
        <p:txBody>
          <a:bodyPr/>
          <a:lstStyle/>
          <a:p>
            <a:pPr>
              <a:buFont typeface="Wingdings" panose="05000000000000000000" pitchFamily="2" charset="2"/>
              <a:buNone/>
            </a:pPr>
            <a:r>
              <a:rPr lang="en-US" altLang="en-US" sz="2400"/>
              <a:t>	Horses eat grass; that makes them</a:t>
            </a:r>
          </a:p>
          <a:p>
            <a:pPr marL="1347788" lvl="2" indent="-457200">
              <a:buFont typeface="Arial" panose="020B0604020202020204" pitchFamily="34" charset="0"/>
              <a:buAutoNum type="alphaLcPeriod"/>
            </a:pPr>
            <a:r>
              <a:rPr lang="en-US" altLang="en-US"/>
              <a:t>Carnivores</a:t>
            </a:r>
          </a:p>
          <a:p>
            <a:pPr marL="1347788" lvl="2" indent="-457200">
              <a:buFont typeface="Arial" panose="020B0604020202020204" pitchFamily="34" charset="0"/>
              <a:buAutoNum type="alphaLcPeriod"/>
            </a:pPr>
            <a:r>
              <a:rPr lang="en-US" altLang="en-US"/>
              <a:t>Omnivores</a:t>
            </a:r>
          </a:p>
          <a:p>
            <a:pPr marL="1347788" lvl="2" indent="-457200">
              <a:buFont typeface="Arial" panose="020B0604020202020204" pitchFamily="34" charset="0"/>
              <a:buAutoNum type="alphaLcPeriod"/>
            </a:pPr>
            <a:r>
              <a:rPr lang="en-US" altLang="en-US"/>
              <a:t>Insectivores</a:t>
            </a:r>
          </a:p>
          <a:p>
            <a:pPr marL="1347788" lvl="2" indent="-457200">
              <a:buFont typeface="Arial" panose="020B0604020202020204" pitchFamily="34" charset="0"/>
              <a:buAutoNum type="alphaLcPeriod"/>
            </a:pPr>
            <a:r>
              <a:rPr lang="en-US" altLang="en-US"/>
              <a:t>Herbivores</a:t>
            </a:r>
          </a:p>
          <a:p>
            <a:pPr marL="1347788" lvl="2" indent="-457200">
              <a:buFont typeface="Arial" panose="020B0604020202020204" pitchFamily="34" charset="0"/>
              <a:buAutoNum type="alphaLcPeriod"/>
            </a:pPr>
            <a:r>
              <a:rPr lang="en-US" altLang="en-US"/>
              <a:t>Fungivores</a:t>
            </a:r>
          </a:p>
        </p:txBody>
      </p:sp>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MMPROD_NEXTUNIQUEID" val="10011"/>
  <p:tag name="MMPROD_UIDATA" val="&lt;database version=&quot;7.0&quot;&gt;&lt;object type=&quot;1&quot; unique_id=&quot;10001&quot;&gt;&lt;object type=&quot;2&quot; unique_id=&quot;10104&quot;&gt;&lt;object type=&quot;3&quot; unique_id=&quot;10105&quot;&gt;&lt;property id=&quot;20148&quot; value=&quot;5&quot;/&gt;&lt;property id=&quot;20300&quot; value=&quot;Slide 1&quot;/&gt;&lt;property id=&quot;20307&quot; value=&quot;317&quot;/&gt;&lt;/object&gt;&lt;object type=&quot;3&quot; unique_id=&quot;10106&quot;&gt;&lt;property id=&quot;20148&quot; value=&quot;5&quot;/&gt;&lt;property id=&quot;20300&quot; value=&quot;Slide 2 - &amp;quot;Assessment&amp;quot;&quot;/&gt;&lt;property id=&quot;20307&quot; value=&quot;329&quot;/&gt;&lt;/object&gt;&lt;object type=&quot;3&quot; unique_id=&quot;10107&quot;&gt;&lt;property id=&quot;20148&quot; value=&quot;5&quot;/&gt;&lt;property id=&quot;20300&quot; value=&quot;Slide 3 - &amp;quot;Question 1&amp;quot;&quot;/&gt;&lt;property id=&quot;20307&quot; value=&quot;297&quot;/&gt;&lt;/object&gt;&lt;object type=&quot;3&quot; unique_id=&quot;10108&quot;&gt;&lt;property id=&quot;20148&quot; value=&quot;5&quot;/&gt;&lt;property id=&quot;20300&quot; value=&quot;Slide 4 - &amp;quot;Question 2&amp;quot;&quot;/&gt;&lt;property id=&quot;20307&quot; value=&quot;298&quot;/&gt;&lt;/object&gt;&lt;object type=&quot;3&quot; unique_id=&quot;10109&quot;&gt;&lt;property id=&quot;20148&quot; value=&quot;5&quot;/&gt;&lt;property id=&quot;20300&quot; value=&quot;Slide 5 - &amp;quot;Question 3&amp;quot;&quot;/&gt;&lt;property id=&quot;20307&quot; value=&quot;299&quot;/&gt;&lt;/object&gt;&lt;object type=&quot;3&quot; unique_id=&quot;10110&quot;&gt;&lt;property id=&quot;20148&quot; value=&quot;5&quot;/&gt;&lt;property id=&quot;20300&quot; value=&quot;Slide 6 - &amp;quot;Question 4&amp;quot;&quot;/&gt;&lt;property id=&quot;20307&quot; value=&quot;300&quot;/&gt;&lt;/object&gt;&lt;object type=&quot;3&quot; unique_id=&quot;10111&quot;&gt;&lt;property id=&quot;20148&quot; value=&quot;5&quot;/&gt;&lt;property id=&quot;20300&quot; value=&quot;Slide 7 - &amp;quot;Question 5&amp;quot;&quot;/&gt;&lt;property id=&quot;20307&quot; value=&quot;301&quot;/&gt;&lt;/object&gt;&lt;object type=&quot;3&quot; unique_id=&quot;10112&quot;&gt;&lt;property id=&quot;20148&quot; value=&quot;5&quot;/&gt;&lt;property id=&quot;20300&quot; value=&quot;Slide 8 - &amp;quot;Question 6&amp;quot;&quot;/&gt;&lt;property id=&quot;20307&quot; value=&quot;323&quot;/&gt;&lt;/object&gt;&lt;object type=&quot;3&quot; unique_id=&quot;10113&quot;&gt;&lt;property id=&quot;20148&quot; value=&quot;5&quot;/&gt;&lt;property id=&quot;20300&quot; value=&quot;Slide 9 - &amp;quot;Question 7&amp;quot;&quot;/&gt;&lt;property id=&quot;20307&quot; value=&quot;304&quot;/&gt;&lt;/object&gt;&lt;object type=&quot;3&quot; unique_id=&quot;10114&quot;&gt;&lt;property id=&quot;20148&quot; value=&quot;5&quot;/&gt;&lt;property id=&quot;20300&quot; value=&quot;Slide 10 - &amp;quot;Question 8&amp;quot;&quot;/&gt;&lt;property id=&quot;20307&quot; value=&quot;324&quot;/&gt;&lt;/object&gt;&lt;object type=&quot;3&quot; unique_id=&quot;10115&quot;&gt;&lt;property id=&quot;20148&quot; value=&quot;5&quot;/&gt;&lt;property id=&quot;20300&quot; value=&quot;Slide 11 - &amp;quot;Question 9&amp;quot;&quot;/&gt;&lt;property id=&quot;20307&quot; value=&quot;326&quot;/&gt;&lt;/object&gt;&lt;object type=&quot;3&quot; unique_id=&quot;10116&quot;&gt;&lt;property id=&quot;20148&quot; value=&quot;5&quot;/&gt;&lt;property id=&quot;20300&quot; value=&quot;Slide 12 - &amp;quot;Question 10&amp;quot;&quot;/&gt;&lt;property id=&quot;20307&quot; value=&quot;325&quot;/&gt;&lt;/object&gt;&lt;object type=&quot;3&quot; unique_id=&quot;10117&quot;&gt;&lt;property id=&quot;20148&quot; value=&quot;5&quot;/&gt;&lt;property id=&quot;20300&quot; value=&quot;Slide 13 - &amp;quot;Question 11&amp;quot;&quot;/&gt;&lt;property id=&quot;20307&quot; value=&quot;307&quot;/&gt;&lt;/object&gt;&lt;object type=&quot;3&quot; unique_id=&quot;10118&quot;&gt;&lt;property id=&quot;20148&quot; value=&quot;5&quot;/&gt;&lt;property id=&quot;20300&quot; value=&quot;Slide 14 - &amp;quot;Question 12&amp;quot;&quot;/&gt;&lt;property id=&quot;20307&quot; value=&quot;308&quot;/&gt;&lt;/object&gt;&lt;object type=&quot;3&quot; unique_id=&quot;10119&quot;&gt;&lt;property id=&quot;20148&quot; value=&quot;5&quot;/&gt;&lt;property id=&quot;20300&quot; value=&quot;Slide 15 - &amp;quot;Question 13&amp;quot;&quot;/&gt;&lt;property id=&quot;20307&quot; value=&quot;309&quot;/&gt;&lt;/object&gt;&lt;object type=&quot;3&quot; unique_id=&quot;10120&quot;&gt;&lt;property id=&quot;20148&quot; value=&quot;5&quot;/&gt;&lt;property id=&quot;20300&quot; value=&quot;Slide 16 - &amp;quot;Question 14&amp;quot;&quot;/&gt;&lt;property id=&quot;20307&quot; value=&quot;310&quot;/&gt;&lt;/object&gt;&lt;object type=&quot;3&quot; unique_id=&quot;10121&quot;&gt;&lt;property id=&quot;20148&quot; value=&quot;5&quot;/&gt;&lt;property id=&quot;20300&quot; value=&quot;Slide 17 - &amp;quot;Question 15&amp;quot;&quot;/&gt;&lt;property id=&quot;20307&quot; value=&quot;311&quot;/&gt;&lt;/object&gt;&lt;object type=&quot;3&quot; unique_id=&quot;10122&quot;&gt;&lt;property id=&quot;20148&quot; value=&quot;5&quot;/&gt;&lt;property id=&quot;20300&quot; value=&quot;Slide 18 - &amp;quot;Question 16&amp;quot;&quot;/&gt;&lt;property id=&quot;20307&quot; value=&quot;330&quot;/&gt;&lt;/object&gt;&lt;object type=&quot;3&quot; unique_id=&quot;10123&quot;&gt;&lt;property id=&quot;20148&quot; value=&quot;5&quot;/&gt;&lt;property id=&quot;20300&quot; value=&quot;Slide 19 - &amp;quot;Answer Key – Chapter 57&amp;quot;&quot;/&gt;&lt;property id=&quot;20307&quot; value=&quot;273&quot;/&gt;&lt;/object&gt;&lt;/object&gt;&lt;object type=&quot;8&quot; unique_id=&quot;10144&quot;&gt;&lt;/object&gt;&lt;/object&gt;&lt;/database&gt;"/>
  <p:tag name="SECTOMILLISECCONVERTED" val="1"/>
</p:tagLst>
</file>

<file path=ppt/theme/theme1.xml><?xml version="1.0" encoding="utf-8"?>
<a:theme xmlns:a="http://schemas.openxmlformats.org/drawingml/2006/main" name="Axis">
  <a:themeElements>
    <a:clrScheme name="Axis 8">
      <a:dk1>
        <a:srgbClr val="292929"/>
      </a:dk1>
      <a:lt1>
        <a:srgbClr val="FFFFFF"/>
      </a:lt1>
      <a:dk2>
        <a:srgbClr val="000000"/>
      </a:dk2>
      <a:lt2>
        <a:srgbClr val="808080"/>
      </a:lt2>
      <a:accent1>
        <a:srgbClr val="CC9900"/>
      </a:accent1>
      <a:accent2>
        <a:srgbClr val="CCCC99"/>
      </a:accent2>
      <a:accent3>
        <a:srgbClr val="FFFFFF"/>
      </a:accent3>
      <a:accent4>
        <a:srgbClr val="212121"/>
      </a:accent4>
      <a:accent5>
        <a:srgbClr val="E2CAAA"/>
      </a:accent5>
      <a:accent6>
        <a:srgbClr val="B9B98A"/>
      </a:accent6>
      <a:hlink>
        <a:srgbClr val="999933"/>
      </a:hlink>
      <a:folHlink>
        <a:srgbClr val="B2B2B2"/>
      </a:folHlink>
    </a:clrScheme>
    <a:fontScheme name="Custom 1">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lnDef>
  </a:objectDefaults>
  <a:extraClrSchemeLst>
    <a:extraClrScheme>
      <a:clrScheme name="Axis 1">
        <a:dk1>
          <a:srgbClr val="080808"/>
        </a:dk1>
        <a:lt1>
          <a:srgbClr val="F8F8F8"/>
        </a:lt1>
        <a:dk2>
          <a:srgbClr val="330000"/>
        </a:dk2>
        <a:lt2>
          <a:srgbClr val="FFFFFF"/>
        </a:lt2>
        <a:accent1>
          <a:srgbClr val="FF9900"/>
        </a:accent1>
        <a:accent2>
          <a:srgbClr val="CC3300"/>
        </a:accent2>
        <a:accent3>
          <a:srgbClr val="ADAAAA"/>
        </a:accent3>
        <a:accent4>
          <a:srgbClr val="D4D4D4"/>
        </a:accent4>
        <a:accent5>
          <a:srgbClr val="FFCAAA"/>
        </a:accent5>
        <a:accent6>
          <a:srgbClr val="B92D00"/>
        </a:accent6>
        <a:hlink>
          <a:srgbClr val="CC6600"/>
        </a:hlink>
        <a:folHlink>
          <a:srgbClr val="B2B282"/>
        </a:folHlink>
      </a:clrScheme>
      <a:clrMap bg1="dk2" tx1="lt1" bg2="dk1" tx2="lt2" accent1="accent1" accent2="accent2" accent3="accent3" accent4="accent4" accent5="accent5" accent6="accent6" hlink="hlink" folHlink="folHlink"/>
    </a:extraClrScheme>
    <a:extraClrScheme>
      <a:clrScheme name="Axis 2">
        <a:dk1>
          <a:srgbClr val="333333"/>
        </a:dk1>
        <a:lt1>
          <a:srgbClr val="F8F8F8"/>
        </a:lt1>
        <a:dk2>
          <a:srgbClr val="800000"/>
        </a:dk2>
        <a:lt2>
          <a:srgbClr val="FFFFFF"/>
        </a:lt2>
        <a:accent1>
          <a:srgbClr val="CC9900"/>
        </a:accent1>
        <a:accent2>
          <a:srgbClr val="666666"/>
        </a:accent2>
        <a:accent3>
          <a:srgbClr val="C0AAAA"/>
        </a:accent3>
        <a:accent4>
          <a:srgbClr val="D4D4D4"/>
        </a:accent4>
        <a:accent5>
          <a:srgbClr val="E2CAAA"/>
        </a:accent5>
        <a:accent6>
          <a:srgbClr val="5C5C5C"/>
        </a:accent6>
        <a:hlink>
          <a:srgbClr val="CC6600"/>
        </a:hlink>
        <a:folHlink>
          <a:srgbClr val="95A587"/>
        </a:folHlink>
      </a:clrScheme>
      <a:clrMap bg1="dk2" tx1="lt1" bg2="dk1" tx2="lt2" accent1="accent1" accent2="accent2" accent3="accent3" accent4="accent4" accent5="accent5" accent6="accent6" hlink="hlink" folHlink="folHlink"/>
    </a:extraClrScheme>
    <a:extraClrScheme>
      <a:clrScheme name="Axis 3">
        <a:dk1>
          <a:srgbClr val="5F5F5F"/>
        </a:dk1>
        <a:lt1>
          <a:srgbClr val="A4BEE0"/>
        </a:lt1>
        <a:dk2>
          <a:srgbClr val="013253"/>
        </a:dk2>
        <a:lt2>
          <a:srgbClr val="FFFFFF"/>
        </a:lt2>
        <a:accent1>
          <a:srgbClr val="588480"/>
        </a:accent1>
        <a:accent2>
          <a:srgbClr val="6600FF"/>
        </a:accent2>
        <a:accent3>
          <a:srgbClr val="AAADB3"/>
        </a:accent3>
        <a:accent4>
          <a:srgbClr val="8BA2BF"/>
        </a:accent4>
        <a:accent5>
          <a:srgbClr val="B4C2C0"/>
        </a:accent5>
        <a:accent6>
          <a:srgbClr val="5C00E7"/>
        </a:accent6>
        <a:hlink>
          <a:srgbClr val="CCCC00"/>
        </a:hlink>
        <a:folHlink>
          <a:srgbClr val="5F5F5F"/>
        </a:folHlink>
      </a:clrScheme>
      <a:clrMap bg1="dk2" tx1="lt1" bg2="dk1" tx2="lt2" accent1="accent1" accent2="accent2" accent3="accent3" accent4="accent4" accent5="accent5" accent6="accent6" hlink="hlink" folHlink="folHlink"/>
    </a:extraClrScheme>
    <a:extraClrScheme>
      <a:clrScheme name="Axis 4">
        <a:dk1>
          <a:srgbClr val="003300"/>
        </a:dk1>
        <a:lt1>
          <a:srgbClr val="F8F8F8"/>
        </a:lt1>
        <a:dk2>
          <a:srgbClr val="3D4A1C"/>
        </a:dk2>
        <a:lt2>
          <a:srgbClr val="FFFFFF"/>
        </a:lt2>
        <a:accent1>
          <a:srgbClr val="99CC00"/>
        </a:accent1>
        <a:accent2>
          <a:srgbClr val="669900"/>
        </a:accent2>
        <a:accent3>
          <a:srgbClr val="AFB1AB"/>
        </a:accent3>
        <a:accent4>
          <a:srgbClr val="D4D4D4"/>
        </a:accent4>
        <a:accent5>
          <a:srgbClr val="CAE2AA"/>
        </a:accent5>
        <a:accent6>
          <a:srgbClr val="5C8A00"/>
        </a:accent6>
        <a:hlink>
          <a:srgbClr val="CC9900"/>
        </a:hlink>
        <a:folHlink>
          <a:srgbClr val="B2B282"/>
        </a:folHlink>
      </a:clrScheme>
      <a:clrMap bg1="dk2" tx1="lt1" bg2="dk1" tx2="lt2" accent1="accent1" accent2="accent2" accent3="accent3" accent4="accent4" accent5="accent5" accent6="accent6" hlink="hlink" folHlink="folHlink"/>
    </a:extraClrScheme>
    <a:extraClrScheme>
      <a:clrScheme name="Axis 5">
        <a:dk1>
          <a:srgbClr val="333333"/>
        </a:dk1>
        <a:lt1>
          <a:srgbClr val="F8F8F8"/>
        </a:lt1>
        <a:dk2>
          <a:srgbClr val="005D8C"/>
        </a:dk2>
        <a:lt2>
          <a:srgbClr val="FFFFFF"/>
        </a:lt2>
        <a:accent1>
          <a:srgbClr val="00CC99"/>
        </a:accent1>
        <a:accent2>
          <a:srgbClr val="0099CC"/>
        </a:accent2>
        <a:accent3>
          <a:srgbClr val="AAB6C5"/>
        </a:accent3>
        <a:accent4>
          <a:srgbClr val="D4D4D4"/>
        </a:accent4>
        <a:accent5>
          <a:srgbClr val="AAE2CA"/>
        </a:accent5>
        <a:accent6>
          <a:srgbClr val="008AB9"/>
        </a:accent6>
        <a:hlink>
          <a:srgbClr val="FFCC00"/>
        </a:hlink>
        <a:folHlink>
          <a:srgbClr val="D8D48C"/>
        </a:folHlink>
      </a:clrScheme>
      <a:clrMap bg1="dk2" tx1="lt1" bg2="dk1" tx2="lt2" accent1="accent1" accent2="accent2" accent3="accent3" accent4="accent4" accent5="accent5" accent6="accent6" hlink="hlink" folHlink="folHlink"/>
    </a:extraClrScheme>
    <a:extraClrScheme>
      <a:clrScheme name="Axis 6">
        <a:dk1>
          <a:srgbClr val="000000"/>
        </a:dk1>
        <a:lt1>
          <a:srgbClr val="ECAE00"/>
        </a:lt1>
        <a:dk2>
          <a:srgbClr val="FFFFFF"/>
        </a:dk2>
        <a:lt2>
          <a:srgbClr val="333333"/>
        </a:lt2>
        <a:accent1>
          <a:srgbClr val="CC6600"/>
        </a:accent1>
        <a:accent2>
          <a:srgbClr val="BA6D10"/>
        </a:accent2>
        <a:accent3>
          <a:srgbClr val="F4D3AA"/>
        </a:accent3>
        <a:accent4>
          <a:srgbClr val="000000"/>
        </a:accent4>
        <a:accent5>
          <a:srgbClr val="E2B8AA"/>
        </a:accent5>
        <a:accent6>
          <a:srgbClr val="A8620D"/>
        </a:accent6>
        <a:hlink>
          <a:srgbClr val="666633"/>
        </a:hlink>
        <a:folHlink>
          <a:srgbClr val="8D996D"/>
        </a:folHlink>
      </a:clrScheme>
      <a:clrMap bg1="lt1" tx1="dk1" bg2="lt2" tx2="dk2" accent1="accent1" accent2="accent2" accent3="accent3" accent4="accent4" accent5="accent5" accent6="accent6" hlink="hlink" folHlink="folHlink"/>
    </a:extraClrScheme>
    <a:extraClrScheme>
      <a:clrScheme name="Axis 7">
        <a:dk1>
          <a:srgbClr val="000000"/>
        </a:dk1>
        <a:lt1>
          <a:srgbClr val="FFFFFF"/>
        </a:lt1>
        <a:dk2>
          <a:srgbClr val="372221"/>
        </a:dk2>
        <a:lt2>
          <a:srgbClr val="808080"/>
        </a:lt2>
        <a:accent1>
          <a:srgbClr val="009999"/>
        </a:accent1>
        <a:accent2>
          <a:srgbClr val="9AAC98"/>
        </a:accent2>
        <a:accent3>
          <a:srgbClr val="FFFFFF"/>
        </a:accent3>
        <a:accent4>
          <a:srgbClr val="000000"/>
        </a:accent4>
        <a:accent5>
          <a:srgbClr val="AACACA"/>
        </a:accent5>
        <a:accent6>
          <a:srgbClr val="8B9B89"/>
        </a:accent6>
        <a:hlink>
          <a:srgbClr val="666699"/>
        </a:hlink>
        <a:folHlink>
          <a:srgbClr val="B2B2B2"/>
        </a:folHlink>
      </a:clrScheme>
      <a:clrMap bg1="lt1" tx1="dk1" bg2="lt2" tx2="dk2" accent1="accent1" accent2="accent2" accent3="accent3" accent4="accent4" accent5="accent5" accent6="accent6" hlink="hlink" folHlink="folHlink"/>
    </a:extraClrScheme>
    <a:extraClrScheme>
      <a:clrScheme name="Axis 8">
        <a:dk1>
          <a:srgbClr val="292929"/>
        </a:dk1>
        <a:lt1>
          <a:srgbClr val="FFFFFF"/>
        </a:lt1>
        <a:dk2>
          <a:srgbClr val="000000"/>
        </a:dk2>
        <a:lt2>
          <a:srgbClr val="808080"/>
        </a:lt2>
        <a:accent1>
          <a:srgbClr val="CC9900"/>
        </a:accent1>
        <a:accent2>
          <a:srgbClr val="CCCC99"/>
        </a:accent2>
        <a:accent3>
          <a:srgbClr val="FFFFFF"/>
        </a:accent3>
        <a:accent4>
          <a:srgbClr val="212121"/>
        </a:accent4>
        <a:accent5>
          <a:srgbClr val="E2CAAA"/>
        </a:accent5>
        <a:accent6>
          <a:srgbClr val="B9B98A"/>
        </a:accent6>
        <a:hlink>
          <a:srgbClr val="999933"/>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_MHSGITemplate">
  <a:themeElements>
    <a:clrScheme name="">
      <a:dk1>
        <a:srgbClr val="000000"/>
      </a:dk1>
      <a:lt1>
        <a:srgbClr val="FFFFFF"/>
      </a:lt1>
      <a:dk2>
        <a:srgbClr val="000000"/>
      </a:dk2>
      <a:lt2>
        <a:srgbClr val="808080"/>
      </a:lt2>
      <a:accent1>
        <a:srgbClr val="666666"/>
      </a:accent1>
      <a:accent2>
        <a:srgbClr val="336699"/>
      </a:accent2>
      <a:accent3>
        <a:srgbClr val="FFFFFF"/>
      </a:accent3>
      <a:accent4>
        <a:srgbClr val="000000"/>
      </a:accent4>
      <a:accent5>
        <a:srgbClr val="B8B8B8"/>
      </a:accent5>
      <a:accent6>
        <a:srgbClr val="2D5C8A"/>
      </a:accent6>
      <a:hlink>
        <a:srgbClr val="669999"/>
      </a:hlink>
      <a:folHlink>
        <a:srgbClr val="999999"/>
      </a:folHlink>
    </a:clrScheme>
    <a:fontScheme name="1_MHSGITemplate">
      <a:majorFont>
        <a:latin typeface="Arial"/>
        <a:ea typeface="ヒラギノ角ゴ Pro W3"/>
        <a:cs typeface="ヒラギノ角ゴ Pro W3"/>
      </a:majorFont>
      <a:minorFont>
        <a:latin typeface="Arial"/>
        <a:ea typeface="ヒラギノ角ゴ Pro W3"/>
        <a:cs typeface="ヒラギノ角ゴ Pro W3"/>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1_MHSGI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1_MHSGI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1_MHSGI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1_MHSGI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1_MHSGI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1_MHSGI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1_MHSGI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Axis</Template>
  <TotalTime>3132</TotalTime>
  <Words>274</Words>
  <Application>Microsoft Office PowerPoint</Application>
  <PresentationFormat>On-screen Show (4:3)</PresentationFormat>
  <Paragraphs>278</Paragraphs>
  <Slides>28</Slides>
  <Notes>27</Notes>
  <HiddenSlides>0</HiddenSlides>
  <MMClips>0</MMClips>
  <ScaleCrop>false</ScaleCrop>
  <HeadingPairs>
    <vt:vector size="6" baseType="variant">
      <vt:variant>
        <vt:lpstr>Fonts Used</vt:lpstr>
      </vt:variant>
      <vt:variant>
        <vt:i4>6</vt:i4>
      </vt:variant>
      <vt:variant>
        <vt:lpstr>Theme</vt:lpstr>
      </vt:variant>
      <vt:variant>
        <vt:i4>2</vt:i4>
      </vt:variant>
      <vt:variant>
        <vt:lpstr>Slide Titles</vt:lpstr>
      </vt:variant>
      <vt:variant>
        <vt:i4>28</vt:i4>
      </vt:variant>
    </vt:vector>
  </HeadingPairs>
  <TitlesOfParts>
    <vt:vector size="36" baseType="lpstr">
      <vt:lpstr>Arial</vt:lpstr>
      <vt:lpstr>Symbol</vt:lpstr>
      <vt:lpstr>Tahoma</vt:lpstr>
      <vt:lpstr>Times New Roman</vt:lpstr>
      <vt:lpstr>Wingdings</vt:lpstr>
      <vt:lpstr>ヒラギノ角ゴ Pro W3</vt:lpstr>
      <vt:lpstr>Axis</vt:lpstr>
      <vt:lpstr>1_MHSGITemplate</vt:lpstr>
      <vt:lpstr>PowerPoint Presentation</vt:lpstr>
      <vt:lpstr>Assessment</vt:lpstr>
      <vt:lpstr>Question 1</vt:lpstr>
      <vt:lpstr>Question 2</vt:lpstr>
      <vt:lpstr>Question 3</vt:lpstr>
      <vt:lpstr>Question 4</vt:lpstr>
      <vt:lpstr>Question 5</vt:lpstr>
      <vt:lpstr>Question 6</vt:lpstr>
      <vt:lpstr>Question 7</vt:lpstr>
      <vt:lpstr>Question 8</vt:lpstr>
      <vt:lpstr>Question 9</vt:lpstr>
      <vt:lpstr>Question 10</vt:lpstr>
      <vt:lpstr>Question 11</vt:lpstr>
      <vt:lpstr>Question 12</vt:lpstr>
      <vt:lpstr>Question 13</vt:lpstr>
      <vt:lpstr>Question 14</vt:lpstr>
      <vt:lpstr>Question 15</vt:lpstr>
      <vt:lpstr>Question 16</vt:lpstr>
      <vt:lpstr>Question 17</vt:lpstr>
      <vt:lpstr>Question 18</vt:lpstr>
      <vt:lpstr>Question 19</vt:lpstr>
      <vt:lpstr>Question 20</vt:lpstr>
      <vt:lpstr>Question 21</vt:lpstr>
      <vt:lpstr>Question 22</vt:lpstr>
      <vt:lpstr>Question 23</vt:lpstr>
      <vt:lpstr>Question 24</vt:lpstr>
      <vt:lpstr>Question 25</vt:lpstr>
      <vt:lpstr>Answer Key</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1</dc:title>
  <dc:creator>Gail Hodge</dc:creator>
  <cp:lastModifiedBy>Sievers, Elizabeth</cp:lastModifiedBy>
  <cp:revision>286</cp:revision>
  <dcterms:created xsi:type="dcterms:W3CDTF">2005-04-19T02:46:41Z</dcterms:created>
  <dcterms:modified xsi:type="dcterms:W3CDTF">2019-04-19T18:10:02Z</dcterms:modified>
</cp:coreProperties>
</file>