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26" r:id="rId2"/>
  </p:sldMasterIdLst>
  <p:notesMasterIdLst>
    <p:notesMasterId r:id="rId21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273" r:id="rId20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1" autoAdjust="0"/>
    <p:restoredTop sz="87324" autoAdjust="0"/>
  </p:normalViewPr>
  <p:slideViewPr>
    <p:cSldViewPr>
      <p:cViewPr varScale="1">
        <p:scale>
          <a:sx n="88" d="100"/>
          <a:sy n="88" d="100"/>
        </p:scale>
        <p:origin x="42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9C36EB0B-1CA2-44E8-AF93-EA60AEDA9CE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94314BD2-07EA-4277-A3DE-1D4C16E3BD0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20932DA8-F7B5-46E8-926A-05E3826CF54B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48D4A49B-BC37-4A70-BE7E-18AC7AA9B3C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210075C7-7249-4DB4-AEF9-0998B2BD5E2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33E2C485-3417-4FF2-88E1-52A5488748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4FEF1C8-0257-4D74-AFB7-36CF8B3EAD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74DF3EC-09D4-458A-B752-7DBDC4473D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486B3EC-6CDD-4091-94B3-7C295F980B53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60EE1BCF-5063-4A60-A5D0-B395D038831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C3012758-FC1D-4542-91E0-2612901D35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5F896D00-1BCC-4CD9-99A9-23DFBBD878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E756AF27-D24F-4088-A0C1-D9190842E6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035C71B1-06FD-4C19-9C09-E4D6D77BBD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E7B3C5B-52AE-4277-BFCE-38383724FCE2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A06BE800-CC91-473C-A946-594986C722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1A41E433-496B-4AE8-83C5-B5D77DD256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35BF3E50-4681-4DB1-BD2E-35E0DAD45A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079F83B-42D4-4B60-94E6-F5A44586631E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CB2B639-A21B-43D0-AF35-42420246B8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9C8FD24A-1650-4CC1-BB35-78247FDB9F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4E54C558-5B16-4C93-936F-016ABE1A04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8C36047-6EA6-446A-8F2B-D3D6A70E7E6E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82631989-0AFD-40DE-8020-0161B642A85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FA3AACF2-8376-45EC-9372-DDA141F10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A175834E-DE72-4B3F-B183-9333C7E2E0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B50A0D-CE05-4C8B-8933-9721132EE2F2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925B819C-000F-41D1-AADD-E1D9A8C4AC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05FC4D7A-6A21-4FB3-A965-FC2A2667A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5632C64E-2E63-409F-9A6D-BA4F971306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13FA66A-A07A-4D34-A7A6-0E2CD8DEE787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3EC8674F-951C-4A16-A181-2231E41A1D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0E31EBB1-A0CD-4695-83BE-3CC5793AB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A34BD434-84D5-4819-A1CE-48EB001213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75B445-8A9E-489C-8C29-D5EF239ECE99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4EC583A8-FE0A-4690-BE52-C63492C9720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D84B6263-B351-43A5-B634-BAA3D8EA74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F253AE1E-3267-4783-8C38-EDA9AF1DF3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157F240-5D68-4843-B0C1-C6DC53BF3C70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0B30F47B-6494-4A5A-A31B-59380E1CE6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A582F96-6667-4E76-AEE6-AB8F17C934DF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D8120840-FD39-4D25-ACEC-397E88F05C3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57E33E2E-8FF6-4F22-A448-9229CC5834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76B09F95-2517-4042-9424-F699F480BFD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999F8003-FE80-41D0-9C2F-D38DF2A46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54D45E96-9691-4E15-B7CF-4B88D98BB0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F70C9E4-B119-4304-89D5-8EEC4FE87F16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B53C5CCB-0645-491B-AD2F-B078625084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DB56F48A-ED03-4DD7-9802-A8A7A6EBAA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9DCA8B2E-FE93-4C0B-981F-8776161430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3BB55DD-CB88-444D-B6E7-D309043BE15E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FFE17C55-9B3A-4E66-A79C-EFDCDFDD05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429B4FA8-8E4B-4DDB-BA44-EB9AE8E15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958CDD97-8B67-4388-ADC9-F25D260207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A222251-4AEC-4F4A-A80F-62D8D539A5DF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EF59AF54-4CB2-4C3B-B854-BE1A525819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A772BB44-13C3-4332-A5D8-A777EBB48D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AAC15A8A-78CE-4FEF-A3FC-82C3594821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DCA9E9C-DBA7-4BA3-8765-12DFD984C7A8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9D87E8A0-4164-4C29-B644-CAF612FCC6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E0808733-76B5-4A92-83E8-2A1296D39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BF69F099-21D8-4FE0-A667-5A91FE7B4F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BFBEC9E-DBD9-4545-8113-968743E722D9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E4107184-CB2B-4D12-9BF3-67E6E82B8E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03B80531-281E-44CB-9DA8-53B6145D14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EC7768D1-ACA5-415F-B52D-4A50155F52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881409-9446-4160-A51A-5B2CE9EB88CB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90287DDD-03F5-4138-B951-7F51925BCFC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7AEE6AD0-9CF0-4864-8DF7-693ED9C06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901B6E22-B3A2-4CC3-9F1C-157D31AABF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A3E0DAD-3355-4C2C-9F3E-B33C3037C949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7797F63C-ECC5-4A61-9048-668C35DB66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6520A4AE-0DAE-491B-A9A6-05CF211312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FC32293B-D74C-4CC7-9D00-46383AE8C8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40F6FD0-B8E8-4CDC-9CE9-204E8454BEE9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2FDEC80-9D73-4B83-929B-32BCBFC451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78384F5-20D5-4DAC-8BC9-7F5F5FAA3D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B65E387-36B9-4CCA-B0E4-666366B576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B5AAC-2A0A-4C92-ACF5-D59E05F893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4404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4740792-401B-464A-96F3-99F80D37A2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1441190-E0C1-4323-B8EA-ACE63F7D87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FFDF458-A74B-4CBE-B592-6036C41F63B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959EC-446C-46F9-85AB-A2710E77EB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507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C369D-194C-4AAD-966F-294CB8FEE5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56B7-F0A3-4213-8291-44CB9977B7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4354503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35ACE-D973-4B43-9E18-C420CC997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5933C6-3F35-4FF9-9A3D-BD509E340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05455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A15EB-D0C3-4075-BF03-080553CEC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6D2FEF-CB01-43B2-911C-4F680F79E2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043673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AF567-BE8E-4B77-B6AD-540FC9EDC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24311E-FFF2-4FF1-8DC4-4B8296EACE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92A2A9-DEBC-47E5-9EE9-DBDB1D60B3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021146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3A85C-4DBB-4251-A051-D28A007C8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FCA24F-9322-4490-99A1-94313FAB1F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305913-1DB2-4388-AF38-432B705221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D0DA2E-1007-489A-8227-143A5DB4C1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3C7DD4-8DFB-42D7-B16B-787DD10101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8419186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635FA-FD90-4D7D-B494-5C6A06369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521007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781633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43003-9647-43F9-91D0-90F6CED7D4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8D945-5C81-4F0B-B5A6-A58265E359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BB90F1-0A7C-414E-A0B0-17E5C58B53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510814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76085-D328-408E-9F5C-683EDCAF0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8DD928-6393-4805-844E-BD6CAF0DC8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F3F234-D02E-4AB6-BD34-AE7489DA0D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889674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267256C-A3F8-4AFC-B5D2-86D9982366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6745A19-8C1B-4218-B4EE-5BB1CF8213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FBA31E9-D4DF-49C5-8FB4-D3FB2E146E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EE97E-895E-41BB-B7B8-F75397EF72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37732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86BF1-A9A0-4575-8DDC-AB43FDBBF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3A8B75-3A9E-4267-8405-B8C724D7EE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177382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718DDCC-2F74-4E42-A752-92156F40A0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EC90AE-F627-43BF-9BA3-CDA1F73917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6482105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77418E6-ADD4-4D25-BF53-DDE2FEAF4F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A597894-6AF6-4E1E-BA26-C5918BCB48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770D5D80-D825-45AD-9CD9-185A818A59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CB77A-7C79-4A0D-B5DA-F9168DF0FE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0956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A7249D-7A7F-4849-8FBA-978E2E22CF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E0F44AC-061F-4667-BBFF-314C7CC55A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423BEF-8780-4574-84F1-C4E541760F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B4DCB0-16E8-4A01-A32D-3201E2E1F6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4071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B1A103FD-561C-4372-80BF-40E7F757B7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2391B120-B4D3-4F87-A1FD-38F0907FCA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96D11D67-6AAE-42FE-9CEC-7B30758CDA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46A2D3-2336-4894-B1ED-B44CC7BB1E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0008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1D095FE7-1CAA-43AD-BEEC-308ED2C5CE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F3BD2F38-9D80-4265-ACAD-A4F3FBD174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30F5704F-30F5-4E7D-A6D2-8F13733799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B2D20-2FB4-4DF5-9179-9AF310E3EA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9734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4A9FC3C-8848-4ECC-8984-27A71B65A7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4C674D9-7789-4A50-8733-CAB80F5811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8585C2C-5608-4D94-AA1B-48D71B8217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23121-DC8C-44BC-8A5C-AB54F5F194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3215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B62BB0F-8D1E-48D0-9C9F-1AC231E30A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E35283F-536A-4EFF-A726-7652AEF7C2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7418323-D21E-4941-BD6B-11C59D563B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F74D9-06A7-4245-97C1-B938E8A9C7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3513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D995BD4-8EB2-4616-9A7D-F24567421C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39F8196-C854-466D-83AF-C7DF4ED588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CCE2DA9-1C4D-4D64-8593-4139709655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595AD-11FF-4803-9875-1248734342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5421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469E40D-1DFB-44CA-9CF1-574863FCDF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81116E3-C553-4359-96BD-C445F897FF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515572F-B9E0-42AB-841D-767AFEB6A5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C0C7EF7-8FB6-4854-BE41-9DBB0A5B5A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1998DBE7-587E-4750-9D27-DF222B63DEC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CC5C3C1C-CD42-4680-92CE-06A0F716613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49936018-E4EA-4DFA-A055-27B735360B1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2D112E8C-CFE5-4300-B12C-031D7033D8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13764977-446B-4C05-8F7C-FBFF715C7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45A598EA-F6CA-45E1-B71A-1290355334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13BA054C-D6FD-4147-8557-96F3DC27CE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EF16B95-C69C-4E77-905C-05B55B451F81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113EDAC-B811-4D56-9737-FB79B2C72161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C9A1C639-5A08-4939-B279-43D21812BC8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122D7122-8922-4E54-9484-AA6832D8D25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2B5393B6-9EEA-4F44-82B2-80EEC01577E8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CD47694D-04C4-4E65-A68D-5D0062CD31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734CE911-4F59-4F71-8DED-0BCE93687C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FBF6B235-830E-42FE-9C16-1013E2145D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527800"/>
            <a:ext cx="88392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F06E8560-5FDF-47EF-B386-D77BF8E7832D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0EC0C9F5-C8D4-42B1-98AA-744B094E3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Seedless Plants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1746FFCF-2A60-493A-A7C4-96B5B905B3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7961599F-DD54-414F-830B-4F3800A14F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plant embryo receiving nutrition from the maternal plant is an example of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Heterotrophy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Matrotrophy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Allotrophy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Chemotrophy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Autotrophy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026E265B-C8E4-4338-AA83-A2FD803C07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4ED780C6-4A29-42F2-A8D2-9D7E8AE8B3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function of lignin?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Strengthening and waterproofing xylem tissue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Forming a waxy coating on the outer surface of the stem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Allowing for gas exchange across the leaf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Transporting organic compounds to the roots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Absorbing photon energy during photosynthesis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FB4CDD92-253A-49FD-AA44-6D37AA657F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25603" name="Rectangle 6">
            <a:extLst>
              <a:ext uri="{FF2B5EF4-FFF2-40B4-BE49-F238E27FC236}">
                <a16:creationId xmlns:a16="http://schemas.microsoft.com/office/drawing/2014/main" id="{E2EDFF03-A26F-46B9-B2B2-1B9A4A15C0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All plant groups have a photosynthetic gametophyte and a nutritionally dependent sporophyte.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18166F02-FB6D-44A8-81A2-D62699D153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A4206C61-7348-428A-BFEC-06203C4F36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When analyzing the cell wall components, a botanist found xyloglucan cross linking cellulose microfibers. Which of the following would not have this type of cell wall?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Hepatophyta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Cycads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Gymnosperms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Charophyceans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Anthophyta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67042DF0-99F4-4604-B672-FF6270D679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6A3875D4-FA73-435E-92AC-6444D91742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6106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Modern evidence for the first major explosion of land plants can be seen in the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Rich carboniferous coal deposits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Sphagnum peat bogs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Modern distribution of lycophyte forests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Oxygen content of the atmosphere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Increases in CO</a:t>
            </a:r>
            <a:r>
              <a:rPr lang="en-US" altLang="en-US" baseline="-25000"/>
              <a:t>2</a:t>
            </a:r>
            <a:r>
              <a:rPr lang="en-US" altLang="en-US"/>
              <a:t> emissions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FF019D65-7C32-409F-B865-AFF587013C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59D206E9-C11C-4AF1-BA28-3BC808B8F2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8288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What advantage do </a:t>
            </a:r>
            <a:r>
              <a:rPr lang="en-US" sz="2400" dirty="0" err="1"/>
              <a:t>euphyllophytes</a:t>
            </a:r>
            <a:r>
              <a:rPr lang="en-US" sz="2400" dirty="0"/>
              <a:t> have over </a:t>
            </a:r>
            <a:r>
              <a:rPr lang="en-US" sz="2400" dirty="0" err="1"/>
              <a:t>lycophytes</a:t>
            </a:r>
            <a:r>
              <a:rPr lang="en-US" sz="2400" dirty="0"/>
              <a:t>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Larger overall leaf surface area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Absorption of more photon energy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Increased photosynthesis rate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More efficient </a:t>
            </a:r>
            <a:r>
              <a:rPr lang="en-US" dirty="0" err="1"/>
              <a:t>outshading</a:t>
            </a:r>
            <a:r>
              <a:rPr lang="en-US" dirty="0"/>
              <a:t> of competitors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All of the above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3D0B553D-ED80-49B3-B84E-EF79E40FB6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41BFC154-B091-4B4F-A76F-999DF64CA6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3058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following, if any, is not a function of the seed?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Protecting the embryo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Preventing desiccation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Providing nutrients to the developing plant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Allowing for dormancy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All are functions of seeds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A8F94360-0408-464F-9B48-880AAF3CF2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0E41A50B-ED33-4EB3-8AB2-D7AA6CFFFD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advantage of the double fertilization observed in angiosperms?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seed coating is more durable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endosperm is not formed unless the zygote is formed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cotyledons form sooner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Faster fruit maturation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Reproduction requires fewer pollen grains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13402867-6F29-4119-A95D-1FC0521691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0537E1B0-F8F8-4D1D-8F97-BEE2CC435C4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37892" name="Rectangle 6">
            <a:extLst>
              <a:ext uri="{FF2B5EF4-FFF2-40B4-BE49-F238E27FC236}">
                <a16:creationId xmlns:a16="http://schemas.microsoft.com/office/drawing/2014/main" id="{104E8C33-B369-48FC-BAB1-0BAA2C25BB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0AD738C-AAD7-4F20-8DDD-C633CD93B5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4408AB1-B48F-4476-8D88-E33B6697F3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93E469E1-6138-4797-97FA-D573742646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64F75745-5F3B-4282-874F-CF041D8DEA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characteristics are unique to plants compared to their common ancestors?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Photosynthesis using chlorophyll a and b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Zygotic life cycle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Apical meristems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Cellulose cell walls with plasmodesmata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are unique to plants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69F6010-2430-40C9-B6AC-8034DA7E19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5719ECEB-11B1-423B-8A31-1A7BD531DD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plant phyla consist of plants that lack a vascular system?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Coniferophyta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Gnetophyta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Anthophyta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Bryophyta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Pterophyta</a:t>
            </a:r>
          </a:p>
          <a:p>
            <a:pPr marL="134778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202418A1-3C58-4ABF-918A-A50AD7009D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73FE6003-3891-4DB6-AF69-52476E6FAD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function of the sori found on the underside of the fern fronds?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Gas exchange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Preventing excessive water loss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contain the spores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aid in photosynthesis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Sori have no known function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0B968C15-C671-4F7E-B416-2EBF9BA978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E294E154-A46C-4C81-A1E3-CC589BAA94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following, if any, is an example of a vascular plant?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Moss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Liverwort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Fern 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Green algae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None of the above</a:t>
            </a:r>
          </a:p>
          <a:p>
            <a:pPr marL="963612" lvl="1" indent="-514350">
              <a:buFont typeface="+mj-lt"/>
              <a:buAutoNum type="alphaLcPeriod"/>
              <a:defRPr/>
            </a:pPr>
            <a:r>
              <a:rPr lang="en-US" sz="2400" dirty="0">
                <a:ea typeface="+mn-ea"/>
                <a:cs typeface="+mn-cs"/>
              </a:rPr>
              <a:t> </a:t>
            </a: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27D22FA9-B131-4214-B9C5-BB0E4931F3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A36250E7-E791-4274-9A8D-DD5413611A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All plants have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Xylem and phloem tissue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Seeds containing nutrition for the embryo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Flowers for reproduction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Lignin in the secondary cell wall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 are found in all plants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03193AD1-2B80-4325-98EE-DD79746A1E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C11997E2-9E74-489F-BC2D-C672128683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found in antheridia?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Eggs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Zygotes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Sperm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Spores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E8F6F479-663B-42A8-806A-2A8F6138AC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EC2B030F-098D-4105-B4AD-C64E73D700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groups of plants has a heart-shaped gametophyte anchored to the soil by rhizoids?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Coniferophyta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Gnetophyta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Anthophyta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Bryophyta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Pteridophyta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39"/>
  <p:tag name="MMPROD_UIDATA" val="&lt;database version=&quot;7.0&quot;&gt;&lt;object type=&quot;1&quot; unique_id=&quot;10001&quot;&gt;&lt;object type=&quot;2&quot; unique_id=&quot;11374&quot;&gt;&lt;object type=&quot;3&quot; unique_id=&quot;11375&quot;&gt;&lt;property id=&quot;20148&quot; value=&quot;5&quot;/&gt;&lt;property id=&quot;20300&quot; value=&quot;Slide 1&quot;/&gt;&lt;property id=&quot;20307&quot; value=&quot;317&quot;/&gt;&lt;/object&gt;&lt;object type=&quot;3&quot; unique_id=&quot;11376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1377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1378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1379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1380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1381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1382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1383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1384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1385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1386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1387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1388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1389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1390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1391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1392&quot;&gt;&lt;property id=&quot;20148&quot; value=&quot;5&quot;/&gt;&lt;property id=&quot;20300&quot; value=&quot;Slide 18 - &amp;quot;Answer Key – Chapter 29&amp;quot;&quot;/&gt;&lt;property id=&quot;20307&quot; value=&quot;273&quot;/&gt;&lt;/object&gt;&lt;/object&gt;&lt;object type=&quot;8&quot; unique_id=&quot;1141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2505</TotalTime>
  <Words>177</Words>
  <Application>Microsoft Office PowerPoint</Application>
  <PresentationFormat>On-screen Show (4:3)</PresentationFormat>
  <Paragraphs>171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237</cp:revision>
  <dcterms:created xsi:type="dcterms:W3CDTF">2005-04-19T02:46:41Z</dcterms:created>
  <dcterms:modified xsi:type="dcterms:W3CDTF">2019-04-22T20:42:01Z</dcterms:modified>
</cp:coreProperties>
</file>