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926" r:id="rId2"/>
  </p:sldMasterIdLst>
  <p:notesMasterIdLst>
    <p:notesMasterId r:id="rId33"/>
  </p:notesMasterIdLst>
  <p:sldIdLst>
    <p:sldId id="317" r:id="rId3"/>
    <p:sldId id="329" r:id="rId4"/>
    <p:sldId id="297" r:id="rId5"/>
    <p:sldId id="298" r:id="rId6"/>
    <p:sldId id="299" r:id="rId7"/>
    <p:sldId id="300" r:id="rId8"/>
    <p:sldId id="301" r:id="rId9"/>
    <p:sldId id="323" r:id="rId10"/>
    <p:sldId id="304" r:id="rId11"/>
    <p:sldId id="324" r:id="rId12"/>
    <p:sldId id="326" r:id="rId13"/>
    <p:sldId id="325" r:id="rId14"/>
    <p:sldId id="307" r:id="rId15"/>
    <p:sldId id="308" r:id="rId16"/>
    <p:sldId id="309" r:id="rId17"/>
    <p:sldId id="310" r:id="rId18"/>
    <p:sldId id="311"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273" r:id="rId32"/>
  </p:sldIdLst>
  <p:sldSz cx="9144000" cy="6858000" type="screen4x3"/>
  <p:notesSz cx="6858000" cy="9144000"/>
  <p:custDataLst>
    <p:tags r:id="rId34"/>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576" autoAdjust="0"/>
    <p:restoredTop sz="87324" autoAdjust="0"/>
  </p:normalViewPr>
  <p:slideViewPr>
    <p:cSldViewPr>
      <p:cViewPr varScale="1">
        <p:scale>
          <a:sx n="57" d="100"/>
          <a:sy n="57" d="100"/>
        </p:scale>
        <p:origin x="84" y="12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0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5890" name="Rectangle 2">
            <a:extLst>
              <a:ext uri="{FF2B5EF4-FFF2-40B4-BE49-F238E27FC236}">
                <a16:creationId xmlns:a16="http://schemas.microsoft.com/office/drawing/2014/main" id="{A331DECA-53DC-4DAF-8368-1CAB36766CB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65891" name="Rectangle 3">
            <a:extLst>
              <a:ext uri="{FF2B5EF4-FFF2-40B4-BE49-F238E27FC236}">
                <a16:creationId xmlns:a16="http://schemas.microsoft.com/office/drawing/2014/main" id="{34838569-FE2C-479B-BD64-7EE34838439B}"/>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a:extLst>
              <a:ext uri="{FF2B5EF4-FFF2-40B4-BE49-F238E27FC236}">
                <a16:creationId xmlns:a16="http://schemas.microsoft.com/office/drawing/2014/main" id="{7FA71FF1-8E0D-4C30-B8AE-81CDAF2F5BE1}"/>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3" name="Rectangle 5">
            <a:extLst>
              <a:ext uri="{FF2B5EF4-FFF2-40B4-BE49-F238E27FC236}">
                <a16:creationId xmlns:a16="http://schemas.microsoft.com/office/drawing/2014/main" id="{279F0D50-42B8-4EBE-B989-E83CCC89759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5894" name="Rectangle 6">
            <a:extLst>
              <a:ext uri="{FF2B5EF4-FFF2-40B4-BE49-F238E27FC236}">
                <a16:creationId xmlns:a16="http://schemas.microsoft.com/office/drawing/2014/main" id="{4152ADAF-1F49-46A9-B8C3-58C4B2B8774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65895" name="Rectangle 7">
            <a:extLst>
              <a:ext uri="{FF2B5EF4-FFF2-40B4-BE49-F238E27FC236}">
                <a16:creationId xmlns:a16="http://schemas.microsoft.com/office/drawing/2014/main" id="{0B6E7EA2-A904-4435-A6A7-525B3C83DB2A}"/>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DCC15F4-A74A-469C-9AD2-7F459383B4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A2C480FC-7469-4813-AA3E-DE23315CEF7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941B25F-FC64-4554-8144-FD2ED3137FBE}" type="slidenum">
              <a:rPr lang="en-US" altLang="en-US" sz="1200" smtClean="0"/>
              <a:pPr/>
              <a:t>1</a:t>
            </a:fld>
            <a:endParaRPr lang="en-US" altLang="en-US" sz="1200"/>
          </a:p>
        </p:txBody>
      </p:sp>
      <p:sp>
        <p:nvSpPr>
          <p:cNvPr id="5123" name="Rectangle 2">
            <a:extLst>
              <a:ext uri="{FF2B5EF4-FFF2-40B4-BE49-F238E27FC236}">
                <a16:creationId xmlns:a16="http://schemas.microsoft.com/office/drawing/2014/main" id="{C247AEED-D79E-4C1F-A76D-2E768F666A6C}"/>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8511F059-70A3-4EB1-853B-04487ED8A3C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A56D1C49-3F2B-40D9-822E-5C3754020F8C}"/>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10D4F53C-662D-4B30-9B87-4CD986B76E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4580" name="Slide Number Placeholder 3">
            <a:extLst>
              <a:ext uri="{FF2B5EF4-FFF2-40B4-BE49-F238E27FC236}">
                <a16:creationId xmlns:a16="http://schemas.microsoft.com/office/drawing/2014/main" id="{62821BC6-4C3A-4DB0-9885-1D5ABFFA0D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265620B-28A9-498E-9486-66C0AF0045C5}"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2911144-0054-4BFF-8EC0-A465312E9D9F}"/>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3AE111E6-E385-459E-9AF2-62158EDB18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6628" name="Slide Number Placeholder 3">
            <a:extLst>
              <a:ext uri="{FF2B5EF4-FFF2-40B4-BE49-F238E27FC236}">
                <a16:creationId xmlns:a16="http://schemas.microsoft.com/office/drawing/2014/main" id="{9A29673E-2641-4CEC-AC80-DD273B9EC53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0A23717-33F6-4214-B9D8-9357E84C1D76}"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B3E5D575-3EB8-4857-9D39-F5FC756CBE51}"/>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F8CB00FA-F6E9-4832-8784-C565CAD557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A9AAF317-0D34-4E51-8F95-562F9EC6294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E21F8149-03B2-4858-9828-ECA577F86873}"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1E9B58E-728E-45F5-9ACB-2584BE706F3C}"/>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FBE7A4F7-83EB-45E0-8892-62BD27699F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0724" name="Slide Number Placeholder 3">
            <a:extLst>
              <a:ext uri="{FF2B5EF4-FFF2-40B4-BE49-F238E27FC236}">
                <a16:creationId xmlns:a16="http://schemas.microsoft.com/office/drawing/2014/main" id="{42475D77-0A38-4341-9A45-BD4CC6493F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AD6DEA4-D0E2-45F8-9ABD-2200D9F5C595}"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3125470-AD16-4764-8820-8B516D1A627A}"/>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7FD13A04-3304-48AA-86B4-5D3101D73E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C9D7745B-9DD9-4802-B40B-60A3A52548C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572702F-3F80-4CC9-9025-360E3F0FA74B}"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BA5CD926-E5E4-4800-BF98-663A7915640C}"/>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B6B49FE1-DA2F-4196-9063-D26968FA63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4820" name="Slide Number Placeholder 3">
            <a:extLst>
              <a:ext uri="{FF2B5EF4-FFF2-40B4-BE49-F238E27FC236}">
                <a16:creationId xmlns:a16="http://schemas.microsoft.com/office/drawing/2014/main" id="{33AF59B9-BFDF-4973-A4DE-D27657C511C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5825EB1-F37A-44E6-A363-E11184A3DAA6}"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828A0D72-6FB7-46DA-91F6-D4283520F7D9}"/>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941E962B-E651-4713-839F-92408E3A1F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6868" name="Slide Number Placeholder 3">
            <a:extLst>
              <a:ext uri="{FF2B5EF4-FFF2-40B4-BE49-F238E27FC236}">
                <a16:creationId xmlns:a16="http://schemas.microsoft.com/office/drawing/2014/main" id="{CD7A0969-9FF6-445B-9A7D-F831CF6880D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652BC82-E778-4D38-A5D8-CC4F91EE6A9B}"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CF0CB3D-6B83-4536-AB0C-6D60831288CB}"/>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DA2BB707-081E-4776-83F4-64AA2106A3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38916" name="Slide Number Placeholder 3">
            <a:extLst>
              <a:ext uri="{FF2B5EF4-FFF2-40B4-BE49-F238E27FC236}">
                <a16:creationId xmlns:a16="http://schemas.microsoft.com/office/drawing/2014/main" id="{5EBF6C12-3D12-4194-8E1A-88DD83A41C6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AA846CA-7990-44F6-8EA4-0042ED4C4216}"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AC1AA9F-F158-47A6-AA6B-8D2B35635CF7}"/>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7BDF94BA-035A-4C31-9F1C-10D6042380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EA437D2A-0548-424A-9000-565D19E20C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D9541859-BAE0-4F54-84C9-735E6BD67186}"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78672115-4D6C-4F61-98F2-BDB053C84FAB}"/>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DEB9F7F6-7737-4900-A117-14E55F82E9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CE40D0E4-2B55-41DE-957B-6D1EC8A18E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2C793FCA-5596-4BD0-B9D4-3FD9158F29B3}" type="slidenum">
              <a:rPr lang="en-US" altLang="en-US" sz="1200" smtClean="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CE2A6AE6-A8CA-4279-A68F-1A50877AE527}"/>
              </a:ext>
            </a:extLst>
          </p:cNvPr>
          <p:cNvSpPr>
            <a:spLocks noGrp="1" noRot="1" noChangeAspect="1" noChangeArrowheads="1" noTextEdit="1"/>
          </p:cNvSpPr>
          <p:nvPr>
            <p:ph type="sldImg"/>
          </p:nvPr>
        </p:nvSpPr>
        <p:spPr>
          <a:ln/>
        </p:spPr>
      </p:sp>
      <p:sp>
        <p:nvSpPr>
          <p:cNvPr id="8195" name="Notes Placeholder 2">
            <a:extLst>
              <a:ext uri="{FF2B5EF4-FFF2-40B4-BE49-F238E27FC236}">
                <a16:creationId xmlns:a16="http://schemas.microsoft.com/office/drawing/2014/main" id="{4B8D3EF9-B5A3-4514-99F7-44F9C89F1D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8196" name="Slide Number Placeholder 3">
            <a:extLst>
              <a:ext uri="{FF2B5EF4-FFF2-40B4-BE49-F238E27FC236}">
                <a16:creationId xmlns:a16="http://schemas.microsoft.com/office/drawing/2014/main" id="{C44B6431-D3D7-459B-AD23-33D521EF35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EB6E613-6F5F-43AB-96C2-7B02B2994919}" type="slidenum">
              <a:rPr lang="en-US" altLang="en-US" sz="1200" smtClean="0"/>
              <a:pPr/>
              <a:t>3</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425E66C-B946-49FF-A117-AD905326F905}"/>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DBB2D8AE-5AC6-44D8-9B8B-A5CC05CE0F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344AECCD-C245-4A7A-8196-C9E871706C1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C55613D3-CAC9-488D-8991-70099B07866F}" type="slidenum">
              <a:rPr lang="en-US" altLang="en-US" sz="1200" smtClean="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0663874C-8846-44C1-A9D8-D9DBAF8A2371}"/>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C5D050EC-D966-4593-A73A-272F2EC912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A87A78F2-C967-427C-80C1-363B16D987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BBED540F-6E81-46F8-B3E4-583E1F4F8FD7}" type="slidenum">
              <a:rPr lang="en-US" altLang="en-US" sz="1200" smtClean="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25270864-40A5-4ADF-A27D-303B095FFB3E}"/>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64B8ED55-3FF6-4FC9-98E0-A61AF6C4F2A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19FF965A-AEB7-4CD2-9ED1-E135C1CFEA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522BABB2-E2B1-447B-9A6B-C467528BA8B9}" type="slidenum">
              <a:rPr lang="en-US" altLang="en-US" sz="1200" smtClean="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6BF35BF2-93C8-45B6-A82A-598B3E49F1FB}"/>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FD1E52B4-798D-446E-ACF7-2E482D7FC7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20BFA819-8DBA-43DC-BED9-D34748E40C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38A8E883-C100-4239-AB8C-C4BC2A37CF2E}" type="slidenum">
              <a:rPr lang="en-US" altLang="en-US" sz="1200" smtClean="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29B5323-4428-4509-8CE7-25CFBE6F5DCA}"/>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9EE1E69F-2873-4297-870D-ADDDF22401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p:txBody>
      </p:sp>
      <p:sp>
        <p:nvSpPr>
          <p:cNvPr id="22532" name="Slide Number Placeholder 3">
            <a:extLst>
              <a:ext uri="{FF2B5EF4-FFF2-40B4-BE49-F238E27FC236}">
                <a16:creationId xmlns:a16="http://schemas.microsoft.com/office/drawing/2014/main" id="{D9B8122A-E907-4619-A7A2-F2BD02587D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DF59CE36-BE8D-4F4D-9286-4309CDE08C48}" type="slidenum">
              <a:rPr lang="en-US" altLang="en-US" sz="1200" smtClean="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64F22E58-8139-4A05-B8F6-C7981C3FBB1A}"/>
              </a:ext>
            </a:extLst>
          </p:cNvPr>
          <p:cNvSpPr>
            <a:spLocks noGrp="1" noRot="1" noChangeAspect="1" noChangeArrowheads="1" noTextEdit="1"/>
          </p:cNvSpPr>
          <p:nvPr>
            <p:ph type="sldImg"/>
          </p:nvPr>
        </p:nvSpPr>
        <p:spPr>
          <a:ln/>
        </p:spPr>
      </p:sp>
      <p:sp>
        <p:nvSpPr>
          <p:cNvPr id="24579" name="Notes Placeholder 2">
            <a:extLst>
              <a:ext uri="{FF2B5EF4-FFF2-40B4-BE49-F238E27FC236}">
                <a16:creationId xmlns:a16="http://schemas.microsoft.com/office/drawing/2014/main" id="{F1FECCEF-805D-427C-A69B-136FD1CA0D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Application</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4580" name="Slide Number Placeholder 3">
            <a:extLst>
              <a:ext uri="{FF2B5EF4-FFF2-40B4-BE49-F238E27FC236}">
                <a16:creationId xmlns:a16="http://schemas.microsoft.com/office/drawing/2014/main" id="{28BB6F06-7D8D-4C0C-A9A7-ED6C565238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42DECDE6-2297-4F08-8E9F-7C03130DF732}" type="slidenum">
              <a:rPr lang="en-US" altLang="en-US" sz="1200" smtClean="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2E319E2A-A508-4D41-87A2-C92D8C914501}"/>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DBBE2786-59D9-4328-A86D-21AEF3E683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p:txBody>
      </p:sp>
      <p:sp>
        <p:nvSpPr>
          <p:cNvPr id="26628" name="Slide Number Placeholder 3">
            <a:extLst>
              <a:ext uri="{FF2B5EF4-FFF2-40B4-BE49-F238E27FC236}">
                <a16:creationId xmlns:a16="http://schemas.microsoft.com/office/drawing/2014/main" id="{670458A4-E570-4811-AB63-A7097A7999E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8465FAC9-0D2E-4B6D-83C9-28F57166588B}" type="slidenum">
              <a:rPr lang="en-US" altLang="en-US" sz="1200" smtClean="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A5020B49-078F-437E-B66A-BC12BF9B85D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17C935D9-0C7D-4D79-BD2F-0B19F2AA5B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28676" name="Slide Number Placeholder 3">
            <a:extLst>
              <a:ext uri="{FF2B5EF4-FFF2-40B4-BE49-F238E27FC236}">
                <a16:creationId xmlns:a16="http://schemas.microsoft.com/office/drawing/2014/main" id="{BC3BCF4C-DFD9-4516-B51B-69BDFE45B4F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F8A3A5A3-6814-4576-8340-7A8606960532}" type="slidenum">
              <a:rPr lang="en-US" altLang="en-US" sz="1200" smtClean="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1A946575-44C3-43E5-89AA-899D56C1453F}"/>
              </a:ext>
            </a:extLst>
          </p:cNvPr>
          <p:cNvSpPr>
            <a:spLocks noGrp="1" noRot="1" noChangeAspect="1" noChangeArrowheads="1" noTextEdit="1"/>
          </p:cNvSpPr>
          <p:nvPr>
            <p:ph type="sldImg"/>
          </p:nvPr>
        </p:nvSpPr>
        <p:spPr>
          <a:ln/>
        </p:spPr>
      </p:sp>
      <p:sp>
        <p:nvSpPr>
          <p:cNvPr id="32771" name="Notes Placeholder 2">
            <a:extLst>
              <a:ext uri="{FF2B5EF4-FFF2-40B4-BE49-F238E27FC236}">
                <a16:creationId xmlns:a16="http://schemas.microsoft.com/office/drawing/2014/main" id="{875B757F-1C1C-444B-8EEA-7E9D34AA26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Analyze</a:t>
            </a:r>
          </a:p>
          <a:p>
            <a:pPr eaLnBrk="1" hangingPunct="1"/>
            <a:endParaRPr lang="en-US" altLang="en-US">
              <a:latin typeface="Arial" panose="020B0604020202020204" pitchFamily="34" charset="0"/>
            </a:endParaRPr>
          </a:p>
          <a:p>
            <a:pPr eaLnBrk="1" hangingPunct="1"/>
            <a:endParaRPr lang="en-US" altLang="en-US">
              <a:latin typeface="Arial" panose="020B0604020202020204" pitchFamily="34" charset="0"/>
            </a:endParaRPr>
          </a:p>
        </p:txBody>
      </p:sp>
      <p:sp>
        <p:nvSpPr>
          <p:cNvPr id="32772" name="Slide Number Placeholder 3">
            <a:extLst>
              <a:ext uri="{FF2B5EF4-FFF2-40B4-BE49-F238E27FC236}">
                <a16:creationId xmlns:a16="http://schemas.microsoft.com/office/drawing/2014/main" id="{71213D45-D24E-4490-BDF6-55B7C4FC79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Geneva" charset="-128"/>
              </a:defRPr>
            </a:lvl1pPr>
            <a:lvl2pPr marL="37931725" indent="-37474525">
              <a:defRPr sz="2400">
                <a:solidFill>
                  <a:schemeClr val="tx1"/>
                </a:solidFill>
                <a:latin typeface="Arial" panose="020B0604020202020204" pitchFamily="34" charset="0"/>
                <a:ea typeface="Geneva" charset="-128"/>
              </a:defRPr>
            </a:lvl2pPr>
            <a:lvl3pPr marL="1143000" indent="-228600">
              <a:defRPr sz="2400">
                <a:solidFill>
                  <a:schemeClr val="tx1"/>
                </a:solidFill>
                <a:latin typeface="Arial" panose="020B0604020202020204" pitchFamily="34" charset="0"/>
                <a:ea typeface="Geneva" charset="-128"/>
              </a:defRPr>
            </a:lvl3pPr>
            <a:lvl4pPr marL="1600200" indent="-228600">
              <a:defRPr sz="2400">
                <a:solidFill>
                  <a:schemeClr val="tx1"/>
                </a:solidFill>
                <a:latin typeface="Arial" panose="020B0604020202020204" pitchFamily="34" charset="0"/>
                <a:ea typeface="Geneva" charset="-128"/>
              </a:defRPr>
            </a:lvl4pPr>
            <a:lvl5pPr marL="2057400" indent="-228600">
              <a:defRPr sz="2400">
                <a:solidFill>
                  <a:schemeClr val="tx1"/>
                </a:solidFill>
                <a:latin typeface="Arial" panose="020B0604020202020204" pitchFamily="34" charset="0"/>
                <a:ea typeface="Geneva"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Geneva"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Geneva"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Geneva"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Geneva" charset="-128"/>
              </a:defRPr>
            </a:lvl9pPr>
          </a:lstStyle>
          <a:p>
            <a:fld id="{64D52D12-C811-4910-9FA8-2C5358485924}" type="slidenum">
              <a:rPr lang="en-US" altLang="en-US" sz="1200" smtClean="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471C6436-EB43-48EF-87C4-8E7641DE8DD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F5C4725-966F-40EA-8D31-8D1559FD4EEF}" type="slidenum">
              <a:rPr lang="en-US" altLang="en-US" sz="1200" smtClean="0"/>
              <a:pPr/>
              <a:t>30</a:t>
            </a:fld>
            <a:endParaRPr lang="en-US" altLang="en-US" sz="1200"/>
          </a:p>
        </p:txBody>
      </p:sp>
      <p:sp>
        <p:nvSpPr>
          <p:cNvPr id="40963" name="Rectangle 2">
            <a:extLst>
              <a:ext uri="{FF2B5EF4-FFF2-40B4-BE49-F238E27FC236}">
                <a16:creationId xmlns:a16="http://schemas.microsoft.com/office/drawing/2014/main" id="{28C9D2E6-7BB6-4B94-AE01-9DC65F0D770F}"/>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1EB18947-42C7-4224-9413-6E6026B255A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76FC829-114E-465C-AAEF-55DE0A9EF748}"/>
              </a:ext>
            </a:extLst>
          </p:cNvPr>
          <p:cNvSpPr>
            <a:spLocks noGrp="1" noRot="1" noChangeAspect="1" noChangeArrowheads="1" noTextEdit="1"/>
          </p:cNvSpPr>
          <p:nvPr>
            <p:ph type="sldImg"/>
          </p:nvPr>
        </p:nvSpPr>
        <p:spPr>
          <a:ln/>
        </p:spPr>
      </p:sp>
      <p:sp>
        <p:nvSpPr>
          <p:cNvPr id="10243" name="Notes Placeholder 2">
            <a:extLst>
              <a:ext uri="{FF2B5EF4-FFF2-40B4-BE49-F238E27FC236}">
                <a16:creationId xmlns:a16="http://schemas.microsoft.com/office/drawing/2014/main" id="{091182B7-9E9C-4205-8D30-1605CECC3A7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0244" name="Slide Number Placeholder 3">
            <a:extLst>
              <a:ext uri="{FF2B5EF4-FFF2-40B4-BE49-F238E27FC236}">
                <a16:creationId xmlns:a16="http://schemas.microsoft.com/office/drawing/2014/main" id="{3780EFE0-57D2-41FB-8684-418D10D363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174B8EF-30CD-4180-BFBE-152DDE60A9A0}" type="slidenum">
              <a:rPr lang="en-US" altLang="en-US" sz="1200" smtClean="0"/>
              <a:pPr/>
              <a:t>4</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C1212EF-7AA5-43A4-BFE0-3EEFE7FB2FD0}"/>
              </a:ext>
            </a:extLst>
          </p:cNvPr>
          <p:cNvSpPr>
            <a:spLocks noGrp="1" noRot="1" noChangeAspect="1" noChangeArrowheads="1" noTextEdit="1"/>
          </p:cNvSpPr>
          <p:nvPr>
            <p:ph type="sldImg"/>
          </p:nvPr>
        </p:nvSpPr>
        <p:spPr>
          <a:ln/>
        </p:spPr>
      </p:sp>
      <p:sp>
        <p:nvSpPr>
          <p:cNvPr id="12291" name="Notes Placeholder 2">
            <a:extLst>
              <a:ext uri="{FF2B5EF4-FFF2-40B4-BE49-F238E27FC236}">
                <a16:creationId xmlns:a16="http://schemas.microsoft.com/office/drawing/2014/main" id="{60AB6860-FB5A-412C-896A-5B4BCFE5B3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2292" name="Slide Number Placeholder 3">
            <a:extLst>
              <a:ext uri="{FF2B5EF4-FFF2-40B4-BE49-F238E27FC236}">
                <a16:creationId xmlns:a16="http://schemas.microsoft.com/office/drawing/2014/main" id="{54C6D958-BA10-4C56-B0F6-EEA5ABA9F93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5B2FB6A-F512-497F-A472-1F360A15EE9C}"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7B44616-2B4C-45CF-9E9C-9A329A57A47B}"/>
              </a:ext>
            </a:extLst>
          </p:cNvPr>
          <p:cNvSpPr>
            <a:spLocks noGrp="1" noRot="1" noChangeAspect="1" noChangeArrowheads="1" noTextEdit="1"/>
          </p:cNvSpPr>
          <p:nvPr>
            <p:ph type="sldImg"/>
          </p:nvPr>
        </p:nvSpPr>
        <p:spPr>
          <a:ln/>
        </p:spPr>
      </p:sp>
      <p:sp>
        <p:nvSpPr>
          <p:cNvPr id="14339" name="Notes Placeholder 2">
            <a:extLst>
              <a:ext uri="{FF2B5EF4-FFF2-40B4-BE49-F238E27FC236}">
                <a16:creationId xmlns:a16="http://schemas.microsoft.com/office/drawing/2014/main" id="{60E899D3-997F-4264-9567-83397A42118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4340" name="Slide Number Placeholder 3">
            <a:extLst>
              <a:ext uri="{FF2B5EF4-FFF2-40B4-BE49-F238E27FC236}">
                <a16:creationId xmlns:a16="http://schemas.microsoft.com/office/drawing/2014/main" id="{F57B929D-C6B4-44B8-A23D-39052DA409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BD6A829-0E33-40D2-B6B9-36501E1669F0}"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C70AE55F-B122-4AA5-A160-68B8742A4A84}"/>
              </a:ext>
            </a:extLst>
          </p:cNvPr>
          <p:cNvSpPr>
            <a:spLocks noGrp="1" noRot="1" noChangeAspect="1" noChangeArrowheads="1" noTextEdit="1"/>
          </p:cNvSpPr>
          <p:nvPr>
            <p:ph type="sldImg"/>
          </p:nvPr>
        </p:nvSpPr>
        <p:spPr>
          <a:ln/>
        </p:spPr>
      </p:sp>
      <p:sp>
        <p:nvSpPr>
          <p:cNvPr id="16387" name="Notes Placeholder 2">
            <a:extLst>
              <a:ext uri="{FF2B5EF4-FFF2-40B4-BE49-F238E27FC236}">
                <a16:creationId xmlns:a16="http://schemas.microsoft.com/office/drawing/2014/main" id="{5EBE01AB-F302-407B-8685-DBBBA38326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6388" name="Slide Number Placeholder 3">
            <a:extLst>
              <a:ext uri="{FF2B5EF4-FFF2-40B4-BE49-F238E27FC236}">
                <a16:creationId xmlns:a16="http://schemas.microsoft.com/office/drawing/2014/main" id="{19F38A6C-4C92-403A-B28E-B7BB914AF2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E100585-23F8-44EC-A16D-DCCD579A896A}"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4CB7F8C1-3252-4124-82AB-D8E17F80E8FE}"/>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09F3BB42-F70B-4B11-BA23-A85928E083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18436" name="Slide Number Placeholder 3">
            <a:extLst>
              <a:ext uri="{FF2B5EF4-FFF2-40B4-BE49-F238E27FC236}">
                <a16:creationId xmlns:a16="http://schemas.microsoft.com/office/drawing/2014/main" id="{8B6D4E34-8112-4525-BC8A-1A151F3104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108E430-F0A4-41F3-A34D-350586ADBCA3}"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B9A8C3B1-7A45-4E36-8209-03F36261BE4B}"/>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C6747365-313E-4793-99AD-85C2DF00E3D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0484" name="Slide Number Placeholder 3">
            <a:extLst>
              <a:ext uri="{FF2B5EF4-FFF2-40B4-BE49-F238E27FC236}">
                <a16:creationId xmlns:a16="http://schemas.microsoft.com/office/drawing/2014/main" id="{3F86AC9C-11DB-458C-8994-471628705AB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21A5C97B-5BE1-418B-BC00-42E1E205BF2A}"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63CC7DE-D33C-4387-8D7A-12D7BEF56357}"/>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D8EEDAD3-9D7B-44E4-A763-3100310394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Arial" panose="020B0604020202020204" pitchFamily="34" charset="0"/>
              </a:rPr>
              <a:t>Bloom’s level: Knowledge/Understanding</a:t>
            </a:r>
          </a:p>
        </p:txBody>
      </p:sp>
      <p:sp>
        <p:nvSpPr>
          <p:cNvPr id="22532" name="Slide Number Placeholder 3">
            <a:extLst>
              <a:ext uri="{FF2B5EF4-FFF2-40B4-BE49-F238E27FC236}">
                <a16:creationId xmlns:a16="http://schemas.microsoft.com/office/drawing/2014/main" id="{7514A0B5-60D4-4C85-AA2D-70149DD43CB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0A7CA44-024F-488D-8E92-49383ACFD7F2}"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F7AC808-98D1-4105-87DA-80023555CA0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A71CB57F-4D6B-4E7A-921F-229A4A22D76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AF9335ED-6AAF-4A44-9676-3BFBFA1AE2D2}"/>
              </a:ext>
            </a:extLst>
          </p:cNvPr>
          <p:cNvSpPr>
            <a:spLocks noGrp="1" noChangeArrowheads="1"/>
          </p:cNvSpPr>
          <p:nvPr>
            <p:ph type="sldNum" sz="quarter" idx="12"/>
          </p:nvPr>
        </p:nvSpPr>
        <p:spPr>
          <a:ln/>
        </p:spPr>
        <p:txBody>
          <a:bodyPr/>
          <a:lstStyle>
            <a:lvl1pPr>
              <a:defRPr/>
            </a:lvl1pPr>
          </a:lstStyle>
          <a:p>
            <a:pPr>
              <a:defRPr/>
            </a:pPr>
            <a:fld id="{0882D120-D469-43F5-8EFC-016ACBFA9685}" type="slidenum">
              <a:rPr lang="en-US" altLang="en-US"/>
              <a:pPr>
                <a:defRPr/>
              </a:pPr>
              <a:t>‹#›</a:t>
            </a:fld>
            <a:endParaRPr lang="en-US" altLang="en-US"/>
          </a:p>
        </p:txBody>
      </p:sp>
    </p:spTree>
    <p:extLst>
      <p:ext uri="{BB962C8B-B14F-4D97-AF65-F5344CB8AC3E}">
        <p14:creationId xmlns:p14="http://schemas.microsoft.com/office/powerpoint/2010/main" val="4052104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1313" y="96838"/>
            <a:ext cx="1919287" cy="599916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31863" y="96838"/>
            <a:ext cx="5607050" cy="59991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E3F9B35-D3A0-4332-9E57-BE72F1C8B7C5}"/>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1A1A7008-27F1-4816-AC7B-7E1C21D3B3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29101060-D859-41A7-8E1F-DE63C98FBFA1}"/>
              </a:ext>
            </a:extLst>
          </p:cNvPr>
          <p:cNvSpPr>
            <a:spLocks noGrp="1" noChangeArrowheads="1"/>
          </p:cNvSpPr>
          <p:nvPr>
            <p:ph type="sldNum" sz="quarter" idx="12"/>
          </p:nvPr>
        </p:nvSpPr>
        <p:spPr>
          <a:ln/>
        </p:spPr>
        <p:txBody>
          <a:bodyPr/>
          <a:lstStyle>
            <a:lvl1pPr>
              <a:defRPr/>
            </a:lvl1pPr>
          </a:lstStyle>
          <a:p>
            <a:pPr>
              <a:defRPr/>
            </a:pPr>
            <a:fld id="{471CCF51-E337-4434-8F32-FBD7709C1279}" type="slidenum">
              <a:rPr lang="en-US" altLang="en-US"/>
              <a:pPr>
                <a:defRPr/>
              </a:pPr>
              <a:t>‹#›</a:t>
            </a:fld>
            <a:endParaRPr lang="en-US" altLang="en-US"/>
          </a:p>
        </p:txBody>
      </p:sp>
    </p:spTree>
    <p:extLst>
      <p:ext uri="{BB962C8B-B14F-4D97-AF65-F5344CB8AC3E}">
        <p14:creationId xmlns:p14="http://schemas.microsoft.com/office/powerpoint/2010/main" val="2778058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2CB5E-47B4-42A4-B006-3C41199C127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96C286-622A-4901-A638-E071C2956D5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7380263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5B992-3A23-47DA-A9BD-CC2EBB0CB3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3B55B0-9334-4F3C-A9FE-2B38EC56F51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703934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0C2AF-6740-4718-AE92-A30EB5BCC8A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312C04-A933-465D-ACA8-5718216E203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260826074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8079E-3D66-47A5-A146-D9EEDC0E81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72CA2A-CF9F-4943-938D-20D1BCA96CE9}"/>
              </a:ext>
            </a:extLst>
          </p:cNvPr>
          <p:cNvSpPr>
            <a:spLocks noGrp="1"/>
          </p:cNvSpPr>
          <p:nvPr>
            <p:ph sz="half" idx="1"/>
          </p:nvPr>
        </p:nvSpPr>
        <p:spPr>
          <a:xfrm>
            <a:off x="6254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B11694-7949-440A-971A-0D494B4E0BAC}"/>
              </a:ext>
            </a:extLst>
          </p:cNvPr>
          <p:cNvSpPr>
            <a:spLocks noGrp="1"/>
          </p:cNvSpPr>
          <p:nvPr>
            <p:ph sz="half" idx="2"/>
          </p:nvPr>
        </p:nvSpPr>
        <p:spPr>
          <a:xfrm>
            <a:off x="4587875" y="1674813"/>
            <a:ext cx="3810000" cy="43497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169459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1CF45-79D6-4AE9-90FD-1DFEDFDD8CE7}"/>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213225-77BB-4366-9452-83CCCB117FA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ED0385E-B8ED-4BB6-AA48-4AE1FD6C09E5}"/>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E2A201-2C44-48F9-B0A8-DDD60E7F30E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BB338C1-261C-4EB8-8F67-A0A76C9DB8A2}"/>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227357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9EF4-2D03-46A2-B574-5FA04557429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281568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613749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9A52E-A992-44A2-9485-65D63CEC041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8487B4-286B-4D71-B556-3609B2C261F4}"/>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D5FAE6-6178-4C5E-86B8-FA7352D8A58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401900046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A641-8E8A-477A-99F6-74C67719800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401582-FE65-4287-8D2B-2E3B8C1BC6B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a:ext uri="{FF2B5EF4-FFF2-40B4-BE49-F238E27FC236}">
                <a16:creationId xmlns:a16="http://schemas.microsoft.com/office/drawing/2014/main" id="{B49786D3-B4BD-4D75-A160-604BCAAF5B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89238855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5ECB6E82-9008-4608-A4DE-2F1995DC5FC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FFA17DE9-8799-4000-BCEA-7C6CF802ED0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7AF545D7-06DA-4FFD-ABA6-B091566BD9DA}"/>
              </a:ext>
            </a:extLst>
          </p:cNvPr>
          <p:cNvSpPr>
            <a:spLocks noGrp="1" noChangeArrowheads="1"/>
          </p:cNvSpPr>
          <p:nvPr>
            <p:ph type="sldNum" sz="quarter" idx="12"/>
          </p:nvPr>
        </p:nvSpPr>
        <p:spPr>
          <a:ln/>
        </p:spPr>
        <p:txBody>
          <a:bodyPr/>
          <a:lstStyle>
            <a:lvl1pPr>
              <a:defRPr/>
            </a:lvl1pPr>
          </a:lstStyle>
          <a:p>
            <a:pPr>
              <a:defRPr/>
            </a:pPr>
            <a:fld id="{6694ECF0-1440-402C-B303-D6F10E2921FD}" type="slidenum">
              <a:rPr lang="en-US" altLang="en-US"/>
              <a:pPr>
                <a:defRPr/>
              </a:pPr>
              <a:t>‹#›</a:t>
            </a:fld>
            <a:endParaRPr lang="en-US" altLang="en-US"/>
          </a:p>
        </p:txBody>
      </p:sp>
    </p:spTree>
    <p:extLst>
      <p:ext uri="{BB962C8B-B14F-4D97-AF65-F5344CB8AC3E}">
        <p14:creationId xmlns:p14="http://schemas.microsoft.com/office/powerpoint/2010/main" val="37227479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02B40-CDF3-4713-B027-75A2C697DE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FFDF50-A34E-4348-845D-34A967060D5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09634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4E2BE70-3090-4905-9B43-F9C4437CD352}"/>
              </a:ext>
            </a:extLst>
          </p:cNvPr>
          <p:cNvSpPr>
            <a:spLocks noGrp="1"/>
          </p:cNvSpPr>
          <p:nvPr>
            <p:ph type="title" orient="vert"/>
          </p:nvPr>
        </p:nvSpPr>
        <p:spPr>
          <a:xfrm>
            <a:off x="6488113" y="481013"/>
            <a:ext cx="1954212" cy="554355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7FEBBC-C5C5-46BC-96C1-8E78708AC194}"/>
              </a:ext>
            </a:extLst>
          </p:cNvPr>
          <p:cNvSpPr>
            <a:spLocks noGrp="1"/>
          </p:cNvSpPr>
          <p:nvPr>
            <p:ph type="body" orient="vert" idx="1"/>
          </p:nvPr>
        </p:nvSpPr>
        <p:spPr>
          <a:xfrm>
            <a:off x="625475" y="481013"/>
            <a:ext cx="5710238" cy="55435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7996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49325" y="1981200"/>
            <a:ext cx="37544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56163" y="1981200"/>
            <a:ext cx="37544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AA54A724-44E2-40F6-84CB-E0071441A0B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90540BB5-CE1C-4FB1-AD18-5B2C3854E3C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B0F98DA2-0567-4582-BA3A-DF7BC755C964}"/>
              </a:ext>
            </a:extLst>
          </p:cNvPr>
          <p:cNvSpPr>
            <a:spLocks noGrp="1" noChangeArrowheads="1"/>
          </p:cNvSpPr>
          <p:nvPr>
            <p:ph type="sldNum" sz="quarter" idx="12"/>
          </p:nvPr>
        </p:nvSpPr>
        <p:spPr>
          <a:ln/>
        </p:spPr>
        <p:txBody>
          <a:bodyPr/>
          <a:lstStyle>
            <a:lvl1pPr>
              <a:defRPr/>
            </a:lvl1pPr>
          </a:lstStyle>
          <a:p>
            <a:pPr>
              <a:defRPr/>
            </a:pPr>
            <a:fld id="{F3E87102-79F2-47E7-A255-D7A5727FEE72}" type="slidenum">
              <a:rPr lang="en-US" altLang="en-US"/>
              <a:pPr>
                <a:defRPr/>
              </a:pPr>
              <a:t>‹#›</a:t>
            </a:fld>
            <a:endParaRPr lang="en-US" altLang="en-US"/>
          </a:p>
        </p:txBody>
      </p:sp>
    </p:spTree>
    <p:extLst>
      <p:ext uri="{BB962C8B-B14F-4D97-AF65-F5344CB8AC3E}">
        <p14:creationId xmlns:p14="http://schemas.microsoft.com/office/powerpoint/2010/main" val="849077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8C8D73D-38C6-4066-91DD-8E860AE34F8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7">
            <a:extLst>
              <a:ext uri="{FF2B5EF4-FFF2-40B4-BE49-F238E27FC236}">
                <a16:creationId xmlns:a16="http://schemas.microsoft.com/office/drawing/2014/main" id="{A77EF0F4-7020-4C82-9B67-3D60FED54E1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8">
            <a:extLst>
              <a:ext uri="{FF2B5EF4-FFF2-40B4-BE49-F238E27FC236}">
                <a16:creationId xmlns:a16="http://schemas.microsoft.com/office/drawing/2014/main" id="{E857C399-4326-428A-B23F-29C30564561E}"/>
              </a:ext>
            </a:extLst>
          </p:cNvPr>
          <p:cNvSpPr>
            <a:spLocks noGrp="1" noChangeArrowheads="1"/>
          </p:cNvSpPr>
          <p:nvPr>
            <p:ph type="sldNum" sz="quarter" idx="12"/>
          </p:nvPr>
        </p:nvSpPr>
        <p:spPr>
          <a:ln/>
        </p:spPr>
        <p:txBody>
          <a:bodyPr/>
          <a:lstStyle>
            <a:lvl1pPr>
              <a:defRPr/>
            </a:lvl1pPr>
          </a:lstStyle>
          <a:p>
            <a:pPr>
              <a:defRPr/>
            </a:pPr>
            <a:fld id="{6DBC923F-2336-4C93-88FA-AD9B9F18B888}" type="slidenum">
              <a:rPr lang="en-US" altLang="en-US"/>
              <a:pPr>
                <a:defRPr/>
              </a:pPr>
              <a:t>‹#›</a:t>
            </a:fld>
            <a:endParaRPr lang="en-US" altLang="en-US"/>
          </a:p>
        </p:txBody>
      </p:sp>
    </p:spTree>
    <p:extLst>
      <p:ext uri="{BB962C8B-B14F-4D97-AF65-F5344CB8AC3E}">
        <p14:creationId xmlns:p14="http://schemas.microsoft.com/office/powerpoint/2010/main" val="3478232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6EE88F2F-0355-46CD-B176-27F56E5173F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7">
            <a:extLst>
              <a:ext uri="{FF2B5EF4-FFF2-40B4-BE49-F238E27FC236}">
                <a16:creationId xmlns:a16="http://schemas.microsoft.com/office/drawing/2014/main" id="{68C525F5-3DAD-40CB-AA00-BC6EAA785EC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8">
            <a:extLst>
              <a:ext uri="{FF2B5EF4-FFF2-40B4-BE49-F238E27FC236}">
                <a16:creationId xmlns:a16="http://schemas.microsoft.com/office/drawing/2014/main" id="{F308C5F0-966F-4581-9049-9FD9ED82EBDE}"/>
              </a:ext>
            </a:extLst>
          </p:cNvPr>
          <p:cNvSpPr>
            <a:spLocks noGrp="1" noChangeArrowheads="1"/>
          </p:cNvSpPr>
          <p:nvPr>
            <p:ph type="sldNum" sz="quarter" idx="12"/>
          </p:nvPr>
        </p:nvSpPr>
        <p:spPr>
          <a:ln/>
        </p:spPr>
        <p:txBody>
          <a:bodyPr/>
          <a:lstStyle>
            <a:lvl1pPr>
              <a:defRPr/>
            </a:lvl1pPr>
          </a:lstStyle>
          <a:p>
            <a:pPr>
              <a:defRPr/>
            </a:pPr>
            <a:fld id="{D6BFFE65-011A-4174-A0EB-6C03FE4E28A9}" type="slidenum">
              <a:rPr lang="en-US" altLang="en-US"/>
              <a:pPr>
                <a:defRPr/>
              </a:pPr>
              <a:t>‹#›</a:t>
            </a:fld>
            <a:endParaRPr lang="en-US" altLang="en-US"/>
          </a:p>
        </p:txBody>
      </p:sp>
    </p:spTree>
    <p:extLst>
      <p:ext uri="{BB962C8B-B14F-4D97-AF65-F5344CB8AC3E}">
        <p14:creationId xmlns:p14="http://schemas.microsoft.com/office/powerpoint/2010/main" val="106065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6D5E2A0-2D44-49A8-946F-A5A826D00EC7}"/>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7">
            <a:extLst>
              <a:ext uri="{FF2B5EF4-FFF2-40B4-BE49-F238E27FC236}">
                <a16:creationId xmlns:a16="http://schemas.microsoft.com/office/drawing/2014/main" id="{9970E3B0-8C1F-4F34-8381-25DBF4C1C08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8">
            <a:extLst>
              <a:ext uri="{FF2B5EF4-FFF2-40B4-BE49-F238E27FC236}">
                <a16:creationId xmlns:a16="http://schemas.microsoft.com/office/drawing/2014/main" id="{0F49473B-D773-467E-9E5E-7E60F6926A9F}"/>
              </a:ext>
            </a:extLst>
          </p:cNvPr>
          <p:cNvSpPr>
            <a:spLocks noGrp="1" noChangeArrowheads="1"/>
          </p:cNvSpPr>
          <p:nvPr>
            <p:ph type="sldNum" sz="quarter" idx="12"/>
          </p:nvPr>
        </p:nvSpPr>
        <p:spPr>
          <a:ln/>
        </p:spPr>
        <p:txBody>
          <a:bodyPr/>
          <a:lstStyle>
            <a:lvl1pPr>
              <a:defRPr/>
            </a:lvl1pPr>
          </a:lstStyle>
          <a:p>
            <a:pPr>
              <a:defRPr/>
            </a:pPr>
            <a:fld id="{004E3E7B-0982-49B3-9E28-0FCE14D370BA}" type="slidenum">
              <a:rPr lang="en-US" altLang="en-US"/>
              <a:pPr>
                <a:defRPr/>
              </a:pPr>
              <a:t>‹#›</a:t>
            </a:fld>
            <a:endParaRPr lang="en-US" altLang="en-US"/>
          </a:p>
        </p:txBody>
      </p:sp>
    </p:spTree>
    <p:extLst>
      <p:ext uri="{BB962C8B-B14F-4D97-AF65-F5344CB8AC3E}">
        <p14:creationId xmlns:p14="http://schemas.microsoft.com/office/powerpoint/2010/main" val="3270448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40F50000-3EE6-4777-9076-8B5A599B546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3BCB7373-8A75-4529-8527-001A07525A9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D71A9FA8-68F2-4E6F-9631-DD570057FEE6}"/>
              </a:ext>
            </a:extLst>
          </p:cNvPr>
          <p:cNvSpPr>
            <a:spLocks noGrp="1" noChangeArrowheads="1"/>
          </p:cNvSpPr>
          <p:nvPr>
            <p:ph type="sldNum" sz="quarter" idx="12"/>
          </p:nvPr>
        </p:nvSpPr>
        <p:spPr>
          <a:ln/>
        </p:spPr>
        <p:txBody>
          <a:bodyPr/>
          <a:lstStyle>
            <a:lvl1pPr>
              <a:defRPr/>
            </a:lvl1pPr>
          </a:lstStyle>
          <a:p>
            <a:pPr>
              <a:defRPr/>
            </a:pPr>
            <a:fld id="{57DF932E-6FA0-4DDD-BCB8-E19D6FCE7961}" type="slidenum">
              <a:rPr lang="en-US" altLang="en-US"/>
              <a:pPr>
                <a:defRPr/>
              </a:pPr>
              <a:t>‹#›</a:t>
            </a:fld>
            <a:endParaRPr lang="en-US" altLang="en-US"/>
          </a:p>
        </p:txBody>
      </p:sp>
    </p:spTree>
    <p:extLst>
      <p:ext uri="{BB962C8B-B14F-4D97-AF65-F5344CB8AC3E}">
        <p14:creationId xmlns:p14="http://schemas.microsoft.com/office/powerpoint/2010/main" val="282435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D90902AB-71EC-403E-8E57-3488CB3E79B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07D7D555-2027-4517-AE3B-359D7AD2B99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516B4B2B-DD64-4082-B9DA-101B6ACDDDF7}"/>
              </a:ext>
            </a:extLst>
          </p:cNvPr>
          <p:cNvSpPr>
            <a:spLocks noGrp="1" noChangeArrowheads="1"/>
          </p:cNvSpPr>
          <p:nvPr>
            <p:ph type="sldNum" sz="quarter" idx="12"/>
          </p:nvPr>
        </p:nvSpPr>
        <p:spPr>
          <a:ln/>
        </p:spPr>
        <p:txBody>
          <a:bodyPr/>
          <a:lstStyle>
            <a:lvl1pPr>
              <a:defRPr/>
            </a:lvl1pPr>
          </a:lstStyle>
          <a:p>
            <a:pPr>
              <a:defRPr/>
            </a:pPr>
            <a:fld id="{D084B557-5CD3-4B46-A095-2B980C7DD2D3}" type="slidenum">
              <a:rPr lang="en-US" altLang="en-US"/>
              <a:pPr>
                <a:defRPr/>
              </a:pPr>
              <a:t>‹#›</a:t>
            </a:fld>
            <a:endParaRPr lang="en-US" altLang="en-US"/>
          </a:p>
        </p:txBody>
      </p:sp>
    </p:spTree>
    <p:extLst>
      <p:ext uri="{BB962C8B-B14F-4D97-AF65-F5344CB8AC3E}">
        <p14:creationId xmlns:p14="http://schemas.microsoft.com/office/powerpoint/2010/main" val="3494448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59DBF288-FF04-4C05-BC0E-EFDC850077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7">
            <a:extLst>
              <a:ext uri="{FF2B5EF4-FFF2-40B4-BE49-F238E27FC236}">
                <a16:creationId xmlns:a16="http://schemas.microsoft.com/office/drawing/2014/main" id="{2436B053-B016-47D0-B2A9-81270AE083F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8">
            <a:extLst>
              <a:ext uri="{FF2B5EF4-FFF2-40B4-BE49-F238E27FC236}">
                <a16:creationId xmlns:a16="http://schemas.microsoft.com/office/drawing/2014/main" id="{BD1E31E1-906D-4E17-8DA9-C46E75F97447}"/>
              </a:ext>
            </a:extLst>
          </p:cNvPr>
          <p:cNvSpPr>
            <a:spLocks noGrp="1" noChangeArrowheads="1"/>
          </p:cNvSpPr>
          <p:nvPr>
            <p:ph type="sldNum" sz="quarter" idx="12"/>
          </p:nvPr>
        </p:nvSpPr>
        <p:spPr>
          <a:ln/>
        </p:spPr>
        <p:txBody>
          <a:bodyPr/>
          <a:lstStyle>
            <a:lvl1pPr>
              <a:defRPr/>
            </a:lvl1pPr>
          </a:lstStyle>
          <a:p>
            <a:pPr>
              <a:defRPr/>
            </a:pPr>
            <a:fld id="{844A4193-2366-44A6-90DB-30D30F8F01AD}" type="slidenum">
              <a:rPr lang="en-US" altLang="en-US"/>
              <a:pPr>
                <a:defRPr/>
              </a:pPr>
              <a:t>‹#›</a:t>
            </a:fld>
            <a:endParaRPr lang="en-US" altLang="en-US"/>
          </a:p>
        </p:txBody>
      </p:sp>
    </p:spTree>
    <p:extLst>
      <p:ext uri="{BB962C8B-B14F-4D97-AF65-F5344CB8AC3E}">
        <p14:creationId xmlns:p14="http://schemas.microsoft.com/office/powerpoint/2010/main" val="3089424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F3BF0115-7330-4E64-B7EE-BA3DE69A0FE0}"/>
              </a:ext>
            </a:extLst>
          </p:cNvPr>
          <p:cNvSpPr>
            <a:spLocks noChangeArrowheads="1"/>
          </p:cNvSpPr>
          <p:nvPr/>
        </p:nvSpPr>
        <p:spPr bwMode="auto">
          <a:xfrm>
            <a:off x="0" y="1377950"/>
            <a:ext cx="2133600" cy="1016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FB117B4F-7E55-4507-A956-016E12676CC1}"/>
              </a:ext>
            </a:extLst>
          </p:cNvPr>
          <p:cNvSpPr>
            <a:spLocks noChangeArrowheads="1"/>
          </p:cNvSpPr>
          <p:nvPr/>
        </p:nvSpPr>
        <p:spPr bwMode="auto">
          <a:xfrm>
            <a:off x="1447800" y="1377950"/>
            <a:ext cx="7239000" cy="101600"/>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1812CA1E-D451-435D-9DDA-CC8BE9204195}"/>
              </a:ext>
            </a:extLst>
          </p:cNvPr>
          <p:cNvSpPr>
            <a:spLocks noGrp="1" noChangeArrowheads="1"/>
          </p:cNvSpPr>
          <p:nvPr>
            <p:ph type="title"/>
          </p:nvPr>
        </p:nvSpPr>
        <p:spPr bwMode="auto">
          <a:xfrm>
            <a:off x="931863" y="96838"/>
            <a:ext cx="71580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9" name="Rectangle 5">
            <a:extLst>
              <a:ext uri="{FF2B5EF4-FFF2-40B4-BE49-F238E27FC236}">
                <a16:creationId xmlns:a16="http://schemas.microsoft.com/office/drawing/2014/main" id="{74EF2D80-3A51-463A-805A-F30B56919C6A}"/>
              </a:ext>
            </a:extLst>
          </p:cNvPr>
          <p:cNvSpPr>
            <a:spLocks noGrp="1" noChangeArrowheads="1"/>
          </p:cNvSpPr>
          <p:nvPr>
            <p:ph type="body" idx="1"/>
          </p:nvPr>
        </p:nvSpPr>
        <p:spPr bwMode="auto">
          <a:xfrm>
            <a:off x="949325" y="1981200"/>
            <a:ext cx="76612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486" name="Rectangle 6">
            <a:extLst>
              <a:ext uri="{FF2B5EF4-FFF2-40B4-BE49-F238E27FC236}">
                <a16:creationId xmlns:a16="http://schemas.microsoft.com/office/drawing/2014/main" id="{AF7B2747-A91B-47E1-9192-0AE9D3631996}"/>
              </a:ext>
            </a:extLst>
          </p:cNvPr>
          <p:cNvSpPr>
            <a:spLocks noGrp="1" noChangeArrowheads="1"/>
          </p:cNvSpPr>
          <p:nvPr>
            <p:ph type="dt" sz="half" idx="2"/>
          </p:nvPr>
        </p:nvSpPr>
        <p:spPr bwMode="auto">
          <a:xfrm>
            <a:off x="94615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charset="0"/>
              </a:defRPr>
            </a:lvl1pPr>
          </a:lstStyle>
          <a:p>
            <a:pPr>
              <a:defRPr/>
            </a:pPr>
            <a:endParaRPr lang="en-US"/>
          </a:p>
        </p:txBody>
      </p:sp>
      <p:sp>
        <p:nvSpPr>
          <p:cNvPr id="20487" name="Rectangle 7">
            <a:extLst>
              <a:ext uri="{FF2B5EF4-FFF2-40B4-BE49-F238E27FC236}">
                <a16:creationId xmlns:a16="http://schemas.microsoft.com/office/drawing/2014/main" id="{50ADB405-4204-4647-A96F-8E0B0DA22DD4}"/>
              </a:ext>
            </a:extLst>
          </p:cNvPr>
          <p:cNvSpPr>
            <a:spLocks noGrp="1" noChangeArrowheads="1"/>
          </p:cNvSpPr>
          <p:nvPr>
            <p:ph type="ftr" sz="quarter" idx="3"/>
          </p:nvPr>
        </p:nvSpPr>
        <p:spPr bwMode="auto">
          <a:xfrm>
            <a:off x="33528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charset="0"/>
              </a:defRPr>
            </a:lvl1pPr>
          </a:lstStyle>
          <a:p>
            <a:pPr>
              <a:defRPr/>
            </a:pPr>
            <a:endParaRPr lang="en-US"/>
          </a:p>
        </p:txBody>
      </p:sp>
      <p:sp>
        <p:nvSpPr>
          <p:cNvPr id="20488" name="Rectangle 8">
            <a:extLst>
              <a:ext uri="{FF2B5EF4-FFF2-40B4-BE49-F238E27FC236}">
                <a16:creationId xmlns:a16="http://schemas.microsoft.com/office/drawing/2014/main" id="{1F907754-46FB-4041-A2D7-D37CFF964640}"/>
              </a:ext>
            </a:extLst>
          </p:cNvPr>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a:defRPr/>
            </a:pPr>
            <a:fld id="{0C7EEB97-F4C2-42DC-8A49-7529A84F41FC}" type="slidenum">
              <a:rPr lang="en-US" altLang="en-US"/>
              <a:pPr>
                <a:defRPr/>
              </a:pPr>
              <a:t>‹#›</a:t>
            </a:fld>
            <a:endParaRPr lang="en-US" altLang="en-US"/>
          </a:p>
        </p:txBody>
      </p:sp>
      <p:sp>
        <p:nvSpPr>
          <p:cNvPr id="1033" name="Freeform 9">
            <a:extLst>
              <a:ext uri="{FF2B5EF4-FFF2-40B4-BE49-F238E27FC236}">
                <a16:creationId xmlns:a16="http://schemas.microsoft.com/office/drawing/2014/main" id="{4C69023C-4A7E-4465-9D08-DB3F5370A854}"/>
              </a:ext>
            </a:extLst>
          </p:cNvPr>
          <p:cNvSpPr>
            <a:spLocks noChangeArrowheads="1"/>
          </p:cNvSpPr>
          <p:nvPr/>
        </p:nvSpPr>
        <p:spPr bwMode="auto">
          <a:xfrm>
            <a:off x="838200" y="561975"/>
            <a:ext cx="152400" cy="1066800"/>
          </a:xfrm>
          <a:custGeom>
            <a:avLst/>
            <a:gdLst>
              <a:gd name="T0" fmla="*/ 152400 w 1000"/>
              <a:gd name="T1" fmla="*/ 1066800 h 1000"/>
              <a:gd name="T2" fmla="*/ 0 w 1000"/>
              <a:gd name="T3" fmla="*/ 1066800 h 1000"/>
              <a:gd name="T4" fmla="*/ 0 w 1000"/>
              <a:gd name="T5" fmla="*/ 0 h 1000"/>
              <a:gd name="T6" fmla="*/ 152400 w 1000"/>
              <a:gd name="T7" fmla="*/ 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1000" y="1000"/>
                </a:moveTo>
                <a:lnTo>
                  <a:pt x="0" y="1000"/>
                </a:lnTo>
                <a:lnTo>
                  <a:pt x="0" y="0"/>
                </a:lnTo>
                <a:lnTo>
                  <a:pt x="1000" y="0"/>
                </a:lnTo>
              </a:path>
            </a:pathLst>
          </a:custGeom>
          <a:noFill/>
          <a:ln w="76200" cmpd="sng">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4" name="Freeform 10">
            <a:extLst>
              <a:ext uri="{FF2B5EF4-FFF2-40B4-BE49-F238E27FC236}">
                <a16:creationId xmlns:a16="http://schemas.microsoft.com/office/drawing/2014/main" id="{FA0C02F8-AA2C-4B86-B3DB-AF04CC1EDA80}"/>
              </a:ext>
            </a:extLst>
          </p:cNvPr>
          <p:cNvSpPr>
            <a:spLocks noChangeArrowheads="1"/>
          </p:cNvSpPr>
          <p:nvPr/>
        </p:nvSpPr>
        <p:spPr bwMode="auto">
          <a:xfrm>
            <a:off x="8262938" y="269875"/>
            <a:ext cx="152400" cy="1073150"/>
          </a:xfrm>
          <a:custGeom>
            <a:avLst/>
            <a:gdLst>
              <a:gd name="T0" fmla="*/ 0 w 1000"/>
              <a:gd name="T1" fmla="*/ 0 h 1000"/>
              <a:gd name="T2" fmla="*/ 152400 w 1000"/>
              <a:gd name="T3" fmla="*/ 0 h 1000"/>
              <a:gd name="T4" fmla="*/ 152400 w 1000"/>
              <a:gd name="T5" fmla="*/ 1073150 h 1000"/>
              <a:gd name="T6" fmla="*/ 0 w 1000"/>
              <a:gd name="T7" fmla="*/ 1073150 h 1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 h="1000">
                <a:moveTo>
                  <a:pt x="0" y="0"/>
                </a:moveTo>
                <a:lnTo>
                  <a:pt x="1000" y="0"/>
                </a:lnTo>
                <a:lnTo>
                  <a:pt x="1000" y="1000"/>
                </a:lnTo>
                <a:lnTo>
                  <a:pt x="0" y="1000"/>
                </a:lnTo>
              </a:path>
            </a:pathLst>
          </a:custGeom>
          <a:noFill/>
          <a:ln w="762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447675" indent="-447675" algn="l" rtl="0" eaLnBrk="0" fontAlgn="base" hangingPunct="0">
        <a:spcBef>
          <a:spcPct val="20000"/>
        </a:spcBef>
        <a:spcAft>
          <a:spcPct val="0"/>
        </a:spcAft>
        <a:buClr>
          <a:schemeClr val="accent1"/>
        </a:buClr>
        <a:buSzPct val="70000"/>
        <a:buFont typeface="Wingdings" panose="05000000000000000000" pitchFamily="2" charset="2"/>
        <a:buChar char="•"/>
        <a:defRPr sz="2800">
          <a:solidFill>
            <a:schemeClr val="tx1"/>
          </a:solidFill>
          <a:latin typeface="+mn-lt"/>
          <a:ea typeface="+mn-ea"/>
          <a:cs typeface="+mn-cs"/>
        </a:defRPr>
      </a:lvl1pPr>
      <a:lvl2pPr marL="889000" indent="-439738" algn="l" rtl="0" eaLnBrk="0" fontAlgn="base" hangingPunct="0">
        <a:spcBef>
          <a:spcPct val="20000"/>
        </a:spcBef>
        <a:spcAft>
          <a:spcPct val="0"/>
        </a:spcAft>
        <a:buClr>
          <a:schemeClr val="hlink"/>
        </a:buClr>
        <a:buSzPct val="65000"/>
        <a:buFont typeface="Wingdings" panose="05000000000000000000" pitchFamily="2" charset="2"/>
        <a:buChar char="–"/>
        <a:defRPr sz="2800">
          <a:solidFill>
            <a:schemeClr val="tx1"/>
          </a:solidFill>
          <a:latin typeface="+mn-lt"/>
        </a:defRPr>
      </a:lvl2pPr>
      <a:lvl3pPr marL="1293813" indent="-403225" algn="l" rtl="0" eaLnBrk="0" fontAlgn="base" hangingPunct="0">
        <a:spcBef>
          <a:spcPct val="20000"/>
        </a:spcBef>
        <a:spcAft>
          <a:spcPct val="0"/>
        </a:spcAft>
        <a:buClr>
          <a:schemeClr val="accent1"/>
        </a:buClr>
        <a:buSzPct val="70000"/>
        <a:buFont typeface="Wingdings" panose="05000000000000000000" pitchFamily="2" charset="2"/>
        <a:buChar char="•"/>
        <a:defRPr sz="2400">
          <a:solidFill>
            <a:schemeClr val="tx1"/>
          </a:solidFill>
          <a:latin typeface="+mn-lt"/>
        </a:defRPr>
      </a:lvl3pPr>
      <a:lvl4pPr marL="1681163" indent="-385763"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defRPr>
      </a:lvl4pPr>
      <a:lvl5pPr marL="2070100" indent="-387350" algn="l" rtl="0" eaLnBrk="0" fontAlgn="base" hangingPunct="0">
        <a:spcBef>
          <a:spcPct val="20000"/>
        </a:spcBef>
        <a:spcAft>
          <a:spcPct val="0"/>
        </a:spcAft>
        <a:buClr>
          <a:schemeClr val="accent1"/>
        </a:buClr>
        <a:buSzPct val="70000"/>
        <a:buFont typeface="Wingdings" panose="05000000000000000000" pitchFamily="2" charset="2"/>
        <a:buChar char="»"/>
        <a:defRPr sz="2000">
          <a:solidFill>
            <a:schemeClr val="tx1"/>
          </a:solidFill>
          <a:latin typeface="+mn-lt"/>
        </a:defRPr>
      </a:lvl5pPr>
      <a:lvl6pPr marL="25273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6pPr>
      <a:lvl7pPr marL="29845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7pPr>
      <a:lvl8pPr marL="34417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8pPr>
      <a:lvl9pPr marL="3898900" indent="-387350" algn="l" rtl="0" fontAlgn="base">
        <a:spcBef>
          <a:spcPct val="20000"/>
        </a:spcBef>
        <a:spcAft>
          <a:spcPct val="0"/>
        </a:spcAft>
        <a:buClr>
          <a:schemeClr val="accent1"/>
        </a:buClr>
        <a:buSzPct val="70000"/>
        <a:buFont typeface="Wingdings" pitchFamily="2" charset="2"/>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Text Box 6">
            <a:extLst>
              <a:ext uri="{FF2B5EF4-FFF2-40B4-BE49-F238E27FC236}">
                <a16:creationId xmlns:a16="http://schemas.microsoft.com/office/drawing/2014/main" id="{24906466-064E-4590-B119-67BA4EF53317}"/>
              </a:ext>
            </a:extLst>
          </p:cNvPr>
          <p:cNvSpPr txBox="1">
            <a:spLocks noChangeArrowheads="1"/>
          </p:cNvSpPr>
          <p:nvPr/>
        </p:nvSpPr>
        <p:spPr bwMode="auto">
          <a:xfrm>
            <a:off x="968375" y="5216525"/>
            <a:ext cx="1003300" cy="2746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ndParaRPr>
          </a:p>
        </p:txBody>
      </p:sp>
      <p:sp>
        <p:nvSpPr>
          <p:cNvPr id="14" name="Rectangle 13">
            <a:extLst>
              <a:ext uri="{FF2B5EF4-FFF2-40B4-BE49-F238E27FC236}">
                <a16:creationId xmlns:a16="http://schemas.microsoft.com/office/drawing/2014/main" id="{640A049C-673A-45EC-921D-304E7B93D008}"/>
              </a:ext>
            </a:extLst>
          </p:cNvPr>
          <p:cNvSpPr/>
          <p:nvPr userDrawn="1"/>
        </p:nvSpPr>
        <p:spPr bwMode="auto">
          <a:xfrm>
            <a:off x="0" y="0"/>
            <a:ext cx="9144000" cy="2794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sp>
        <p:nvSpPr>
          <p:cNvPr id="15" name="Rectangle 14">
            <a:extLst>
              <a:ext uri="{FF2B5EF4-FFF2-40B4-BE49-F238E27FC236}">
                <a16:creationId xmlns:a16="http://schemas.microsoft.com/office/drawing/2014/main" id="{FD13AB1A-4C92-44CE-9854-411E62EA378B}"/>
              </a:ext>
            </a:extLst>
          </p:cNvPr>
          <p:cNvSpPr/>
          <p:nvPr userDrawn="1"/>
        </p:nvSpPr>
        <p:spPr bwMode="auto">
          <a:xfrm>
            <a:off x="0" y="6604000"/>
            <a:ext cx="9144000" cy="254000"/>
          </a:xfrm>
          <a:prstGeom prst="rect">
            <a:avLst/>
          </a:prstGeom>
          <a:solidFill>
            <a:schemeClr val="bg1">
              <a:lumMod val="85000"/>
            </a:schemeClr>
          </a:solidFill>
          <a:ln>
            <a:noFill/>
          </a:ln>
          <a:effectLst/>
          <a:extLst/>
        </p:spPr>
        <p:txBody>
          <a:bodyPr lIns="90488" tIns="44450" rIns="90488" bIns="44450"/>
          <a:lstStyle/>
          <a:p>
            <a:pPr marL="169863" indent="-169863">
              <a:spcBef>
                <a:spcPct val="34000"/>
              </a:spcBef>
              <a:buClr>
                <a:srgbClr val="000000"/>
              </a:buClr>
              <a:buSzPct val="100000"/>
              <a:buFont typeface="Symbol" pitchFamily="18" charset="2"/>
              <a:buChar char="·"/>
              <a:defRPr/>
            </a:pPr>
            <a:endParaRPr lang="en-US" sz="1600">
              <a:solidFill>
                <a:srgbClr val="000000"/>
              </a:solidFill>
              <a:latin typeface="Arial" charset="0"/>
            </a:endParaRPr>
          </a:p>
        </p:txBody>
      </p:sp>
      <p:pic>
        <p:nvPicPr>
          <p:cNvPr id="2053" name="Picture 3" descr="MHE-red-RGB-email-logo.png">
            <a:extLst>
              <a:ext uri="{FF2B5EF4-FFF2-40B4-BE49-F238E27FC236}">
                <a16:creationId xmlns:a16="http://schemas.microsoft.com/office/drawing/2014/main" id="{B9052395-54F3-4DD8-AF7E-38B2EDFCA856}"/>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5">
            <a:extLst>
              <a:ext uri="{FF2B5EF4-FFF2-40B4-BE49-F238E27FC236}">
                <a16:creationId xmlns:a16="http://schemas.microsoft.com/office/drawing/2014/main" id="{B9111493-5F4D-4791-ADE7-915AD324E9FF}"/>
              </a:ext>
            </a:extLst>
          </p:cNvPr>
          <p:cNvSpPr txBox="1">
            <a:spLocks noChangeArrowheads="1"/>
          </p:cNvSpPr>
          <p:nvPr userDrawn="1"/>
        </p:nvSpPr>
        <p:spPr bwMode="auto">
          <a:xfrm>
            <a:off x="8426450" y="6629400"/>
            <a:ext cx="71755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spcBef>
                <a:spcPct val="50000"/>
              </a:spcBef>
              <a:defRPr/>
            </a:pPr>
            <a:fld id="{2104B4C8-8499-4EAD-9E28-2C87A0A0F5A3}" type="slidenum">
              <a:rPr lang="en-US" altLang="en-US" sz="900" smtClean="0">
                <a:solidFill>
                  <a:srgbClr val="000000"/>
                </a:solidFill>
              </a:rPr>
              <a:pPr algn="r">
                <a:spcBef>
                  <a:spcPct val="50000"/>
                </a:spcBef>
                <a:defRPr/>
              </a:pPr>
              <a:t>‹#›</a:t>
            </a:fld>
            <a:endParaRPr lang="en-US" altLang="en-US" sz="900">
              <a:solidFill>
                <a:srgbClr val="000000"/>
              </a:solidFill>
            </a:endParaRPr>
          </a:p>
        </p:txBody>
      </p:sp>
      <p:sp>
        <p:nvSpPr>
          <p:cNvPr id="1026" name="Rectangle 4">
            <a:extLst>
              <a:ext uri="{FF2B5EF4-FFF2-40B4-BE49-F238E27FC236}">
                <a16:creationId xmlns:a16="http://schemas.microsoft.com/office/drawing/2014/main" id="{0BF041C2-FF24-40F6-B7A6-E96350B610BA}"/>
              </a:ext>
            </a:extLst>
          </p:cNvPr>
          <p:cNvSpPr>
            <a:spLocks noGrp="1" noChangeArrowheads="1"/>
          </p:cNvSpPr>
          <p:nvPr>
            <p:ph type="body" idx="1"/>
          </p:nvPr>
        </p:nvSpPr>
        <p:spPr bwMode="auto">
          <a:xfrm>
            <a:off x="625475" y="1674813"/>
            <a:ext cx="7772400" cy="434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3">
            <a:extLst>
              <a:ext uri="{FF2B5EF4-FFF2-40B4-BE49-F238E27FC236}">
                <a16:creationId xmlns:a16="http://schemas.microsoft.com/office/drawing/2014/main" id="{F3011DCB-9415-46A5-909C-4E5E7B26CFA3}"/>
              </a:ext>
            </a:extLst>
          </p:cNvPr>
          <p:cNvSpPr>
            <a:spLocks noGrp="1" noChangeArrowheads="1"/>
          </p:cNvSpPr>
          <p:nvPr>
            <p:ph type="title"/>
          </p:nvPr>
        </p:nvSpPr>
        <p:spPr bwMode="auto">
          <a:xfrm>
            <a:off x="901700" y="481013"/>
            <a:ext cx="7540625" cy="94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0" tIns="46038" rIns="0" bIns="46038" numCol="1" anchor="t"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txStyles>
    <p:titleStyle>
      <a:lvl1pPr algn="l" rtl="0" eaLnBrk="0" fontAlgn="base" hangingPunct="0">
        <a:spcBef>
          <a:spcPct val="0"/>
        </a:spcBef>
        <a:spcAft>
          <a:spcPct val="0"/>
        </a:spcAft>
        <a:defRPr sz="2400" b="1" kern="1200">
          <a:solidFill>
            <a:srgbClr val="FF0000"/>
          </a:solidFill>
          <a:latin typeface="+mj-lt"/>
          <a:ea typeface="+mj-ea"/>
          <a:cs typeface="+mj-cs"/>
        </a:defRPr>
      </a:lvl1pPr>
      <a:lvl2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2pPr>
      <a:lvl3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3pPr>
      <a:lvl4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4pPr>
      <a:lvl5pPr algn="l" rtl="0" eaLnBrk="0" fontAlgn="base" hangingPunct="0">
        <a:spcBef>
          <a:spcPct val="0"/>
        </a:spcBef>
        <a:spcAft>
          <a:spcPct val="0"/>
        </a:spcAft>
        <a:defRPr sz="2400" b="1">
          <a:solidFill>
            <a:srgbClr val="FF0000"/>
          </a:solidFill>
          <a:latin typeface="Arial" panose="020B0604020202020204" pitchFamily="34" charset="0"/>
          <a:ea typeface="ヒラギノ角ゴ Pro W3"/>
          <a:cs typeface="ヒラギノ角ゴ Pro W3"/>
        </a:defRPr>
      </a:lvl5pPr>
      <a:lvl6pPr marL="4572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6pPr>
      <a:lvl7pPr marL="9144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7pPr>
      <a:lvl8pPr marL="13716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8pPr>
      <a:lvl9pPr marL="1828800" algn="l" rtl="0" fontAlgn="base">
        <a:spcBef>
          <a:spcPct val="0"/>
        </a:spcBef>
        <a:spcAft>
          <a:spcPct val="0"/>
        </a:spcAft>
        <a:defRPr sz="2400" b="1">
          <a:solidFill>
            <a:srgbClr val="FF0000"/>
          </a:solidFill>
          <a:latin typeface="Arial" panose="020B0604020202020204" pitchFamily="34" charset="0"/>
          <a:ea typeface="ヒラギノ角ゴ Pro W3"/>
          <a:cs typeface="ヒラギノ角ゴ Pro W3"/>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kern="1200">
          <a:solidFill>
            <a:schemeClr val="tx1"/>
          </a:solidFill>
          <a:latin typeface="+mn-lt"/>
          <a:ea typeface="+mn-ea"/>
          <a:cs typeface="+mn-cs"/>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kern="1200">
          <a:solidFill>
            <a:schemeClr val="tx1"/>
          </a:solidFill>
          <a:latin typeface="+mn-lt"/>
          <a:ea typeface="+mn-ea"/>
          <a:cs typeface="+mn-cs"/>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1400" kern="1200">
          <a:solidFill>
            <a:schemeClr val="bg2"/>
          </a:solidFill>
          <a:latin typeface="Tahoma" panose="020B0604030504040204" pitchFamily="34" charset="0"/>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Tahom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a:extLst>
              <a:ext uri="{FF2B5EF4-FFF2-40B4-BE49-F238E27FC236}">
                <a16:creationId xmlns:a16="http://schemas.microsoft.com/office/drawing/2014/main" id="{6B986EFD-2D1C-4CEA-9294-D1BDFEF4D5BC}"/>
              </a:ext>
            </a:extLst>
          </p:cNvPr>
          <p:cNvSpPr txBox="1">
            <a:spLocks noChangeArrowheads="1"/>
          </p:cNvSpPr>
          <p:nvPr/>
        </p:nvSpPr>
        <p:spPr bwMode="auto">
          <a:xfrm>
            <a:off x="152400" y="6527800"/>
            <a:ext cx="8763000" cy="25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33" tIns="51417" rIns="102833" bIns="51417">
            <a:spAutoFit/>
          </a:bodyPr>
          <a:lstStyle>
            <a:lvl1pPr defTabSz="1028700">
              <a:defRPr sz="2400">
                <a:solidFill>
                  <a:schemeClr val="tx1"/>
                </a:solidFill>
                <a:latin typeface="Arial" panose="020B0604020202020204" pitchFamily="34" charset="0"/>
              </a:defRPr>
            </a:lvl1pPr>
            <a:lvl2pPr marL="742950" indent="-285750" defTabSz="1028700">
              <a:defRPr sz="2400">
                <a:solidFill>
                  <a:schemeClr val="tx1"/>
                </a:solidFill>
                <a:latin typeface="Arial" panose="020B0604020202020204" pitchFamily="34" charset="0"/>
              </a:defRPr>
            </a:lvl2pPr>
            <a:lvl3pPr marL="1143000" indent="-228600" defTabSz="1028700">
              <a:defRPr sz="2400">
                <a:solidFill>
                  <a:schemeClr val="tx1"/>
                </a:solidFill>
                <a:latin typeface="Arial" panose="020B0604020202020204" pitchFamily="34" charset="0"/>
              </a:defRPr>
            </a:lvl3pPr>
            <a:lvl4pPr marL="1600200" indent="-228600" defTabSz="1028700">
              <a:defRPr sz="2400">
                <a:solidFill>
                  <a:schemeClr val="tx1"/>
                </a:solidFill>
                <a:latin typeface="Arial" panose="020B0604020202020204" pitchFamily="34" charset="0"/>
              </a:defRPr>
            </a:lvl4pPr>
            <a:lvl5pPr marL="2057400" indent="-228600" defTabSz="1028700">
              <a:defRPr sz="2400">
                <a:solidFill>
                  <a:schemeClr val="tx1"/>
                </a:solidFill>
                <a:latin typeface="Arial" panose="020B0604020202020204" pitchFamily="34" charset="0"/>
              </a:defRPr>
            </a:lvl5pPr>
            <a:lvl6pPr marL="2514600" indent="-228600" defTabSz="1028700"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1028700"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1028700"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10287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US" sz="1000" i="1" dirty="0"/>
              <a:t>Copyright © 2020 McGraw-Hill Education. All rights reserved. No reproduction or distribution without the prior written consent of McGraw-Hill Education</a:t>
            </a:r>
            <a:r>
              <a:rPr lang="en-US" altLang="en-US" sz="1000" dirty="0"/>
              <a:t>.</a:t>
            </a:r>
          </a:p>
        </p:txBody>
      </p:sp>
      <p:sp>
        <p:nvSpPr>
          <p:cNvPr id="4099" name="Title 2">
            <a:extLst>
              <a:ext uri="{FF2B5EF4-FFF2-40B4-BE49-F238E27FC236}">
                <a16:creationId xmlns:a16="http://schemas.microsoft.com/office/drawing/2014/main" id="{04C8A3CE-9C68-400A-A9A9-78701574B53D}"/>
              </a:ext>
            </a:extLst>
          </p:cNvPr>
          <p:cNvSpPr>
            <a:spLocks/>
          </p:cNvSpPr>
          <p:nvPr/>
        </p:nvSpPr>
        <p:spPr bwMode="auto">
          <a:xfrm>
            <a:off x="0" y="1676400"/>
            <a:ext cx="9144000"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txBody>
          <a:bodyPr lIns="0" tIns="46038" rIns="0" bIns="46038"/>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US" altLang="en-US" sz="5400" b="1"/>
              <a:t>Biology</a:t>
            </a:r>
            <a:endParaRPr lang="en-US" altLang="en-US" sz="3600" b="1"/>
          </a:p>
        </p:txBody>
      </p:sp>
      <p:sp>
        <p:nvSpPr>
          <p:cNvPr id="4100" name="Text Box 9">
            <a:extLst>
              <a:ext uri="{FF2B5EF4-FFF2-40B4-BE49-F238E27FC236}">
                <a16:creationId xmlns:a16="http://schemas.microsoft.com/office/drawing/2014/main" id="{AB9D32E3-DCF7-420E-8D2B-E27258516C15}"/>
              </a:ext>
            </a:extLst>
          </p:cNvPr>
          <p:cNvSpPr txBox="1">
            <a:spLocks noChangeArrowheads="1"/>
          </p:cNvSpPr>
          <p:nvPr/>
        </p:nvSpPr>
        <p:spPr bwMode="auto">
          <a:xfrm>
            <a:off x="0" y="3657600"/>
            <a:ext cx="9144000" cy="108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Seed Plants I</a:t>
            </a:r>
          </a:p>
          <a:p>
            <a:pPr algn="ctr" eaLnBrk="1" hangingPunct="1">
              <a:lnSpc>
                <a:spcPct val="80000"/>
              </a:lnSpc>
              <a:spcBef>
                <a:spcPct val="20000"/>
              </a:spcBef>
              <a:buClr>
                <a:srgbClr val="666666"/>
              </a:buClr>
              <a:buSzPct val="70000"/>
              <a:buFont typeface="Wingdings" panose="05000000000000000000" pitchFamily="2" charset="2"/>
              <a:buNone/>
            </a:pPr>
            <a:r>
              <a:rPr lang="en-US" altLang="en-US" sz="3600" b="1">
                <a:solidFill>
                  <a:srgbClr val="000000"/>
                </a:solidFill>
              </a:rPr>
              <a:t>Clicker Questions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175F593C-9AE6-4FFF-9A73-BC92F51A5832}"/>
              </a:ext>
            </a:extLst>
          </p:cNvPr>
          <p:cNvSpPr>
            <a:spLocks noGrp="1" noChangeArrowheads="1"/>
          </p:cNvSpPr>
          <p:nvPr>
            <p:ph type="title"/>
          </p:nvPr>
        </p:nvSpPr>
        <p:spPr/>
        <p:txBody>
          <a:bodyPr/>
          <a:lstStyle/>
          <a:p>
            <a:pPr eaLnBrk="1" hangingPunct="1"/>
            <a:r>
              <a:rPr lang="en-US" altLang="en-US"/>
              <a:t>Question 8</a:t>
            </a:r>
          </a:p>
        </p:txBody>
      </p:sp>
      <p:sp>
        <p:nvSpPr>
          <p:cNvPr id="21507" name="Rectangle 6">
            <a:extLst>
              <a:ext uri="{FF2B5EF4-FFF2-40B4-BE49-F238E27FC236}">
                <a16:creationId xmlns:a16="http://schemas.microsoft.com/office/drawing/2014/main" id="{EBC92713-A078-4384-92B1-18C04B24CED8}"/>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of the following is not a function of plant secondary compounds?</a:t>
            </a:r>
          </a:p>
          <a:p>
            <a:pPr marL="1347788" lvl="2" indent="-457200">
              <a:buFont typeface="Arial" panose="020B0604020202020204" pitchFamily="34" charset="0"/>
              <a:buAutoNum type="alphaLcPeriod"/>
            </a:pPr>
            <a:r>
              <a:rPr lang="en-US" altLang="en-US"/>
              <a:t>Antioxidants</a:t>
            </a:r>
          </a:p>
          <a:p>
            <a:pPr marL="1347788" lvl="2" indent="-457200">
              <a:buFont typeface="Arial" panose="020B0604020202020204" pitchFamily="34" charset="0"/>
              <a:buAutoNum type="alphaLcPeriod"/>
            </a:pPr>
            <a:r>
              <a:rPr lang="en-US" altLang="en-US"/>
              <a:t>Preventing herbivory</a:t>
            </a:r>
          </a:p>
          <a:p>
            <a:pPr marL="1347788" lvl="2" indent="-457200">
              <a:buFont typeface="Arial" panose="020B0604020202020204" pitchFamily="34" charset="0"/>
              <a:buAutoNum type="alphaLcPeriod"/>
            </a:pPr>
            <a:r>
              <a:rPr lang="en-US" altLang="en-US"/>
              <a:t>Protecting DNA from damage</a:t>
            </a:r>
          </a:p>
          <a:p>
            <a:pPr marL="1347788" lvl="2" indent="-457200">
              <a:buFont typeface="Arial" panose="020B0604020202020204" pitchFamily="34" charset="0"/>
              <a:buAutoNum type="alphaLcPeriod"/>
            </a:pPr>
            <a:r>
              <a:rPr lang="en-US" altLang="en-US"/>
              <a:t>Coloring and flavoring flowers and fruit</a:t>
            </a:r>
          </a:p>
          <a:p>
            <a:pPr marL="1347788" lvl="2" indent="-457200">
              <a:buFont typeface="Arial" panose="020B0604020202020204" pitchFamily="34" charset="0"/>
              <a:buAutoNum type="alphaLcPeriod"/>
            </a:pPr>
            <a:r>
              <a:rPr lang="en-US" altLang="en-US"/>
              <a:t>Increasing photosynthetic efficiency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3C7915A3-3A4B-46F1-8B1B-473EB93862D1}"/>
              </a:ext>
            </a:extLst>
          </p:cNvPr>
          <p:cNvSpPr>
            <a:spLocks noGrp="1" noChangeArrowheads="1"/>
          </p:cNvSpPr>
          <p:nvPr>
            <p:ph type="title"/>
          </p:nvPr>
        </p:nvSpPr>
        <p:spPr/>
        <p:txBody>
          <a:bodyPr/>
          <a:lstStyle/>
          <a:p>
            <a:pPr eaLnBrk="1" hangingPunct="1"/>
            <a:r>
              <a:rPr lang="en-US" altLang="en-US"/>
              <a:t>Question 9</a:t>
            </a:r>
          </a:p>
        </p:txBody>
      </p:sp>
      <p:sp>
        <p:nvSpPr>
          <p:cNvPr id="23555" name="Rectangle 6">
            <a:extLst>
              <a:ext uri="{FF2B5EF4-FFF2-40B4-BE49-F238E27FC236}">
                <a16:creationId xmlns:a16="http://schemas.microsoft.com/office/drawing/2014/main" id="{9762AB38-78B2-4141-B085-96B19D3165CF}"/>
              </a:ext>
            </a:extLst>
          </p:cNvPr>
          <p:cNvSpPr>
            <a:spLocks noGrp="1" noChangeArrowheads="1"/>
          </p:cNvSpPr>
          <p:nvPr>
            <p:ph type="body" idx="1"/>
          </p:nvPr>
        </p:nvSpPr>
        <p:spPr>
          <a:xfrm>
            <a:off x="990600" y="1676400"/>
            <a:ext cx="7661275" cy="4114800"/>
          </a:xfrm>
        </p:spPr>
        <p:txBody>
          <a:bodyPr/>
          <a:lstStyle/>
          <a:p>
            <a:pPr>
              <a:buFont typeface="Wingdings" panose="05000000000000000000" pitchFamily="2" charset="2"/>
              <a:buNone/>
            </a:pPr>
            <a:r>
              <a:rPr lang="en-US" altLang="en-US" sz="2400"/>
              <a:t>	Tracheids are used for</a:t>
            </a:r>
          </a:p>
          <a:p>
            <a:pPr marL="1347788" lvl="2" indent="-457200">
              <a:buFont typeface="Arial" panose="020B0604020202020204" pitchFamily="34" charset="0"/>
              <a:buAutoNum type="alphaLcPeriod"/>
            </a:pPr>
            <a:r>
              <a:rPr lang="en-US" altLang="en-US"/>
              <a:t>H</a:t>
            </a:r>
            <a:r>
              <a:rPr lang="en-US" altLang="en-US" baseline="-25000"/>
              <a:t>2</a:t>
            </a:r>
            <a:r>
              <a:rPr lang="en-US" altLang="en-US"/>
              <a:t>O transport</a:t>
            </a:r>
          </a:p>
          <a:p>
            <a:pPr marL="1347788" lvl="2" indent="-457200">
              <a:buFont typeface="Arial" panose="020B0604020202020204" pitchFamily="34" charset="0"/>
              <a:buAutoNum type="alphaLcPeriod"/>
            </a:pPr>
            <a:r>
              <a:rPr lang="en-US" altLang="en-US"/>
              <a:t>CO</a:t>
            </a:r>
            <a:r>
              <a:rPr lang="en-US" altLang="en-US" baseline="-25000"/>
              <a:t>2</a:t>
            </a:r>
            <a:r>
              <a:rPr lang="en-US" altLang="en-US"/>
              <a:t> diffusion</a:t>
            </a:r>
          </a:p>
          <a:p>
            <a:pPr marL="1347788" lvl="2" indent="-457200">
              <a:buFont typeface="Arial" panose="020B0604020202020204" pitchFamily="34" charset="0"/>
              <a:buAutoNum type="alphaLcPeriod"/>
            </a:pPr>
            <a:r>
              <a:rPr lang="en-US" altLang="en-US"/>
              <a:t>Nutrient absorption</a:t>
            </a:r>
          </a:p>
          <a:p>
            <a:pPr marL="1347788" lvl="2" indent="-457200">
              <a:buFont typeface="Arial" panose="020B0604020202020204" pitchFamily="34" charset="0"/>
              <a:buAutoNum type="alphaLcPeriod"/>
            </a:pPr>
            <a:r>
              <a:rPr lang="en-US" altLang="en-US"/>
              <a:t>Carbohydrate storage</a:t>
            </a:r>
          </a:p>
          <a:p>
            <a:pPr marL="1347788" lvl="2" indent="-457200">
              <a:buFont typeface="Arial" panose="020B0604020202020204" pitchFamily="34" charset="0"/>
              <a:buAutoNum type="alphaLcPeriod"/>
            </a:pPr>
            <a:r>
              <a:rPr lang="en-US" altLang="en-US"/>
              <a:t>Gravity detection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857D2AC-9CDE-49C7-9746-4FF84F7A5A0B}"/>
              </a:ext>
            </a:extLst>
          </p:cNvPr>
          <p:cNvSpPr>
            <a:spLocks noGrp="1" noChangeArrowheads="1"/>
          </p:cNvSpPr>
          <p:nvPr>
            <p:ph type="title"/>
          </p:nvPr>
        </p:nvSpPr>
        <p:spPr/>
        <p:txBody>
          <a:bodyPr/>
          <a:lstStyle/>
          <a:p>
            <a:pPr eaLnBrk="1" hangingPunct="1"/>
            <a:r>
              <a:rPr lang="en-US" altLang="en-US"/>
              <a:t>Question 10</a:t>
            </a:r>
          </a:p>
        </p:txBody>
      </p:sp>
      <p:sp>
        <p:nvSpPr>
          <p:cNvPr id="25603" name="Rectangle 6">
            <a:extLst>
              <a:ext uri="{FF2B5EF4-FFF2-40B4-BE49-F238E27FC236}">
                <a16:creationId xmlns:a16="http://schemas.microsoft.com/office/drawing/2014/main" id="{C11C8DC9-3E02-42E3-BA4C-AD39DF583193}"/>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soft and tasty cherry is produced in order to attract an animal that will consume the fruit and disperse the seeds. The tough seed coating usually is able to resist digestion and the seed is deposited somewhere along with a load of fertilizer.</a:t>
            </a:r>
          </a:p>
          <a:p>
            <a:pPr marL="1347788" lvl="2" indent="-457200">
              <a:buFont typeface="Arial" panose="020B0604020202020204" pitchFamily="34" charset="0"/>
              <a:buAutoNum type="alphaLcPeriod"/>
            </a:pPr>
            <a:r>
              <a:rPr lang="en-US" altLang="en-US"/>
              <a:t>This is true</a:t>
            </a:r>
          </a:p>
          <a:p>
            <a:pPr marL="1347788" lvl="2" indent="-457200">
              <a:buFont typeface="Arial" panose="020B0604020202020204" pitchFamily="34" charset="0"/>
              <a:buAutoNum type="alphaLcPeriod"/>
            </a:pPr>
            <a:r>
              <a:rPr lang="en-US" altLang="en-US"/>
              <a:t>This is false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4A8239D2-E78F-4CC4-917C-95D376DA449D}"/>
              </a:ext>
            </a:extLst>
          </p:cNvPr>
          <p:cNvSpPr>
            <a:spLocks noGrp="1" noChangeArrowheads="1"/>
          </p:cNvSpPr>
          <p:nvPr>
            <p:ph type="title"/>
          </p:nvPr>
        </p:nvSpPr>
        <p:spPr/>
        <p:txBody>
          <a:bodyPr/>
          <a:lstStyle/>
          <a:p>
            <a:pPr eaLnBrk="1" hangingPunct="1"/>
            <a:r>
              <a:rPr lang="en-US" altLang="en-US"/>
              <a:t>Question 11</a:t>
            </a:r>
          </a:p>
        </p:txBody>
      </p:sp>
      <p:sp>
        <p:nvSpPr>
          <p:cNvPr id="27651" name="Rectangle 6">
            <a:extLst>
              <a:ext uri="{FF2B5EF4-FFF2-40B4-BE49-F238E27FC236}">
                <a16:creationId xmlns:a16="http://schemas.microsoft.com/office/drawing/2014/main" id="{5BA03D69-2506-4195-A22F-E0C366C3B58C}"/>
              </a:ext>
            </a:extLst>
          </p:cNvPr>
          <p:cNvSpPr>
            <a:spLocks noGrp="1" noChangeArrowheads="1"/>
          </p:cNvSpPr>
          <p:nvPr>
            <p:ph type="body" idx="1"/>
          </p:nvPr>
        </p:nvSpPr>
        <p:spPr>
          <a:xfrm>
            <a:off x="914400" y="1676400"/>
            <a:ext cx="7661275" cy="4114800"/>
          </a:xfrm>
        </p:spPr>
        <p:txBody>
          <a:bodyPr/>
          <a:lstStyle/>
          <a:p>
            <a:pPr>
              <a:buFont typeface="Wingdings" panose="05000000000000000000" pitchFamily="2" charset="2"/>
              <a:buNone/>
            </a:pPr>
            <a:r>
              <a:rPr lang="en-US" altLang="en-US" sz="2400"/>
              <a:t>	A small yellow flower with abundant pollen and nectar that is fragrant and open during the day is most likely pollinated by</a:t>
            </a:r>
          </a:p>
          <a:p>
            <a:pPr marL="1347788" lvl="2" indent="-457200">
              <a:buFont typeface="Arial" panose="020B0604020202020204" pitchFamily="34" charset="0"/>
              <a:buAutoNum type="alphaLcPeriod"/>
            </a:pPr>
            <a:r>
              <a:rPr lang="en-US" altLang="en-US"/>
              <a:t>Birds</a:t>
            </a:r>
          </a:p>
          <a:p>
            <a:pPr marL="1347788" lvl="2" indent="-457200">
              <a:buFont typeface="Arial" panose="020B0604020202020204" pitchFamily="34" charset="0"/>
              <a:buAutoNum type="alphaLcPeriod"/>
            </a:pPr>
            <a:r>
              <a:rPr lang="en-US" altLang="en-US"/>
              <a:t>Bees</a:t>
            </a:r>
          </a:p>
          <a:p>
            <a:pPr marL="1347788" lvl="2" indent="-457200">
              <a:buFont typeface="Arial" panose="020B0604020202020204" pitchFamily="34" charset="0"/>
              <a:buAutoNum type="alphaLcPeriod"/>
            </a:pPr>
            <a:r>
              <a:rPr lang="en-US" altLang="en-US"/>
              <a:t>Flies</a:t>
            </a:r>
          </a:p>
          <a:p>
            <a:pPr marL="1347788" lvl="2" indent="-457200">
              <a:buFont typeface="Arial" panose="020B0604020202020204" pitchFamily="34" charset="0"/>
              <a:buAutoNum type="alphaLcPeriod"/>
            </a:pPr>
            <a:r>
              <a:rPr lang="en-US" altLang="en-US"/>
              <a:t>Moths</a:t>
            </a:r>
          </a:p>
          <a:p>
            <a:pPr marL="1347788" lvl="2" indent="-457200">
              <a:buFont typeface="Arial" panose="020B0604020202020204" pitchFamily="34" charset="0"/>
              <a:buAutoNum type="alphaLcPeriod"/>
            </a:pPr>
            <a:r>
              <a:rPr lang="en-US" altLang="en-US"/>
              <a:t>Bats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B1236AE-83FB-4835-97E5-B57EEB14833C}"/>
              </a:ext>
            </a:extLst>
          </p:cNvPr>
          <p:cNvSpPr>
            <a:spLocks noGrp="1" noChangeArrowheads="1"/>
          </p:cNvSpPr>
          <p:nvPr>
            <p:ph type="title"/>
          </p:nvPr>
        </p:nvSpPr>
        <p:spPr/>
        <p:txBody>
          <a:bodyPr/>
          <a:lstStyle/>
          <a:p>
            <a:pPr eaLnBrk="1" hangingPunct="1"/>
            <a:r>
              <a:rPr lang="en-US" altLang="en-US"/>
              <a:t>Question 12</a:t>
            </a:r>
          </a:p>
        </p:txBody>
      </p:sp>
      <p:sp>
        <p:nvSpPr>
          <p:cNvPr id="29699" name="Rectangle 6">
            <a:extLst>
              <a:ext uri="{FF2B5EF4-FFF2-40B4-BE49-F238E27FC236}">
                <a16:creationId xmlns:a16="http://schemas.microsoft.com/office/drawing/2014/main" id="{EB6A8521-5260-4338-A621-D16E5BAC6ABC}"/>
              </a:ext>
            </a:extLst>
          </p:cNvPr>
          <p:cNvSpPr>
            <a:spLocks noGrp="1" noChangeArrowheads="1"/>
          </p:cNvSpPr>
          <p:nvPr>
            <p:ph type="body" idx="1"/>
          </p:nvPr>
        </p:nvSpPr>
        <p:spPr>
          <a:xfrm>
            <a:off x="228600" y="1752600"/>
            <a:ext cx="8610600" cy="4114800"/>
          </a:xfrm>
        </p:spPr>
        <p:txBody>
          <a:bodyPr/>
          <a:lstStyle/>
          <a:p>
            <a:pPr>
              <a:buFont typeface="Wingdings" panose="05000000000000000000" pitchFamily="2" charset="2"/>
              <a:buNone/>
            </a:pPr>
            <a:r>
              <a:rPr lang="en-US" altLang="en-US" sz="2400"/>
              <a:t>	Splitting open a seed from </a:t>
            </a:r>
            <a:r>
              <a:rPr lang="en-US" altLang="en-US" sz="2400" i="1"/>
              <a:t>Phaseolus vulgaris</a:t>
            </a:r>
            <a:r>
              <a:rPr lang="en-US" altLang="en-US" sz="2400"/>
              <a:t> reveals 2 cotyledons. This means that beans are</a:t>
            </a:r>
          </a:p>
          <a:p>
            <a:pPr marL="1347788" lvl="2" indent="-457200">
              <a:buFont typeface="Arial" panose="020B0604020202020204" pitchFamily="34" charset="0"/>
              <a:buAutoNum type="alphaLcPeriod"/>
            </a:pPr>
            <a:r>
              <a:rPr lang="en-US" altLang="en-US"/>
              <a:t>Monocots</a:t>
            </a:r>
          </a:p>
          <a:p>
            <a:pPr marL="1347788" lvl="2" indent="-457200">
              <a:buFont typeface="Arial" panose="020B0604020202020204" pitchFamily="34" charset="0"/>
              <a:buAutoNum type="alphaLcPeriod"/>
            </a:pPr>
            <a:r>
              <a:rPr lang="en-US" altLang="en-US"/>
              <a:t>Gymnosperms</a:t>
            </a:r>
          </a:p>
          <a:p>
            <a:pPr marL="1347788" lvl="2" indent="-457200">
              <a:buFont typeface="Arial" panose="020B0604020202020204" pitchFamily="34" charset="0"/>
              <a:buAutoNum type="alphaLcPeriod"/>
            </a:pPr>
            <a:r>
              <a:rPr lang="en-US" altLang="en-US"/>
              <a:t>Lycophytes</a:t>
            </a:r>
          </a:p>
          <a:p>
            <a:pPr marL="1347788" lvl="2" indent="-457200">
              <a:buFont typeface="Arial" panose="020B0604020202020204" pitchFamily="34" charset="0"/>
              <a:buAutoNum type="alphaLcPeriod"/>
            </a:pPr>
            <a:r>
              <a:rPr lang="en-US" altLang="en-US"/>
              <a:t>Dicots</a:t>
            </a:r>
          </a:p>
          <a:p>
            <a:pPr marL="1347788" lvl="2" indent="-457200">
              <a:buFont typeface="Arial" panose="020B0604020202020204" pitchFamily="34" charset="0"/>
              <a:buAutoNum type="alphaLcPeriod"/>
            </a:pPr>
            <a:r>
              <a:rPr lang="en-US" altLang="en-US"/>
              <a:t>Haploid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036652E5-730A-4751-B15A-528EF83642AD}"/>
              </a:ext>
            </a:extLst>
          </p:cNvPr>
          <p:cNvSpPr>
            <a:spLocks noGrp="1" noChangeArrowheads="1"/>
          </p:cNvSpPr>
          <p:nvPr>
            <p:ph type="title"/>
          </p:nvPr>
        </p:nvSpPr>
        <p:spPr/>
        <p:txBody>
          <a:bodyPr/>
          <a:lstStyle/>
          <a:p>
            <a:pPr eaLnBrk="1" hangingPunct="1"/>
            <a:r>
              <a:rPr lang="en-US" altLang="en-US"/>
              <a:t>Question 13</a:t>
            </a:r>
          </a:p>
        </p:txBody>
      </p:sp>
      <p:sp>
        <p:nvSpPr>
          <p:cNvPr id="31747" name="Rectangle 6">
            <a:extLst>
              <a:ext uri="{FF2B5EF4-FFF2-40B4-BE49-F238E27FC236}">
                <a16:creationId xmlns:a16="http://schemas.microsoft.com/office/drawing/2014/main" id="{71B82452-E41B-4D00-A2ED-326A47C40F61}"/>
              </a:ext>
            </a:extLst>
          </p:cNvPr>
          <p:cNvSpPr>
            <a:spLocks noGrp="1" noChangeArrowheads="1"/>
          </p:cNvSpPr>
          <p:nvPr>
            <p:ph type="body" idx="1"/>
          </p:nvPr>
        </p:nvSpPr>
        <p:spPr>
          <a:xfrm>
            <a:off x="381000" y="1828800"/>
            <a:ext cx="8194675" cy="4114800"/>
          </a:xfrm>
        </p:spPr>
        <p:txBody>
          <a:bodyPr/>
          <a:lstStyle/>
          <a:p>
            <a:pPr>
              <a:buFont typeface="Wingdings" panose="05000000000000000000" pitchFamily="2" charset="2"/>
              <a:buNone/>
            </a:pPr>
            <a:r>
              <a:rPr lang="en-US" altLang="en-US" sz="2400"/>
              <a:t>	The dried open pine cones that are commonly found on the forest floor are the remains of the</a:t>
            </a:r>
          </a:p>
          <a:p>
            <a:pPr marL="1347788" lvl="2" indent="-457200">
              <a:buFont typeface="Arial" panose="020B0604020202020204" pitchFamily="34" charset="0"/>
              <a:buAutoNum type="alphaLcPeriod"/>
            </a:pPr>
            <a:r>
              <a:rPr lang="en-US" altLang="en-US"/>
              <a:t>Immature ovulate cone</a:t>
            </a:r>
          </a:p>
          <a:p>
            <a:pPr marL="1347788" lvl="2" indent="-457200">
              <a:buFont typeface="Arial" panose="020B0604020202020204" pitchFamily="34" charset="0"/>
              <a:buAutoNum type="alphaLcPeriod"/>
            </a:pPr>
            <a:r>
              <a:rPr lang="en-US" altLang="en-US"/>
              <a:t>Mature pollen cone</a:t>
            </a:r>
          </a:p>
          <a:p>
            <a:pPr marL="1347788" lvl="2" indent="-457200">
              <a:buFont typeface="Arial" panose="020B0604020202020204" pitchFamily="34" charset="0"/>
              <a:buAutoNum type="alphaLcPeriod"/>
            </a:pPr>
            <a:r>
              <a:rPr lang="en-US" altLang="en-US"/>
              <a:t>Microsporangium</a:t>
            </a:r>
          </a:p>
          <a:p>
            <a:pPr marL="1347788" lvl="2" indent="-457200">
              <a:buFont typeface="Arial" panose="020B0604020202020204" pitchFamily="34" charset="0"/>
              <a:buAutoNum type="alphaLcPeriod"/>
            </a:pPr>
            <a:r>
              <a:rPr lang="en-US" altLang="en-US"/>
              <a:t>Mature female cone</a:t>
            </a:r>
          </a:p>
          <a:p>
            <a:pPr marL="1347788" lvl="2" indent="-457200">
              <a:buFont typeface="Arial" panose="020B0604020202020204" pitchFamily="34" charset="0"/>
              <a:buAutoNum type="alphaLcPeriod"/>
            </a:pPr>
            <a:r>
              <a:rPr lang="en-US" altLang="en-US"/>
              <a:t>None of the above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05FB4658-74BF-4ED3-A2D3-FF3CB27D625B}"/>
              </a:ext>
            </a:extLst>
          </p:cNvPr>
          <p:cNvSpPr>
            <a:spLocks noGrp="1" noChangeArrowheads="1"/>
          </p:cNvSpPr>
          <p:nvPr>
            <p:ph type="title"/>
          </p:nvPr>
        </p:nvSpPr>
        <p:spPr/>
        <p:txBody>
          <a:bodyPr/>
          <a:lstStyle/>
          <a:p>
            <a:pPr eaLnBrk="1" hangingPunct="1"/>
            <a:r>
              <a:rPr lang="en-US" altLang="en-US"/>
              <a:t>Question 14</a:t>
            </a:r>
          </a:p>
        </p:txBody>
      </p:sp>
      <p:sp>
        <p:nvSpPr>
          <p:cNvPr id="33795" name="Rectangle 6">
            <a:extLst>
              <a:ext uri="{FF2B5EF4-FFF2-40B4-BE49-F238E27FC236}">
                <a16:creationId xmlns:a16="http://schemas.microsoft.com/office/drawing/2014/main" id="{29EF7164-ABDB-4F58-9232-8E84B6390906}"/>
              </a:ext>
            </a:extLst>
          </p:cNvPr>
          <p:cNvSpPr>
            <a:spLocks noGrp="1" noChangeArrowheads="1"/>
          </p:cNvSpPr>
          <p:nvPr>
            <p:ph type="body" idx="1"/>
          </p:nvPr>
        </p:nvSpPr>
        <p:spPr>
          <a:xfrm>
            <a:off x="533400" y="1676400"/>
            <a:ext cx="8305800" cy="4114800"/>
          </a:xfrm>
        </p:spPr>
        <p:txBody>
          <a:bodyPr/>
          <a:lstStyle/>
          <a:p>
            <a:pPr>
              <a:buFont typeface="Wingdings" panose="05000000000000000000" pitchFamily="2" charset="2"/>
              <a:buNone/>
            </a:pPr>
            <a:r>
              <a:rPr lang="en-US" altLang="en-US" sz="2400"/>
              <a:t>	A flower that lacks a carpel is</a:t>
            </a:r>
          </a:p>
          <a:p>
            <a:pPr marL="1347788" lvl="2" indent="-457200">
              <a:buFont typeface="Arial" panose="020B0604020202020204" pitchFamily="34" charset="0"/>
              <a:buAutoNum type="alphaLcPeriod"/>
            </a:pPr>
            <a:r>
              <a:rPr lang="en-US" altLang="en-US"/>
              <a:t>Male</a:t>
            </a:r>
          </a:p>
          <a:p>
            <a:pPr marL="1347788" lvl="2" indent="-457200">
              <a:buFont typeface="Arial" panose="020B0604020202020204" pitchFamily="34" charset="0"/>
              <a:buAutoNum type="alphaLcPeriod"/>
            </a:pPr>
            <a:r>
              <a:rPr lang="en-US" altLang="en-US"/>
              <a:t>Female</a:t>
            </a:r>
          </a:p>
          <a:p>
            <a:pPr marL="1347788" lvl="2" indent="-457200">
              <a:buFont typeface="Arial" panose="020B0604020202020204" pitchFamily="34" charset="0"/>
              <a:buAutoNum type="alphaLcPeriod"/>
            </a:pPr>
            <a:r>
              <a:rPr lang="en-US" altLang="en-US"/>
              <a:t>Perfect</a:t>
            </a:r>
          </a:p>
          <a:p>
            <a:pPr marL="1347788" lvl="2" indent="-457200">
              <a:buFont typeface="Arial" panose="020B0604020202020204" pitchFamily="34" charset="0"/>
              <a:buAutoNum type="alphaLcPeriod"/>
            </a:pPr>
            <a:r>
              <a:rPr lang="en-US" altLang="en-US"/>
              <a:t>Hermaphroditic</a:t>
            </a:r>
          </a:p>
          <a:p>
            <a:pPr marL="1347788" lvl="2" indent="-457200">
              <a:buFont typeface="Arial" panose="020B0604020202020204" pitchFamily="34" charset="0"/>
              <a:buAutoNum type="alphaLcPeriod"/>
            </a:pPr>
            <a:r>
              <a:rPr lang="en-US" altLang="en-US"/>
              <a:t>A gymnosperm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8A1135C-BCFA-4DCA-8A46-760BF5661119}"/>
              </a:ext>
            </a:extLst>
          </p:cNvPr>
          <p:cNvSpPr>
            <a:spLocks noGrp="1" noChangeArrowheads="1"/>
          </p:cNvSpPr>
          <p:nvPr>
            <p:ph type="title"/>
          </p:nvPr>
        </p:nvSpPr>
        <p:spPr/>
        <p:txBody>
          <a:bodyPr/>
          <a:lstStyle/>
          <a:p>
            <a:pPr eaLnBrk="1" hangingPunct="1"/>
            <a:r>
              <a:rPr lang="en-US" altLang="en-US"/>
              <a:t>Question 15</a:t>
            </a:r>
          </a:p>
        </p:txBody>
      </p:sp>
      <p:sp>
        <p:nvSpPr>
          <p:cNvPr id="35843" name="Rectangle 6">
            <a:extLst>
              <a:ext uri="{FF2B5EF4-FFF2-40B4-BE49-F238E27FC236}">
                <a16:creationId xmlns:a16="http://schemas.microsoft.com/office/drawing/2014/main" id="{1C71B05E-A585-4B2E-A156-651F8B671701}"/>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The Louisiana state flower is </a:t>
            </a:r>
            <a:r>
              <a:rPr lang="en-US" altLang="en-US" sz="2400" i="1"/>
              <a:t>Iris giganticaerulea.</a:t>
            </a:r>
            <a:r>
              <a:rPr lang="en-US" altLang="en-US" sz="2400"/>
              <a:t>  Its flowers have six brightly blue colored petals meaning that the giant blue iris is a(n)</a:t>
            </a:r>
          </a:p>
          <a:p>
            <a:pPr marL="1347788" lvl="2" indent="-457200">
              <a:buFont typeface="Arial" panose="020B0604020202020204" pitchFamily="34" charset="0"/>
              <a:buAutoNum type="alphaLcPeriod"/>
            </a:pPr>
            <a:r>
              <a:rPr lang="en-US" altLang="en-US"/>
              <a:t>Dicot</a:t>
            </a:r>
          </a:p>
          <a:p>
            <a:pPr marL="1347788" lvl="2" indent="-457200">
              <a:buFont typeface="Arial" panose="020B0604020202020204" pitchFamily="34" charset="0"/>
              <a:buAutoNum type="alphaLcPeriod"/>
            </a:pPr>
            <a:r>
              <a:rPr lang="en-US" altLang="en-US"/>
              <a:t>Imperfect flower</a:t>
            </a:r>
          </a:p>
          <a:p>
            <a:pPr marL="1347788" lvl="2" indent="-457200">
              <a:buFont typeface="Arial" panose="020B0604020202020204" pitchFamily="34" charset="0"/>
              <a:buAutoNum type="alphaLcPeriod"/>
            </a:pPr>
            <a:r>
              <a:rPr lang="en-US" altLang="en-US"/>
              <a:t>Non-vascular plant</a:t>
            </a:r>
          </a:p>
          <a:p>
            <a:pPr marL="1347788" lvl="2" indent="-457200">
              <a:buFont typeface="Arial" panose="020B0604020202020204" pitchFamily="34" charset="0"/>
              <a:buAutoNum type="alphaLcPeriod"/>
            </a:pPr>
            <a:r>
              <a:rPr lang="en-US" altLang="en-US"/>
              <a:t>Conifer</a:t>
            </a:r>
          </a:p>
          <a:p>
            <a:pPr marL="1347788" lvl="2" indent="-457200">
              <a:buFont typeface="Arial" panose="020B0604020202020204" pitchFamily="34" charset="0"/>
              <a:buAutoNum type="alphaLcPeriod"/>
            </a:pPr>
            <a:r>
              <a:rPr lang="en-US" altLang="en-US"/>
              <a:t>Monocot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8CDEC2C0-291D-49D4-9E56-C882975B3C11}"/>
              </a:ext>
            </a:extLst>
          </p:cNvPr>
          <p:cNvSpPr>
            <a:spLocks noGrp="1" noChangeArrowheads="1"/>
          </p:cNvSpPr>
          <p:nvPr>
            <p:ph type="title"/>
          </p:nvPr>
        </p:nvSpPr>
        <p:spPr/>
        <p:txBody>
          <a:bodyPr/>
          <a:lstStyle/>
          <a:p>
            <a:pPr eaLnBrk="1" hangingPunct="1"/>
            <a:r>
              <a:rPr lang="en-US" altLang="en-US"/>
              <a:t>Question 16</a:t>
            </a:r>
          </a:p>
        </p:txBody>
      </p:sp>
      <p:sp>
        <p:nvSpPr>
          <p:cNvPr id="37891" name="Rectangle 6">
            <a:extLst>
              <a:ext uri="{FF2B5EF4-FFF2-40B4-BE49-F238E27FC236}">
                <a16:creationId xmlns:a16="http://schemas.microsoft.com/office/drawing/2014/main" id="{E7DB20A6-5667-429E-873A-68735D54A430}"/>
              </a:ext>
            </a:extLst>
          </p:cNvPr>
          <p:cNvSpPr>
            <a:spLocks noGrp="1" noChangeArrowheads="1"/>
          </p:cNvSpPr>
          <p:nvPr>
            <p:ph type="body" idx="1"/>
          </p:nvPr>
        </p:nvSpPr>
        <p:spPr>
          <a:xfrm>
            <a:off x="914400" y="1600200"/>
            <a:ext cx="7661275" cy="4114800"/>
          </a:xfrm>
        </p:spPr>
        <p:txBody>
          <a:bodyPr/>
          <a:lstStyle/>
          <a:p>
            <a:pPr>
              <a:buFont typeface="Wingdings" panose="05000000000000000000" pitchFamily="2" charset="2"/>
              <a:buNone/>
            </a:pPr>
            <a:r>
              <a:rPr lang="en-US" altLang="en-US" sz="2400"/>
              <a:t>	What do caffeine, cocaine, ephedrine, morphine, nicotine, and quinine all have in common?</a:t>
            </a:r>
          </a:p>
          <a:p>
            <a:pPr marL="1347788" lvl="2" indent="-457200">
              <a:buFont typeface="Arial" panose="020B0604020202020204" pitchFamily="34" charset="0"/>
              <a:buAutoNum type="alphaLcPeriod"/>
            </a:pPr>
            <a:r>
              <a:rPr lang="en-US" altLang="en-US"/>
              <a:t>All are secondary metabolites</a:t>
            </a:r>
          </a:p>
          <a:p>
            <a:pPr marL="1347788" lvl="2" indent="-457200">
              <a:buFont typeface="Arial" panose="020B0604020202020204" pitchFamily="34" charset="0"/>
              <a:buAutoNum type="alphaLcPeriod"/>
            </a:pPr>
            <a:r>
              <a:rPr lang="en-US" altLang="en-US"/>
              <a:t>All are alkaloids</a:t>
            </a:r>
          </a:p>
          <a:p>
            <a:pPr marL="1347788" lvl="2" indent="-457200">
              <a:buFont typeface="Arial" panose="020B0604020202020204" pitchFamily="34" charset="0"/>
              <a:buAutoNum type="alphaLcPeriod"/>
            </a:pPr>
            <a:r>
              <a:rPr lang="en-US" altLang="en-US"/>
              <a:t>All are produced by plants</a:t>
            </a:r>
          </a:p>
          <a:p>
            <a:pPr marL="1347788" lvl="2" indent="-457200">
              <a:buFont typeface="Arial" panose="020B0604020202020204" pitchFamily="34" charset="0"/>
              <a:buAutoNum type="alphaLcPeriod"/>
            </a:pPr>
            <a:r>
              <a:rPr lang="en-US" altLang="en-US"/>
              <a:t>All have been used by humans to some extent</a:t>
            </a:r>
          </a:p>
          <a:p>
            <a:pPr marL="1347788" lvl="2" indent="-457200">
              <a:buFont typeface="Arial" panose="020B0604020202020204" pitchFamily="34" charset="0"/>
              <a:buAutoNum type="alphaLcPeriod"/>
            </a:pPr>
            <a:r>
              <a:rPr lang="en-US" altLang="en-US"/>
              <a:t>All of the above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66E2B2A-1BED-46DD-B171-7D72FD51CDFA}"/>
              </a:ext>
            </a:extLst>
          </p:cNvPr>
          <p:cNvSpPr>
            <a:spLocks noGrp="1" noChangeArrowheads="1"/>
          </p:cNvSpPr>
          <p:nvPr>
            <p:ph type="title"/>
          </p:nvPr>
        </p:nvSpPr>
        <p:spPr/>
        <p:txBody>
          <a:bodyPr/>
          <a:lstStyle/>
          <a:p>
            <a:pPr eaLnBrk="1" hangingPunct="1"/>
            <a:r>
              <a:rPr lang="en-US" altLang="en-US" dirty="0"/>
              <a:t>Question 17</a:t>
            </a:r>
          </a:p>
        </p:txBody>
      </p:sp>
      <p:sp>
        <p:nvSpPr>
          <p:cNvPr id="9219" name="Rectangle 6">
            <a:extLst>
              <a:ext uri="{FF2B5EF4-FFF2-40B4-BE49-F238E27FC236}">
                <a16:creationId xmlns:a16="http://schemas.microsoft.com/office/drawing/2014/main" id="{DA9C67D7-D4CF-453B-AFB8-E40F71107EAC}"/>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endosperm is typically __________ whereas the zygote is typically __________.</a:t>
            </a:r>
          </a:p>
          <a:p>
            <a:pPr marL="1347788" lvl="2" indent="-457200">
              <a:buFont typeface="Arial" panose="020B0604020202020204" pitchFamily="34" charset="0"/>
              <a:buAutoNum type="alphaLcPeriod"/>
            </a:pPr>
            <a:r>
              <a:rPr lang="en-US" altLang="en-US"/>
              <a:t>Diploid, haploid</a:t>
            </a:r>
          </a:p>
          <a:p>
            <a:pPr marL="1347788" lvl="2" indent="-457200">
              <a:buFont typeface="Arial" panose="020B0604020202020204" pitchFamily="34" charset="0"/>
              <a:buAutoNum type="alphaLcPeriod"/>
            </a:pPr>
            <a:r>
              <a:rPr lang="en-US" altLang="en-US"/>
              <a:t>Haploid, triploid</a:t>
            </a:r>
          </a:p>
          <a:p>
            <a:pPr marL="1347788" lvl="2" indent="-457200">
              <a:buFont typeface="Arial" panose="020B0604020202020204" pitchFamily="34" charset="0"/>
              <a:buAutoNum type="alphaLcPeriod"/>
            </a:pPr>
            <a:r>
              <a:rPr lang="en-US" altLang="en-US"/>
              <a:t>Triploid, diploid</a:t>
            </a:r>
          </a:p>
          <a:p>
            <a:pPr marL="1347788" lvl="2" indent="-457200">
              <a:buFont typeface="Arial" panose="020B0604020202020204" pitchFamily="34" charset="0"/>
              <a:buAutoNum type="alphaLcPeriod"/>
            </a:pPr>
            <a:r>
              <a:rPr lang="en-US" altLang="en-US"/>
              <a:t>Diploid, triploid</a:t>
            </a:r>
          </a:p>
          <a:p>
            <a:pPr marL="1347788" lvl="2" indent="-457200">
              <a:buFont typeface="Arial" panose="020B0604020202020204" pitchFamily="34" charset="0"/>
              <a:buAutoNum type="alphaLcPeriod"/>
            </a:pPr>
            <a:r>
              <a:rPr lang="en-US" altLang="en-US"/>
              <a:t>Haploid, diploid</a:t>
            </a:r>
          </a:p>
          <a:p>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7ED3AC3-53C9-4CA6-AB58-5E41468689AE}"/>
              </a:ext>
            </a:extLst>
          </p:cNvPr>
          <p:cNvSpPr>
            <a:spLocks noGrp="1" noChangeArrowheads="1"/>
          </p:cNvSpPr>
          <p:nvPr>
            <p:ph type="title"/>
          </p:nvPr>
        </p:nvSpPr>
        <p:spPr/>
        <p:txBody>
          <a:bodyPr/>
          <a:lstStyle/>
          <a:p>
            <a:r>
              <a:rPr lang="en-US" altLang="en-US"/>
              <a:t>Assessment</a:t>
            </a:r>
          </a:p>
        </p:txBody>
      </p:sp>
      <p:sp>
        <p:nvSpPr>
          <p:cNvPr id="6147" name="Content Placeholder 2">
            <a:extLst>
              <a:ext uri="{FF2B5EF4-FFF2-40B4-BE49-F238E27FC236}">
                <a16:creationId xmlns:a16="http://schemas.microsoft.com/office/drawing/2014/main" id="{E12F864F-849D-4C30-BC17-4F24A2C926CB}"/>
              </a:ext>
            </a:extLst>
          </p:cNvPr>
          <p:cNvSpPr>
            <a:spLocks noGrp="1" noChangeArrowheads="1"/>
          </p:cNvSpPr>
          <p:nvPr>
            <p:ph idx="1"/>
          </p:nvPr>
        </p:nvSpPr>
        <p:spPr/>
        <p:txBody>
          <a:bodyPr/>
          <a:lstStyle/>
          <a:p>
            <a:pPr>
              <a:buFont typeface="Wingdings" panose="05000000000000000000" pitchFamily="2" charset="2"/>
              <a:buNone/>
            </a:pPr>
            <a:r>
              <a:rPr lang="en-US" altLang="en-US"/>
              <a:t>	The clicker questions have been assigned a level of Bloom’s taxonomy. These questions can be used for formative and summative evaluation. </a:t>
            </a:r>
          </a:p>
          <a:p>
            <a:pPr>
              <a:buFont typeface="Wingdings" panose="05000000000000000000" pitchFamily="2" charset="2"/>
              <a:buNone/>
            </a:pPr>
            <a:endParaRPr lang="en-US" altLang="en-US"/>
          </a:p>
          <a:p>
            <a:pPr>
              <a:buFont typeface="Wingdings" panose="05000000000000000000" pitchFamily="2" charset="2"/>
              <a:buNone/>
            </a:pPr>
            <a:r>
              <a:rPr lang="en-US" altLang="en-US"/>
              <a:t>	</a:t>
            </a:r>
          </a:p>
          <a:p>
            <a:pPr>
              <a:buFont typeface="Wingdings" panose="05000000000000000000" pitchFamily="2" charset="2"/>
              <a:buNone/>
            </a:pPr>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024B633F-4199-4348-A7AD-3389EABACD98}"/>
              </a:ext>
            </a:extLst>
          </p:cNvPr>
          <p:cNvSpPr>
            <a:spLocks noGrp="1" noChangeArrowheads="1"/>
          </p:cNvSpPr>
          <p:nvPr>
            <p:ph type="title"/>
          </p:nvPr>
        </p:nvSpPr>
        <p:spPr/>
        <p:txBody>
          <a:bodyPr/>
          <a:lstStyle/>
          <a:p>
            <a:pPr eaLnBrk="1" hangingPunct="1"/>
            <a:r>
              <a:rPr lang="en-US" altLang="en-US" dirty="0"/>
              <a:t>Question 18</a:t>
            </a:r>
          </a:p>
        </p:txBody>
      </p:sp>
      <p:sp>
        <p:nvSpPr>
          <p:cNvPr id="11267" name="Rectangle 6">
            <a:extLst>
              <a:ext uri="{FF2B5EF4-FFF2-40B4-BE49-F238E27FC236}">
                <a16:creationId xmlns:a16="http://schemas.microsoft.com/office/drawing/2014/main" id="{D19BC6A7-EC6D-4578-898C-314BD04F39EA}"/>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layer that is responsible for protecting the embryo during dormancy is the  </a:t>
            </a:r>
          </a:p>
          <a:p>
            <a:pPr marL="1347788" lvl="2" indent="-457200">
              <a:buFont typeface="Arial" panose="020B0604020202020204" pitchFamily="34" charset="0"/>
              <a:buAutoNum type="alphaLcPeriod"/>
            </a:pPr>
            <a:r>
              <a:rPr lang="en-US" altLang="en-US"/>
              <a:t>Endosperm</a:t>
            </a:r>
          </a:p>
          <a:p>
            <a:pPr marL="1347788" lvl="2" indent="-457200">
              <a:buFont typeface="Arial" panose="020B0604020202020204" pitchFamily="34" charset="0"/>
              <a:buAutoNum type="alphaLcPeriod"/>
            </a:pPr>
            <a:r>
              <a:rPr lang="en-US" altLang="en-US"/>
              <a:t>Suspensor</a:t>
            </a:r>
          </a:p>
          <a:p>
            <a:pPr marL="1347788" lvl="2" indent="-457200">
              <a:buFont typeface="Arial" panose="020B0604020202020204" pitchFamily="34" charset="0"/>
              <a:buAutoNum type="alphaLcPeriod"/>
            </a:pPr>
            <a:r>
              <a:rPr lang="en-US" altLang="en-US"/>
              <a:t>Cotyledon</a:t>
            </a:r>
          </a:p>
          <a:p>
            <a:pPr marL="1347788" lvl="2" indent="-457200">
              <a:buFont typeface="Arial" panose="020B0604020202020204" pitchFamily="34" charset="0"/>
              <a:buAutoNum type="alphaLcPeriod"/>
            </a:pPr>
            <a:r>
              <a:rPr lang="en-US" altLang="en-US"/>
              <a:t>Procambium</a:t>
            </a:r>
          </a:p>
          <a:p>
            <a:pPr marL="1347788" lvl="2" indent="-457200">
              <a:buFont typeface="Arial" panose="020B0604020202020204" pitchFamily="34" charset="0"/>
              <a:buAutoNum type="alphaLcPeriod"/>
            </a:pPr>
            <a:r>
              <a:rPr lang="en-US" altLang="en-US"/>
              <a:t>Seed coat</a:t>
            </a:r>
          </a:p>
          <a:p>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7C07DED-0006-4221-B334-FBB7830128D6}"/>
              </a:ext>
            </a:extLst>
          </p:cNvPr>
          <p:cNvSpPr>
            <a:spLocks noGrp="1" noChangeArrowheads="1"/>
          </p:cNvSpPr>
          <p:nvPr>
            <p:ph type="title"/>
          </p:nvPr>
        </p:nvSpPr>
        <p:spPr/>
        <p:txBody>
          <a:bodyPr/>
          <a:lstStyle/>
          <a:p>
            <a:pPr eaLnBrk="1" hangingPunct="1"/>
            <a:r>
              <a:rPr lang="en-US" altLang="en-US" dirty="0"/>
              <a:t>Question 19</a:t>
            </a:r>
          </a:p>
        </p:txBody>
      </p:sp>
      <p:sp>
        <p:nvSpPr>
          <p:cNvPr id="13315" name="Rectangle 6">
            <a:extLst>
              <a:ext uri="{FF2B5EF4-FFF2-40B4-BE49-F238E27FC236}">
                <a16:creationId xmlns:a16="http://schemas.microsoft.com/office/drawing/2014/main" id="{0EC2D170-10CE-4CC5-8918-F773BC0B92B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 single seed enclosed in a hardened pit that is surrounded by a fleshy fruit is a  </a:t>
            </a:r>
          </a:p>
          <a:p>
            <a:pPr marL="1347788" lvl="2" indent="-457200">
              <a:buFont typeface="Arial" panose="020B0604020202020204" pitchFamily="34" charset="0"/>
              <a:buAutoNum type="alphaLcPeriod"/>
            </a:pPr>
            <a:r>
              <a:rPr lang="en-US" altLang="en-US"/>
              <a:t>Berry</a:t>
            </a:r>
          </a:p>
          <a:p>
            <a:pPr marL="1347788" lvl="2" indent="-457200">
              <a:buFont typeface="Arial" panose="020B0604020202020204" pitchFamily="34" charset="0"/>
              <a:buAutoNum type="alphaLcPeriod"/>
            </a:pPr>
            <a:r>
              <a:rPr lang="en-US" altLang="en-US"/>
              <a:t>Drupe</a:t>
            </a:r>
          </a:p>
          <a:p>
            <a:pPr marL="1347788" lvl="2" indent="-457200">
              <a:buFont typeface="Arial" panose="020B0604020202020204" pitchFamily="34" charset="0"/>
              <a:buAutoNum type="alphaLcPeriod"/>
            </a:pPr>
            <a:r>
              <a:rPr lang="en-US" altLang="en-US"/>
              <a:t>Samara</a:t>
            </a:r>
          </a:p>
          <a:p>
            <a:pPr marL="1347788" lvl="2" indent="-457200">
              <a:buFont typeface="Arial" panose="020B0604020202020204" pitchFamily="34" charset="0"/>
              <a:buAutoNum type="alphaLcPeriod"/>
            </a:pPr>
            <a:r>
              <a:rPr lang="en-US" altLang="en-US"/>
              <a:t>Legume</a:t>
            </a:r>
          </a:p>
          <a:p>
            <a:pPr marL="1347788" lvl="2" indent="-457200">
              <a:buFont typeface="Arial" panose="020B0604020202020204" pitchFamily="34" charset="0"/>
              <a:buAutoNum type="alphaLcPeriod"/>
            </a:pPr>
            <a:r>
              <a:rPr lang="en-US" altLang="en-US"/>
              <a:t>Achene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D1824E5-46A6-4B2A-B7E9-4A6EED38A07F}"/>
              </a:ext>
            </a:extLst>
          </p:cNvPr>
          <p:cNvSpPr>
            <a:spLocks noGrp="1" noChangeArrowheads="1"/>
          </p:cNvSpPr>
          <p:nvPr>
            <p:ph type="title"/>
          </p:nvPr>
        </p:nvSpPr>
        <p:spPr/>
        <p:txBody>
          <a:bodyPr/>
          <a:lstStyle/>
          <a:p>
            <a:pPr eaLnBrk="1" hangingPunct="1"/>
            <a:r>
              <a:rPr lang="en-US" altLang="en-US" dirty="0"/>
              <a:t>Question 20</a:t>
            </a:r>
          </a:p>
        </p:txBody>
      </p:sp>
      <p:sp>
        <p:nvSpPr>
          <p:cNvPr id="15363" name="Rectangle 6">
            <a:extLst>
              <a:ext uri="{FF2B5EF4-FFF2-40B4-BE49-F238E27FC236}">
                <a16:creationId xmlns:a16="http://schemas.microsoft.com/office/drawing/2014/main" id="{4B4C410A-F54B-41A3-ABD6-110D8E51C887}"/>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sticky upper end of the carpel that receives the pollen is called the </a:t>
            </a:r>
          </a:p>
          <a:p>
            <a:pPr marL="1347788" lvl="2" indent="-457200">
              <a:buFont typeface="Arial" panose="020B0604020202020204" pitchFamily="34" charset="0"/>
              <a:buAutoNum type="alphaLcPeriod"/>
            </a:pPr>
            <a:r>
              <a:rPr lang="en-US" altLang="en-US"/>
              <a:t>Anther</a:t>
            </a:r>
          </a:p>
          <a:p>
            <a:pPr marL="1347788" lvl="2" indent="-457200">
              <a:buFont typeface="Arial" panose="020B0604020202020204" pitchFamily="34" charset="0"/>
              <a:buAutoNum type="alphaLcPeriod"/>
            </a:pPr>
            <a:r>
              <a:rPr lang="en-US" altLang="en-US"/>
              <a:t>Stigma</a:t>
            </a:r>
          </a:p>
          <a:p>
            <a:pPr marL="1347788" lvl="2" indent="-457200">
              <a:buFont typeface="Arial" panose="020B0604020202020204" pitchFamily="34" charset="0"/>
              <a:buAutoNum type="alphaLcPeriod"/>
            </a:pPr>
            <a:r>
              <a:rPr lang="en-US" altLang="en-US"/>
              <a:t>Style</a:t>
            </a:r>
          </a:p>
          <a:p>
            <a:pPr marL="1347788" lvl="2" indent="-457200">
              <a:buFont typeface="Arial" panose="020B0604020202020204" pitchFamily="34" charset="0"/>
              <a:buAutoNum type="alphaLcPeriod"/>
            </a:pPr>
            <a:r>
              <a:rPr lang="en-US" altLang="en-US"/>
              <a:t>Ovary</a:t>
            </a:r>
          </a:p>
          <a:p>
            <a:pPr marL="1347788" lvl="2" indent="-457200">
              <a:buFont typeface="Arial" panose="020B0604020202020204" pitchFamily="34" charset="0"/>
              <a:buAutoNum type="alphaLcPeriod"/>
            </a:pPr>
            <a:r>
              <a:rPr lang="en-US" altLang="en-US"/>
              <a:t>Samara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6217DB1-2A54-49EB-B20D-5838030E04CF}"/>
              </a:ext>
            </a:extLst>
          </p:cNvPr>
          <p:cNvSpPr>
            <a:spLocks noGrp="1" noChangeArrowheads="1"/>
          </p:cNvSpPr>
          <p:nvPr>
            <p:ph type="title"/>
          </p:nvPr>
        </p:nvSpPr>
        <p:spPr/>
        <p:txBody>
          <a:bodyPr/>
          <a:lstStyle/>
          <a:p>
            <a:pPr eaLnBrk="1" hangingPunct="1"/>
            <a:r>
              <a:rPr lang="en-US" altLang="en-US" dirty="0"/>
              <a:t>Question 21</a:t>
            </a:r>
          </a:p>
        </p:txBody>
      </p:sp>
      <p:sp>
        <p:nvSpPr>
          <p:cNvPr id="17411" name="Rectangle 6">
            <a:extLst>
              <a:ext uri="{FF2B5EF4-FFF2-40B4-BE49-F238E27FC236}">
                <a16:creationId xmlns:a16="http://schemas.microsoft.com/office/drawing/2014/main" id="{8927F8A2-B9A1-4FFE-8E96-F060A49386D6}"/>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Microspore mother cells are found in the _________ and produce _________.</a:t>
            </a:r>
          </a:p>
          <a:p>
            <a:pPr marL="1347788" lvl="2" indent="-457200">
              <a:buFont typeface="Arial" panose="020B0604020202020204" pitchFamily="34" charset="0"/>
              <a:buAutoNum type="alphaLcPeriod"/>
            </a:pPr>
            <a:r>
              <a:rPr lang="en-US" altLang="en-US"/>
              <a:t>Stamen, eggs</a:t>
            </a:r>
          </a:p>
          <a:p>
            <a:pPr marL="1347788" lvl="2" indent="-457200">
              <a:buFont typeface="Arial" panose="020B0604020202020204" pitchFamily="34" charset="0"/>
              <a:buAutoNum type="alphaLcPeriod"/>
            </a:pPr>
            <a:r>
              <a:rPr lang="en-US" altLang="en-US"/>
              <a:t>Ovule, megaspores</a:t>
            </a:r>
          </a:p>
          <a:p>
            <a:pPr marL="1347788" lvl="2" indent="-457200">
              <a:buFont typeface="Arial" panose="020B0604020202020204" pitchFamily="34" charset="0"/>
              <a:buAutoNum type="alphaLcPeriod"/>
            </a:pPr>
            <a:r>
              <a:rPr lang="en-US" altLang="en-US"/>
              <a:t>Carpel, filaments</a:t>
            </a:r>
          </a:p>
          <a:p>
            <a:pPr marL="1347788" lvl="2" indent="-457200">
              <a:buFont typeface="Arial" panose="020B0604020202020204" pitchFamily="34" charset="0"/>
              <a:buAutoNum type="alphaLcPeriod"/>
            </a:pPr>
            <a:r>
              <a:rPr lang="en-US" altLang="en-US"/>
              <a:t>Anther, pollen</a:t>
            </a:r>
          </a:p>
          <a:p>
            <a:pPr marL="1347788" lvl="2" indent="-457200">
              <a:buFont typeface="Arial" panose="020B0604020202020204" pitchFamily="34" charset="0"/>
              <a:buAutoNum type="alphaLcPeriod"/>
            </a:pPr>
            <a:r>
              <a:rPr lang="en-US" altLang="en-US"/>
              <a:t>Style, tube cells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C9388193-85C2-4889-BFF8-F2769B4E53E6}"/>
              </a:ext>
            </a:extLst>
          </p:cNvPr>
          <p:cNvSpPr>
            <a:spLocks noGrp="1" noChangeArrowheads="1"/>
          </p:cNvSpPr>
          <p:nvPr>
            <p:ph type="title"/>
          </p:nvPr>
        </p:nvSpPr>
        <p:spPr/>
        <p:txBody>
          <a:bodyPr/>
          <a:lstStyle/>
          <a:p>
            <a:pPr eaLnBrk="1" hangingPunct="1"/>
            <a:r>
              <a:rPr lang="en-US" altLang="en-US" dirty="0"/>
              <a:t>Question 22</a:t>
            </a:r>
          </a:p>
        </p:txBody>
      </p:sp>
      <p:sp>
        <p:nvSpPr>
          <p:cNvPr id="19459" name="Rectangle 6">
            <a:extLst>
              <a:ext uri="{FF2B5EF4-FFF2-40B4-BE49-F238E27FC236}">
                <a16:creationId xmlns:a16="http://schemas.microsoft.com/office/drawing/2014/main" id="{9B05D3EF-60E5-406E-8887-61415504E5BB}"/>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whorl contains the stamens?</a:t>
            </a:r>
          </a:p>
          <a:p>
            <a:pPr marL="1347788" lvl="2" indent="-457200">
              <a:buFont typeface="Arial" panose="020B0604020202020204" pitchFamily="34" charset="0"/>
              <a:buAutoNum type="alphaLcPeriod"/>
            </a:pPr>
            <a:r>
              <a:rPr lang="en-US" altLang="en-US"/>
              <a:t>Perianth</a:t>
            </a:r>
          </a:p>
          <a:p>
            <a:pPr marL="1347788" lvl="2" indent="-457200">
              <a:buFont typeface="Arial" panose="020B0604020202020204" pitchFamily="34" charset="0"/>
              <a:buAutoNum type="alphaLcPeriod"/>
            </a:pPr>
            <a:r>
              <a:rPr lang="en-US" altLang="en-US"/>
              <a:t>Gynoecium</a:t>
            </a:r>
          </a:p>
          <a:p>
            <a:pPr marL="1347788" lvl="2" indent="-457200">
              <a:buFont typeface="Arial" panose="020B0604020202020204" pitchFamily="34" charset="0"/>
              <a:buAutoNum type="alphaLcPeriod"/>
            </a:pPr>
            <a:r>
              <a:rPr lang="en-US" altLang="en-US"/>
              <a:t>Androecium</a:t>
            </a:r>
          </a:p>
          <a:p>
            <a:pPr marL="1347788" lvl="2" indent="-457200">
              <a:buFont typeface="Arial" panose="020B0604020202020204" pitchFamily="34" charset="0"/>
              <a:buAutoNum type="alphaLcPeriod"/>
            </a:pPr>
            <a:r>
              <a:rPr lang="en-US" altLang="en-US"/>
              <a:t>Calyx</a:t>
            </a:r>
          </a:p>
          <a:p>
            <a:pPr marL="1347788" lvl="2" indent="-457200">
              <a:buFont typeface="Arial" panose="020B0604020202020204" pitchFamily="34" charset="0"/>
              <a:buAutoNum type="alphaLcPeriod"/>
            </a:pPr>
            <a:r>
              <a:rPr lang="en-US" altLang="en-US"/>
              <a:t>Corolla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3F5A8EF7-5BBA-49D8-980F-5B956A5A351D}"/>
              </a:ext>
            </a:extLst>
          </p:cNvPr>
          <p:cNvSpPr>
            <a:spLocks noGrp="1" noChangeArrowheads="1"/>
          </p:cNvSpPr>
          <p:nvPr>
            <p:ph type="title"/>
          </p:nvPr>
        </p:nvSpPr>
        <p:spPr/>
        <p:txBody>
          <a:bodyPr/>
          <a:lstStyle/>
          <a:p>
            <a:pPr eaLnBrk="1" hangingPunct="1"/>
            <a:r>
              <a:rPr lang="en-US" altLang="en-US" dirty="0"/>
              <a:t>Question 23</a:t>
            </a:r>
          </a:p>
        </p:txBody>
      </p:sp>
      <p:sp>
        <p:nvSpPr>
          <p:cNvPr id="21507" name="Rectangle 6">
            <a:extLst>
              <a:ext uri="{FF2B5EF4-FFF2-40B4-BE49-F238E27FC236}">
                <a16:creationId xmlns:a16="http://schemas.microsoft.com/office/drawing/2014/main" id="{C6E397E8-8FAC-41E5-9892-F11E3EC05C71}"/>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Children often play helicopter by picking up seeds of maple trees (</a:t>
            </a:r>
            <a:r>
              <a:rPr lang="en-US" altLang="en-US" sz="2400" i="1"/>
              <a:t>Acer</a:t>
            </a:r>
            <a:r>
              <a:rPr lang="en-US" altLang="en-US" sz="2400"/>
              <a:t> species) and throwing them into the air. What type of seeds are these?</a:t>
            </a:r>
          </a:p>
          <a:p>
            <a:pPr marL="1347788" lvl="2" indent="-457200">
              <a:buFont typeface="Arial" panose="020B0604020202020204" pitchFamily="34" charset="0"/>
              <a:buAutoNum type="alphaLcPeriod"/>
            </a:pPr>
            <a:r>
              <a:rPr lang="en-US" altLang="en-US"/>
              <a:t>Samaras</a:t>
            </a:r>
          </a:p>
          <a:p>
            <a:pPr marL="1347788" lvl="2" indent="-457200">
              <a:buFont typeface="Arial" panose="020B0604020202020204" pitchFamily="34" charset="0"/>
              <a:buAutoNum type="alphaLcPeriod"/>
            </a:pPr>
            <a:r>
              <a:rPr lang="en-US" altLang="en-US"/>
              <a:t>Nuts</a:t>
            </a:r>
          </a:p>
          <a:p>
            <a:pPr marL="1347788" lvl="2" indent="-457200">
              <a:buFont typeface="Arial" panose="020B0604020202020204" pitchFamily="34" charset="0"/>
              <a:buAutoNum type="alphaLcPeriod"/>
            </a:pPr>
            <a:r>
              <a:rPr lang="en-US" altLang="en-US"/>
              <a:t>Berries</a:t>
            </a:r>
          </a:p>
          <a:p>
            <a:pPr marL="1347788" lvl="2" indent="-457200">
              <a:buFont typeface="Arial" panose="020B0604020202020204" pitchFamily="34" charset="0"/>
              <a:buAutoNum type="alphaLcPeriod"/>
            </a:pPr>
            <a:r>
              <a:rPr lang="en-US" altLang="en-US"/>
              <a:t>Aggregates</a:t>
            </a:r>
          </a:p>
          <a:p>
            <a:pPr marL="1347788" lvl="2" indent="-457200">
              <a:buFont typeface="Arial" panose="020B0604020202020204" pitchFamily="34" charset="0"/>
              <a:buAutoNum type="alphaLcPeriod"/>
            </a:pPr>
            <a:r>
              <a:rPr lang="en-US" altLang="en-US"/>
              <a:t>Drupes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8DD550B7-73D9-45AF-9BB4-010C437034BA}"/>
              </a:ext>
            </a:extLst>
          </p:cNvPr>
          <p:cNvSpPr>
            <a:spLocks noGrp="1" noChangeArrowheads="1"/>
          </p:cNvSpPr>
          <p:nvPr>
            <p:ph type="title"/>
          </p:nvPr>
        </p:nvSpPr>
        <p:spPr/>
        <p:txBody>
          <a:bodyPr/>
          <a:lstStyle/>
          <a:p>
            <a:pPr eaLnBrk="1" hangingPunct="1"/>
            <a:r>
              <a:rPr lang="en-US" altLang="en-US" dirty="0"/>
              <a:t>Question 24</a:t>
            </a:r>
          </a:p>
        </p:txBody>
      </p:sp>
      <p:sp>
        <p:nvSpPr>
          <p:cNvPr id="23555" name="Rectangle 6">
            <a:extLst>
              <a:ext uri="{FF2B5EF4-FFF2-40B4-BE49-F238E27FC236}">
                <a16:creationId xmlns:a16="http://schemas.microsoft.com/office/drawing/2014/main" id="{43B29F7C-382F-4CEA-B827-E8DBFB93248F}"/>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The skin of an apple was originally the</a:t>
            </a:r>
          </a:p>
          <a:p>
            <a:pPr marL="1347788" lvl="2" indent="-457200">
              <a:buFont typeface="Arial" panose="020B0604020202020204" pitchFamily="34" charset="0"/>
              <a:buAutoNum type="alphaLcPeriod"/>
            </a:pPr>
            <a:r>
              <a:rPr lang="en-US" altLang="en-US"/>
              <a:t>Petals</a:t>
            </a:r>
          </a:p>
          <a:p>
            <a:pPr marL="1347788" lvl="2" indent="-457200">
              <a:buFont typeface="Arial" panose="020B0604020202020204" pitchFamily="34" charset="0"/>
              <a:buAutoNum type="alphaLcPeriod"/>
            </a:pPr>
            <a:r>
              <a:rPr lang="en-US" altLang="en-US"/>
              <a:t>Pericarp</a:t>
            </a:r>
          </a:p>
          <a:p>
            <a:pPr marL="1347788" lvl="2" indent="-457200">
              <a:buFont typeface="Arial" panose="020B0604020202020204" pitchFamily="34" charset="0"/>
              <a:buAutoNum type="alphaLcPeriod"/>
            </a:pPr>
            <a:r>
              <a:rPr lang="en-US" altLang="en-US"/>
              <a:t>Ovule</a:t>
            </a:r>
          </a:p>
          <a:p>
            <a:pPr marL="1347788" lvl="2" indent="-457200">
              <a:buFont typeface="Arial" panose="020B0604020202020204" pitchFamily="34" charset="0"/>
              <a:buAutoNum type="alphaLcPeriod"/>
            </a:pPr>
            <a:r>
              <a:rPr lang="en-US" altLang="en-US"/>
              <a:t>Anther</a:t>
            </a:r>
          </a:p>
          <a:p>
            <a:pPr marL="1347788" lvl="2" indent="-457200">
              <a:buFont typeface="Arial" panose="020B0604020202020204" pitchFamily="34" charset="0"/>
              <a:buAutoNum type="alphaLcPeriod"/>
            </a:pPr>
            <a:r>
              <a:rPr lang="en-US" altLang="en-US"/>
              <a:t>Endosperm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20C9B744-4206-4A42-ACA8-C714F7837634}"/>
              </a:ext>
            </a:extLst>
          </p:cNvPr>
          <p:cNvSpPr>
            <a:spLocks noGrp="1" noChangeArrowheads="1"/>
          </p:cNvSpPr>
          <p:nvPr>
            <p:ph type="title"/>
          </p:nvPr>
        </p:nvSpPr>
        <p:spPr/>
        <p:txBody>
          <a:bodyPr/>
          <a:lstStyle/>
          <a:p>
            <a:pPr eaLnBrk="1" hangingPunct="1"/>
            <a:r>
              <a:rPr lang="en-US" altLang="en-US" dirty="0"/>
              <a:t>Question 25</a:t>
            </a:r>
          </a:p>
        </p:txBody>
      </p:sp>
      <p:sp>
        <p:nvSpPr>
          <p:cNvPr id="25603" name="Rectangle 6">
            <a:extLst>
              <a:ext uri="{FF2B5EF4-FFF2-40B4-BE49-F238E27FC236}">
                <a16:creationId xmlns:a16="http://schemas.microsoft.com/office/drawing/2014/main" id="{727D697C-7D71-42DB-8601-1C36A1D7C69C}"/>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Pollination occurs when the pollen grains adhere to the </a:t>
            </a:r>
          </a:p>
          <a:p>
            <a:pPr marL="1347788" lvl="2" indent="-457200">
              <a:buFont typeface="Arial" panose="020B0604020202020204" pitchFamily="34" charset="0"/>
              <a:buAutoNum type="alphaLcPeriod"/>
            </a:pPr>
            <a:r>
              <a:rPr lang="en-US" altLang="en-US"/>
              <a:t>Style</a:t>
            </a:r>
          </a:p>
          <a:p>
            <a:pPr marL="1347788" lvl="2" indent="-457200">
              <a:buFont typeface="Arial" panose="020B0604020202020204" pitchFamily="34" charset="0"/>
              <a:buAutoNum type="alphaLcPeriod"/>
            </a:pPr>
            <a:r>
              <a:rPr lang="en-US" altLang="en-US"/>
              <a:t>Ovary</a:t>
            </a:r>
          </a:p>
          <a:p>
            <a:pPr marL="1347788" lvl="2" indent="-457200">
              <a:buFont typeface="Arial" panose="020B0604020202020204" pitchFamily="34" charset="0"/>
              <a:buAutoNum type="alphaLcPeriod"/>
            </a:pPr>
            <a:r>
              <a:rPr lang="en-US" altLang="en-US"/>
              <a:t>Stigma</a:t>
            </a:r>
          </a:p>
          <a:p>
            <a:pPr marL="1347788" lvl="2" indent="-457200">
              <a:buFont typeface="Arial" panose="020B0604020202020204" pitchFamily="34" charset="0"/>
              <a:buAutoNum type="alphaLcPeriod"/>
            </a:pPr>
            <a:r>
              <a:rPr lang="en-US" altLang="en-US"/>
              <a:t>Anther</a:t>
            </a:r>
          </a:p>
          <a:p>
            <a:pPr marL="1347788" lvl="2" indent="-457200">
              <a:buFont typeface="Arial" panose="020B0604020202020204" pitchFamily="34" charset="0"/>
              <a:buAutoNum type="alphaLcPeriod"/>
            </a:pPr>
            <a:r>
              <a:rPr lang="en-US" altLang="en-US"/>
              <a:t>Sepals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855F18F-FB99-4EE3-8D5C-1D220706148D}"/>
              </a:ext>
            </a:extLst>
          </p:cNvPr>
          <p:cNvSpPr>
            <a:spLocks noGrp="1" noChangeArrowheads="1"/>
          </p:cNvSpPr>
          <p:nvPr>
            <p:ph type="title"/>
          </p:nvPr>
        </p:nvSpPr>
        <p:spPr/>
        <p:txBody>
          <a:bodyPr/>
          <a:lstStyle/>
          <a:p>
            <a:pPr eaLnBrk="1" hangingPunct="1"/>
            <a:r>
              <a:rPr lang="en-US" altLang="en-US" dirty="0"/>
              <a:t>Question 26</a:t>
            </a:r>
          </a:p>
        </p:txBody>
      </p:sp>
      <p:sp>
        <p:nvSpPr>
          <p:cNvPr id="27651" name="Rectangle 6">
            <a:extLst>
              <a:ext uri="{FF2B5EF4-FFF2-40B4-BE49-F238E27FC236}">
                <a16:creationId xmlns:a16="http://schemas.microsoft.com/office/drawing/2014/main" id="{3D1CFC82-A29C-4B86-A105-9F8E2A1DA7F1}"/>
              </a:ext>
            </a:extLst>
          </p:cNvPr>
          <p:cNvSpPr>
            <a:spLocks noGrp="1" noChangeArrowheads="1"/>
          </p:cNvSpPr>
          <p:nvPr>
            <p:ph type="body" idx="1"/>
          </p:nvPr>
        </p:nvSpPr>
        <p:spPr>
          <a:xfrm>
            <a:off x="914400" y="1752600"/>
            <a:ext cx="7661275" cy="4114800"/>
          </a:xfrm>
        </p:spPr>
        <p:txBody>
          <a:bodyPr/>
          <a:lstStyle/>
          <a:p>
            <a:pPr>
              <a:buFont typeface="Wingdings" panose="05000000000000000000" pitchFamily="2" charset="2"/>
              <a:buNone/>
            </a:pPr>
            <a:r>
              <a:rPr lang="en-US" altLang="en-US" sz="2400"/>
              <a:t>	All plants have </a:t>
            </a:r>
          </a:p>
          <a:p>
            <a:pPr marL="1347788" lvl="2" indent="-457200">
              <a:buFont typeface="Arial" panose="020B0604020202020204" pitchFamily="34" charset="0"/>
              <a:buAutoNum type="alphaLcPeriod"/>
            </a:pPr>
            <a:r>
              <a:rPr lang="en-US" altLang="en-US"/>
              <a:t>Xylem and phloem tissue</a:t>
            </a:r>
          </a:p>
          <a:p>
            <a:pPr marL="1347788" lvl="2" indent="-457200">
              <a:buFont typeface="Arial" panose="020B0604020202020204" pitchFamily="34" charset="0"/>
              <a:buAutoNum type="alphaLcPeriod"/>
            </a:pPr>
            <a:r>
              <a:rPr lang="en-US" altLang="en-US"/>
              <a:t>Seeds that contain nutrition for the embryo</a:t>
            </a:r>
          </a:p>
          <a:p>
            <a:pPr marL="1347788" lvl="2" indent="-457200">
              <a:buFont typeface="Arial" panose="020B0604020202020204" pitchFamily="34" charset="0"/>
              <a:buAutoNum type="alphaLcPeriod"/>
            </a:pPr>
            <a:r>
              <a:rPr lang="en-US" altLang="en-US"/>
              <a:t>Flowers for reproduction</a:t>
            </a:r>
          </a:p>
          <a:p>
            <a:pPr marL="1347788" lvl="2" indent="-457200">
              <a:buFont typeface="Arial" panose="020B0604020202020204" pitchFamily="34" charset="0"/>
              <a:buAutoNum type="alphaLcPeriod"/>
            </a:pPr>
            <a:r>
              <a:rPr lang="en-US" altLang="en-US"/>
              <a:t>Motile gametes</a:t>
            </a:r>
          </a:p>
          <a:p>
            <a:pPr marL="1347788" lvl="2" indent="-457200">
              <a:buFont typeface="Arial" panose="020B0604020202020204" pitchFamily="34" charset="0"/>
              <a:buAutoNum type="alphaLcPeriod"/>
            </a:pPr>
            <a:r>
              <a:rPr lang="en-US" altLang="en-US"/>
              <a:t>None of the above are found in all plants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640C82F3-2196-4AA4-B1C9-CEDEF6625E47}"/>
              </a:ext>
            </a:extLst>
          </p:cNvPr>
          <p:cNvSpPr>
            <a:spLocks noGrp="1" noChangeArrowheads="1"/>
          </p:cNvSpPr>
          <p:nvPr>
            <p:ph type="title"/>
          </p:nvPr>
        </p:nvSpPr>
        <p:spPr/>
        <p:txBody>
          <a:bodyPr/>
          <a:lstStyle/>
          <a:p>
            <a:pPr eaLnBrk="1" hangingPunct="1"/>
            <a:r>
              <a:rPr lang="en-US" altLang="en-US" dirty="0"/>
              <a:t>Question 27</a:t>
            </a:r>
          </a:p>
        </p:txBody>
      </p:sp>
      <p:sp>
        <p:nvSpPr>
          <p:cNvPr id="31747" name="Rectangle 6">
            <a:extLst>
              <a:ext uri="{FF2B5EF4-FFF2-40B4-BE49-F238E27FC236}">
                <a16:creationId xmlns:a16="http://schemas.microsoft.com/office/drawing/2014/main" id="{044E41C7-320C-4A1B-9A16-50B78B35B5D3}"/>
              </a:ext>
            </a:extLst>
          </p:cNvPr>
          <p:cNvSpPr>
            <a:spLocks noGrp="1" noChangeArrowheads="1"/>
          </p:cNvSpPr>
          <p:nvPr>
            <p:ph type="body" idx="1"/>
          </p:nvPr>
        </p:nvSpPr>
        <p:spPr>
          <a:xfrm>
            <a:off x="914400" y="1752600"/>
            <a:ext cx="7661275" cy="4114800"/>
          </a:xfrm>
        </p:spPr>
        <p:txBody>
          <a:bodyPr/>
          <a:lstStyle/>
          <a:p>
            <a:pPr marL="942975" lvl="1" indent="-457200">
              <a:buFont typeface="Wingdings" panose="05000000000000000000" pitchFamily="2" charset="2"/>
              <a:buNone/>
            </a:pPr>
            <a:r>
              <a:rPr lang="en-US" altLang="en-US" sz="2400"/>
              <a:t>What is the advantage of the double </a:t>
            </a:r>
          </a:p>
          <a:p>
            <a:pPr marL="942975" lvl="1" indent="-457200">
              <a:buFont typeface="Wingdings" panose="05000000000000000000" pitchFamily="2" charset="2"/>
              <a:buNone/>
            </a:pPr>
            <a:r>
              <a:rPr lang="en-US" altLang="en-US" sz="2400"/>
              <a:t>fertilization observed in angiosperms?</a:t>
            </a:r>
          </a:p>
          <a:p>
            <a:pPr marL="1347788" lvl="2" indent="-457200">
              <a:buFont typeface="Arial" panose="020B0604020202020204" pitchFamily="34" charset="0"/>
              <a:buAutoNum type="alphaLcPeriod"/>
            </a:pPr>
            <a:r>
              <a:rPr lang="en-US" altLang="en-US"/>
              <a:t>The seed coating is more durable</a:t>
            </a:r>
          </a:p>
          <a:p>
            <a:pPr marL="1347788" lvl="2" indent="-457200">
              <a:buFont typeface="Arial" panose="020B0604020202020204" pitchFamily="34" charset="0"/>
              <a:buAutoNum type="alphaLcPeriod"/>
            </a:pPr>
            <a:r>
              <a:rPr lang="en-US" altLang="en-US"/>
              <a:t>The endosperm is not formed unless the zygote is formed</a:t>
            </a:r>
          </a:p>
          <a:p>
            <a:pPr marL="1347788" lvl="2" indent="-457200">
              <a:buFont typeface="Arial" panose="020B0604020202020204" pitchFamily="34" charset="0"/>
              <a:buAutoNum type="alphaLcPeriod"/>
            </a:pPr>
            <a:r>
              <a:rPr lang="en-US" altLang="en-US"/>
              <a:t>The cotyledons form sooner</a:t>
            </a:r>
          </a:p>
          <a:p>
            <a:pPr marL="1347788" lvl="2" indent="-457200">
              <a:buFont typeface="Arial" panose="020B0604020202020204" pitchFamily="34" charset="0"/>
              <a:buAutoNum type="alphaLcPeriod"/>
            </a:pPr>
            <a:r>
              <a:rPr lang="en-US" altLang="en-US"/>
              <a:t>Faster fruit maturation</a:t>
            </a:r>
          </a:p>
          <a:p>
            <a:pPr marL="1347788" lvl="2" indent="-457200">
              <a:buFont typeface="Arial" panose="020B0604020202020204" pitchFamily="34" charset="0"/>
              <a:buAutoNum type="alphaLcPeriod"/>
            </a:pPr>
            <a:r>
              <a:rPr lang="en-US" altLang="en-US"/>
              <a:t>Reproduction requires fewer pollen grains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F960A337-1CB5-42C7-A19A-631310BAEF8D}"/>
              </a:ext>
            </a:extLst>
          </p:cNvPr>
          <p:cNvSpPr>
            <a:spLocks noGrp="1" noChangeArrowheads="1"/>
          </p:cNvSpPr>
          <p:nvPr>
            <p:ph type="title"/>
          </p:nvPr>
        </p:nvSpPr>
        <p:spPr/>
        <p:txBody>
          <a:bodyPr/>
          <a:lstStyle/>
          <a:p>
            <a:pPr eaLnBrk="1" hangingPunct="1"/>
            <a:r>
              <a:rPr lang="en-US" altLang="en-US"/>
              <a:t>Question 1</a:t>
            </a:r>
          </a:p>
        </p:txBody>
      </p:sp>
      <p:sp>
        <p:nvSpPr>
          <p:cNvPr id="7171" name="Rectangle 8">
            <a:extLst>
              <a:ext uri="{FF2B5EF4-FFF2-40B4-BE49-F238E27FC236}">
                <a16:creationId xmlns:a16="http://schemas.microsoft.com/office/drawing/2014/main" id="{BA1E107F-2057-424E-92E6-8A460FF7FAA9}"/>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The ripened swollen ovary forms the</a:t>
            </a:r>
          </a:p>
          <a:p>
            <a:pPr marL="1347788" lvl="2" indent="-457200">
              <a:buFont typeface="Arial" panose="020B0604020202020204" pitchFamily="34" charset="0"/>
              <a:buAutoNum type="alphaLcPeriod"/>
            </a:pPr>
            <a:r>
              <a:rPr lang="en-US" altLang="en-US"/>
              <a:t>Seed</a:t>
            </a:r>
          </a:p>
          <a:p>
            <a:pPr marL="1347788" lvl="2" indent="-457200">
              <a:buFont typeface="Arial" panose="020B0604020202020204" pitchFamily="34" charset="0"/>
              <a:buAutoNum type="alphaLcPeriod"/>
            </a:pPr>
            <a:r>
              <a:rPr lang="en-US" altLang="en-US"/>
              <a:t>Carpel</a:t>
            </a:r>
          </a:p>
          <a:p>
            <a:pPr marL="1347788" lvl="2" indent="-457200">
              <a:buFont typeface="Arial" panose="020B0604020202020204" pitchFamily="34" charset="0"/>
              <a:buAutoNum type="alphaLcPeriod"/>
            </a:pPr>
            <a:r>
              <a:rPr lang="en-US" altLang="en-US"/>
              <a:t>Stamen</a:t>
            </a:r>
          </a:p>
          <a:p>
            <a:pPr marL="1347788" lvl="2" indent="-457200">
              <a:buFont typeface="Arial" panose="020B0604020202020204" pitchFamily="34" charset="0"/>
              <a:buAutoNum type="alphaLcPeriod"/>
            </a:pPr>
            <a:r>
              <a:rPr lang="en-US" altLang="en-US"/>
              <a:t>Fruit</a:t>
            </a:r>
          </a:p>
          <a:p>
            <a:pPr marL="1347788" lvl="2" indent="-457200">
              <a:buFont typeface="Arial" panose="020B0604020202020204" pitchFamily="34" charset="0"/>
              <a:buAutoNum type="alphaLcPeriod"/>
            </a:pPr>
            <a:r>
              <a:rPr lang="en-US" altLang="en-US"/>
              <a:t>Pollen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C3B00D20-CE99-4BAC-9137-9C906364E50C}"/>
              </a:ext>
            </a:extLst>
          </p:cNvPr>
          <p:cNvSpPr>
            <a:spLocks noGrp="1" noChangeArrowheads="1"/>
          </p:cNvSpPr>
          <p:nvPr>
            <p:ph type="title"/>
          </p:nvPr>
        </p:nvSpPr>
        <p:spPr/>
        <p:txBody>
          <a:bodyPr/>
          <a:lstStyle/>
          <a:p>
            <a:pPr eaLnBrk="1" hangingPunct="1"/>
            <a:r>
              <a:rPr lang="en-US" altLang="en-US"/>
              <a:t>Answer Key</a:t>
            </a:r>
          </a:p>
        </p:txBody>
      </p:sp>
      <p:sp>
        <p:nvSpPr>
          <p:cNvPr id="39939" name="Rectangle 3">
            <a:extLst>
              <a:ext uri="{FF2B5EF4-FFF2-40B4-BE49-F238E27FC236}">
                <a16:creationId xmlns:a16="http://schemas.microsoft.com/office/drawing/2014/main" id="{6EBA55DA-22DA-41AF-AFD8-CAAC17D0C4A3}"/>
              </a:ext>
            </a:extLst>
          </p:cNvPr>
          <p:cNvSpPr>
            <a:spLocks noGrp="1" noChangeArrowheads="1"/>
          </p:cNvSpPr>
          <p:nvPr>
            <p:ph type="body" sz="half" idx="1"/>
          </p:nvPr>
        </p:nvSpPr>
        <p:spPr>
          <a:xfrm>
            <a:off x="838200" y="1600200"/>
            <a:ext cx="2590800" cy="4800600"/>
          </a:xfrm>
        </p:spPr>
        <p:txBody>
          <a:bodyPr/>
          <a:lstStyle/>
          <a:p>
            <a:pPr marL="457200" indent="-457200" eaLnBrk="1" hangingPunct="1">
              <a:lnSpc>
                <a:spcPct val="90000"/>
              </a:lnSpc>
              <a:buFont typeface="Wingdings" panose="05000000000000000000" pitchFamily="2" charset="2"/>
              <a:buNone/>
            </a:pPr>
            <a:endParaRPr lang="en-US" altLang="en-US" sz="2400"/>
          </a:p>
          <a:p>
            <a:pPr marL="457200" indent="-457200" eaLnBrk="1" hangingPunct="1">
              <a:lnSpc>
                <a:spcPct val="90000"/>
              </a:lnSpc>
              <a:buFont typeface="Wingdings" panose="05000000000000000000" pitchFamily="2" charset="2"/>
              <a:buAutoNum type="arabicPeriod"/>
            </a:pPr>
            <a:r>
              <a:rPr lang="en-US" altLang="en-US" sz="2400"/>
              <a:t>D</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C</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B</a:t>
            </a:r>
          </a:p>
          <a:p>
            <a:pPr marL="457200" indent="-457200" eaLnBrk="1" hangingPunct="1">
              <a:lnSpc>
                <a:spcPct val="90000"/>
              </a:lnSpc>
              <a:buFont typeface="Wingdings" panose="05000000000000000000" pitchFamily="2" charset="2"/>
              <a:buAutoNum type="arabicPeriod"/>
            </a:pPr>
            <a:r>
              <a:rPr lang="en-US" altLang="en-US" sz="2400"/>
              <a:t>E</a:t>
            </a:r>
          </a:p>
          <a:p>
            <a:pPr marL="457200" indent="-457200" eaLnBrk="1" hangingPunct="1">
              <a:lnSpc>
                <a:spcPct val="90000"/>
              </a:lnSpc>
              <a:buFont typeface="Wingdings" panose="05000000000000000000" pitchFamily="2" charset="2"/>
              <a:buAutoNum type="arabicPeriod"/>
            </a:pPr>
            <a:r>
              <a:rPr lang="en-US" altLang="en-US" sz="2400"/>
              <a:t>A</a:t>
            </a:r>
          </a:p>
          <a:p>
            <a:pPr marL="457200" indent="-457200" eaLnBrk="1" hangingPunct="1">
              <a:lnSpc>
                <a:spcPct val="90000"/>
              </a:lnSpc>
              <a:buFont typeface="Wingdings" panose="05000000000000000000" pitchFamily="2" charset="2"/>
              <a:buAutoNum type="arabicPeriod"/>
            </a:pPr>
            <a:r>
              <a:rPr lang="en-US" altLang="en-US" sz="2400"/>
              <a:t>A (True)</a:t>
            </a:r>
          </a:p>
          <a:p>
            <a:pPr marL="457200" indent="-457200" eaLnBrk="1" hangingPunct="1">
              <a:lnSpc>
                <a:spcPct val="90000"/>
              </a:lnSpc>
              <a:buFont typeface="Wingdings" panose="05000000000000000000" pitchFamily="2" charset="2"/>
              <a:buNone/>
            </a:pPr>
            <a:r>
              <a:rPr lang="en-US" altLang="en-US" sz="2400"/>
              <a:t> </a:t>
            </a:r>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AutoNum type="arabicPeriod"/>
            </a:pPr>
            <a:endParaRPr lang="en-US" altLang="en-US" sz="2400"/>
          </a:p>
          <a:p>
            <a:pPr marL="457200" indent="-457200" eaLnBrk="1" hangingPunct="1">
              <a:lnSpc>
                <a:spcPct val="90000"/>
              </a:lnSpc>
              <a:buFont typeface="Wingdings" panose="05000000000000000000" pitchFamily="2" charset="2"/>
              <a:buNone/>
            </a:pPr>
            <a:endParaRPr lang="en-US" altLang="en-US" sz="2400"/>
          </a:p>
        </p:txBody>
      </p:sp>
      <p:sp>
        <p:nvSpPr>
          <p:cNvPr id="39940" name="Rectangle 6">
            <a:extLst>
              <a:ext uri="{FF2B5EF4-FFF2-40B4-BE49-F238E27FC236}">
                <a16:creationId xmlns:a16="http://schemas.microsoft.com/office/drawing/2014/main" id="{66F2A391-92E4-4CA0-B7BB-9C92109D5C9C}"/>
              </a:ext>
            </a:extLst>
          </p:cNvPr>
          <p:cNvSpPr>
            <a:spLocks noChangeArrowheads="1"/>
          </p:cNvSpPr>
          <p:nvPr/>
        </p:nvSpPr>
        <p:spPr bwMode="auto">
          <a:xfrm>
            <a:off x="3962400" y="1981200"/>
            <a:ext cx="4876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numCol="2"/>
          <a:lstStyle>
            <a:lvl1pPr marL="457200" indent="-457200">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D</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A</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B</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C</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buFont typeface="Wingdings" panose="05000000000000000000" pitchFamily="2" charset="2"/>
              <a:buAutoNum type="arabicPeriod" startAt="11"/>
            </a:pPr>
            <a:r>
              <a:rPr lang="en-US" altLang="en-US" dirty="0"/>
              <a:t>E</a:t>
            </a:r>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buFont typeface="Wingdings" panose="05000000000000000000" pitchFamily="2" charset="2"/>
              <a:buAutoNum type="arabicPeriod" startAt="11"/>
            </a:pPr>
            <a:endParaRPr lang="en-US" altLang="en-US" dirty="0"/>
          </a:p>
          <a:p>
            <a:pPr eaLnBrk="1" hangingPunct="1">
              <a:lnSpc>
                <a:spcPct val="90000"/>
              </a:lnSpc>
              <a:spcBef>
                <a:spcPct val="20000"/>
              </a:spcBef>
              <a:buClr>
                <a:schemeClr val="accent1"/>
              </a:buClr>
              <a:buSzPct val="70000"/>
            </a:pPr>
            <a:endParaRPr lang="en-US" altLang="en-US" dirty="0"/>
          </a:p>
          <a:p>
            <a:pPr eaLnBrk="1" hangingPunct="1">
              <a:lnSpc>
                <a:spcPct val="90000"/>
              </a:lnSpc>
              <a:spcBef>
                <a:spcPct val="20000"/>
              </a:spcBef>
              <a:buClr>
                <a:schemeClr val="accent1"/>
              </a:buClr>
              <a:buSzPct val="70000"/>
              <a:buFont typeface="Wingdings" panose="05000000000000000000" pitchFamily="2" charset="2"/>
              <a:buNone/>
            </a:pP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14859D6-216E-4BD0-91BD-2983872E1556}"/>
              </a:ext>
            </a:extLst>
          </p:cNvPr>
          <p:cNvSpPr>
            <a:spLocks noGrp="1" noChangeArrowheads="1"/>
          </p:cNvSpPr>
          <p:nvPr>
            <p:ph type="title"/>
          </p:nvPr>
        </p:nvSpPr>
        <p:spPr/>
        <p:txBody>
          <a:bodyPr/>
          <a:lstStyle/>
          <a:p>
            <a:pPr eaLnBrk="1" hangingPunct="1"/>
            <a:r>
              <a:rPr lang="en-US" altLang="en-US"/>
              <a:t>Question 2</a:t>
            </a:r>
          </a:p>
        </p:txBody>
      </p:sp>
      <p:sp>
        <p:nvSpPr>
          <p:cNvPr id="9219" name="Rectangle 6">
            <a:extLst>
              <a:ext uri="{FF2B5EF4-FFF2-40B4-BE49-F238E27FC236}">
                <a16:creationId xmlns:a16="http://schemas.microsoft.com/office/drawing/2014/main" id="{CE8B7856-CFE5-480F-B172-F99C2FE3EF50}"/>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Phenols, Alkaloids, and terpenoids are all examples of </a:t>
            </a:r>
          </a:p>
          <a:p>
            <a:pPr marL="1347788" lvl="2" indent="-457200">
              <a:buFont typeface="Arial" panose="020B0604020202020204" pitchFamily="34" charset="0"/>
              <a:buAutoNum type="alphaLcPeriod"/>
            </a:pPr>
            <a:r>
              <a:rPr lang="en-US" altLang="en-US"/>
              <a:t>Growth factors</a:t>
            </a:r>
          </a:p>
          <a:p>
            <a:pPr marL="1347788" lvl="2" indent="-457200">
              <a:buFont typeface="Arial" panose="020B0604020202020204" pitchFamily="34" charset="0"/>
              <a:buAutoNum type="alphaLcPeriod"/>
            </a:pPr>
            <a:r>
              <a:rPr lang="en-US" altLang="en-US"/>
              <a:t>Antioxidants</a:t>
            </a:r>
          </a:p>
          <a:p>
            <a:pPr marL="1347788" lvl="2" indent="-457200">
              <a:buFont typeface="Arial" panose="020B0604020202020204" pitchFamily="34" charset="0"/>
              <a:buAutoNum type="alphaLcPeriod"/>
            </a:pPr>
            <a:r>
              <a:rPr lang="en-US" altLang="en-US"/>
              <a:t>Secondary metabolites</a:t>
            </a:r>
          </a:p>
          <a:p>
            <a:pPr marL="1347788" lvl="2" indent="-457200">
              <a:buFont typeface="Arial" panose="020B0604020202020204" pitchFamily="34" charset="0"/>
              <a:buAutoNum type="alphaLcPeriod"/>
            </a:pPr>
            <a:r>
              <a:rPr lang="en-US" altLang="en-US"/>
              <a:t>Seed dispersal agents</a:t>
            </a:r>
          </a:p>
          <a:p>
            <a:pPr marL="1347788" lvl="2" indent="-457200">
              <a:buFont typeface="Arial" panose="020B0604020202020204" pitchFamily="34" charset="0"/>
              <a:buAutoNum type="alphaLcPeriod"/>
            </a:pPr>
            <a:r>
              <a:rPr lang="en-US" altLang="en-US"/>
              <a:t>Amino acids derivatives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D600C44C-9EA6-4871-9345-FEFF150D9660}"/>
              </a:ext>
            </a:extLst>
          </p:cNvPr>
          <p:cNvSpPr>
            <a:spLocks noGrp="1" noChangeArrowheads="1"/>
          </p:cNvSpPr>
          <p:nvPr>
            <p:ph type="title"/>
          </p:nvPr>
        </p:nvSpPr>
        <p:spPr/>
        <p:txBody>
          <a:bodyPr/>
          <a:lstStyle/>
          <a:p>
            <a:pPr eaLnBrk="1" hangingPunct="1"/>
            <a:r>
              <a:rPr lang="en-US" altLang="en-US"/>
              <a:t>Question 3</a:t>
            </a:r>
          </a:p>
        </p:txBody>
      </p:sp>
      <p:sp>
        <p:nvSpPr>
          <p:cNvPr id="11267" name="Rectangle 6">
            <a:extLst>
              <a:ext uri="{FF2B5EF4-FFF2-40B4-BE49-F238E27FC236}">
                <a16:creationId xmlns:a16="http://schemas.microsoft.com/office/drawing/2014/main" id="{02A326E5-0894-475E-9355-D2FCBFE0340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Lignin is most abundant in</a:t>
            </a:r>
          </a:p>
          <a:p>
            <a:pPr marL="1347788" lvl="2" indent="-457200">
              <a:buFont typeface="Arial" panose="020B0604020202020204" pitchFamily="34" charset="0"/>
              <a:buAutoNum type="alphaLcPeriod"/>
            </a:pPr>
            <a:r>
              <a:rPr lang="en-US" altLang="en-US"/>
              <a:t>Leaves</a:t>
            </a:r>
          </a:p>
          <a:p>
            <a:pPr marL="1347788" lvl="2" indent="-457200">
              <a:buFont typeface="Arial" panose="020B0604020202020204" pitchFamily="34" charset="0"/>
              <a:buAutoNum type="alphaLcPeriod"/>
            </a:pPr>
            <a:r>
              <a:rPr lang="en-US" altLang="en-US"/>
              <a:t>Wood</a:t>
            </a:r>
          </a:p>
          <a:p>
            <a:pPr marL="1347788" lvl="2" indent="-457200">
              <a:buFont typeface="Arial" panose="020B0604020202020204" pitchFamily="34" charset="0"/>
              <a:buAutoNum type="alphaLcPeriod"/>
            </a:pPr>
            <a:r>
              <a:rPr lang="en-US" altLang="en-US"/>
              <a:t>Roots</a:t>
            </a:r>
          </a:p>
          <a:p>
            <a:pPr marL="1347788" lvl="2" indent="-457200">
              <a:buFont typeface="Arial" panose="020B0604020202020204" pitchFamily="34" charset="0"/>
              <a:buAutoNum type="alphaLcPeriod"/>
            </a:pPr>
            <a:r>
              <a:rPr lang="en-US" altLang="en-US"/>
              <a:t>Stomata</a:t>
            </a:r>
          </a:p>
          <a:p>
            <a:pPr marL="1347788" lvl="2" indent="-457200">
              <a:buFont typeface="Arial" panose="020B0604020202020204" pitchFamily="34" charset="0"/>
              <a:buAutoNum type="alphaLcPeriod"/>
            </a:pPr>
            <a:r>
              <a:rPr lang="en-US" altLang="en-US"/>
              <a:t>Meristems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63B74323-AB43-452A-8BF2-66BCEDE613BB}"/>
              </a:ext>
            </a:extLst>
          </p:cNvPr>
          <p:cNvSpPr>
            <a:spLocks noGrp="1" noChangeArrowheads="1"/>
          </p:cNvSpPr>
          <p:nvPr>
            <p:ph type="title"/>
          </p:nvPr>
        </p:nvSpPr>
        <p:spPr/>
        <p:txBody>
          <a:bodyPr/>
          <a:lstStyle/>
          <a:p>
            <a:pPr eaLnBrk="1" hangingPunct="1"/>
            <a:r>
              <a:rPr lang="en-US" altLang="en-US"/>
              <a:t>Question 4</a:t>
            </a:r>
          </a:p>
        </p:txBody>
      </p:sp>
      <p:sp>
        <p:nvSpPr>
          <p:cNvPr id="13315" name="Rectangle 6">
            <a:extLst>
              <a:ext uri="{FF2B5EF4-FFF2-40B4-BE49-F238E27FC236}">
                <a16:creationId xmlns:a16="http://schemas.microsoft.com/office/drawing/2014/main" id="{AAFF1257-8996-4A73-9AFB-E0CE288AEC9D}"/>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Approximately how many extant species are in the phylum Ginkophyta?</a:t>
            </a:r>
          </a:p>
          <a:p>
            <a:pPr marL="1347788" lvl="2" indent="-457200">
              <a:buFont typeface="Arial" panose="020B0604020202020204" pitchFamily="34" charset="0"/>
              <a:buAutoNum type="alphaLcPeriod"/>
            </a:pPr>
            <a:r>
              <a:rPr lang="en-US" altLang="en-US"/>
              <a:t>1</a:t>
            </a:r>
          </a:p>
          <a:p>
            <a:pPr marL="1347788" lvl="2" indent="-457200">
              <a:buFont typeface="Arial" panose="020B0604020202020204" pitchFamily="34" charset="0"/>
              <a:buAutoNum type="alphaLcPeriod"/>
            </a:pPr>
            <a:r>
              <a:rPr lang="en-US" altLang="en-US"/>
              <a:t>100</a:t>
            </a:r>
          </a:p>
          <a:p>
            <a:pPr marL="1347788" lvl="2" indent="-457200">
              <a:buFont typeface="Arial" panose="020B0604020202020204" pitchFamily="34" charset="0"/>
              <a:buAutoNum type="alphaLcPeriod"/>
            </a:pPr>
            <a:r>
              <a:rPr lang="en-US" altLang="en-US"/>
              <a:t>1,000</a:t>
            </a:r>
          </a:p>
          <a:p>
            <a:pPr marL="1347788" lvl="2" indent="-457200">
              <a:buFont typeface="Arial" panose="020B0604020202020204" pitchFamily="34" charset="0"/>
              <a:buAutoNum type="alphaLcPeriod"/>
            </a:pPr>
            <a:r>
              <a:rPr lang="en-US" altLang="en-US"/>
              <a:t>10,000</a:t>
            </a:r>
          </a:p>
          <a:p>
            <a:pPr marL="1347788" lvl="2" indent="-457200">
              <a:buFont typeface="Arial" panose="020B0604020202020204" pitchFamily="34" charset="0"/>
              <a:buAutoNum type="alphaLcPeriod"/>
            </a:pPr>
            <a:r>
              <a:rPr lang="en-US" altLang="en-US"/>
              <a:t>100,000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3F9E3124-1603-4F1D-82D9-99A7960A298C}"/>
              </a:ext>
            </a:extLst>
          </p:cNvPr>
          <p:cNvSpPr>
            <a:spLocks noGrp="1" noChangeArrowheads="1"/>
          </p:cNvSpPr>
          <p:nvPr>
            <p:ph type="title"/>
          </p:nvPr>
        </p:nvSpPr>
        <p:spPr/>
        <p:txBody>
          <a:bodyPr/>
          <a:lstStyle/>
          <a:p>
            <a:pPr eaLnBrk="1" hangingPunct="1"/>
            <a:r>
              <a:rPr lang="en-US" altLang="en-US"/>
              <a:t>Question 5</a:t>
            </a:r>
          </a:p>
        </p:txBody>
      </p:sp>
      <p:sp>
        <p:nvSpPr>
          <p:cNvPr id="15363" name="Rectangle 6">
            <a:extLst>
              <a:ext uri="{FF2B5EF4-FFF2-40B4-BE49-F238E27FC236}">
                <a16:creationId xmlns:a16="http://schemas.microsoft.com/office/drawing/2014/main" id="{C94B0467-1858-492D-838A-B66C43337F95}"/>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Perfect flowers have</a:t>
            </a:r>
          </a:p>
          <a:p>
            <a:pPr marL="1347788" lvl="2" indent="-457200">
              <a:buFont typeface="Arial" panose="020B0604020202020204" pitchFamily="34" charset="0"/>
              <a:buAutoNum type="alphaLcPeriod"/>
            </a:pPr>
            <a:r>
              <a:rPr lang="en-US" altLang="en-US"/>
              <a:t>Symmetrical petals</a:t>
            </a:r>
          </a:p>
          <a:p>
            <a:pPr marL="1347788" lvl="2" indent="-457200">
              <a:buFont typeface="Arial" panose="020B0604020202020204" pitchFamily="34" charset="0"/>
              <a:buAutoNum type="alphaLcPeriod"/>
            </a:pPr>
            <a:r>
              <a:rPr lang="en-US" altLang="en-US"/>
              <a:t>As many sepals as petals</a:t>
            </a:r>
          </a:p>
          <a:p>
            <a:pPr marL="1347788" lvl="2" indent="-457200">
              <a:buFont typeface="Arial" panose="020B0604020202020204" pitchFamily="34" charset="0"/>
              <a:buAutoNum type="alphaLcPeriod"/>
            </a:pPr>
            <a:r>
              <a:rPr lang="en-US" altLang="en-US"/>
              <a:t>All 4 sets of floral organs</a:t>
            </a:r>
          </a:p>
          <a:p>
            <a:pPr marL="1347788" lvl="2" indent="-457200">
              <a:buFont typeface="Arial" panose="020B0604020202020204" pitchFamily="34" charset="0"/>
              <a:buAutoNum type="alphaLcPeriod"/>
            </a:pPr>
            <a:r>
              <a:rPr lang="en-US" altLang="en-US"/>
              <a:t>Equal sized stamens and carpals</a:t>
            </a:r>
          </a:p>
          <a:p>
            <a:pPr marL="1347788" lvl="2" indent="-457200">
              <a:buFont typeface="Arial" panose="020B0604020202020204" pitchFamily="34" charset="0"/>
              <a:buAutoNum type="alphaLcPeriod"/>
            </a:pPr>
            <a:r>
              <a:rPr lang="en-US" altLang="en-US"/>
              <a:t>No nectarines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3E142EE-0A77-4A82-9EA3-56D7ECF85149}"/>
              </a:ext>
            </a:extLst>
          </p:cNvPr>
          <p:cNvSpPr>
            <a:spLocks noGrp="1" noChangeArrowheads="1"/>
          </p:cNvSpPr>
          <p:nvPr>
            <p:ph type="title"/>
          </p:nvPr>
        </p:nvSpPr>
        <p:spPr/>
        <p:txBody>
          <a:bodyPr/>
          <a:lstStyle/>
          <a:p>
            <a:pPr eaLnBrk="1" hangingPunct="1"/>
            <a:r>
              <a:rPr lang="en-US" altLang="en-US"/>
              <a:t>Question 6</a:t>
            </a:r>
          </a:p>
        </p:txBody>
      </p:sp>
      <p:sp>
        <p:nvSpPr>
          <p:cNvPr id="17411" name="Rectangle 6">
            <a:extLst>
              <a:ext uri="{FF2B5EF4-FFF2-40B4-BE49-F238E27FC236}">
                <a16:creationId xmlns:a16="http://schemas.microsoft.com/office/drawing/2014/main" id="{CC45C637-F63E-48C3-B611-B95C07ECD34E}"/>
              </a:ext>
            </a:extLst>
          </p:cNvPr>
          <p:cNvSpPr>
            <a:spLocks noGrp="1" noChangeArrowheads="1"/>
          </p:cNvSpPr>
          <p:nvPr>
            <p:ph type="body" idx="1"/>
          </p:nvPr>
        </p:nvSpPr>
        <p:spPr/>
        <p:txBody>
          <a:bodyPr/>
          <a:lstStyle/>
          <a:p>
            <a:pPr>
              <a:buFont typeface="Wingdings" panose="05000000000000000000" pitchFamily="2" charset="2"/>
              <a:buNone/>
            </a:pPr>
            <a:r>
              <a:rPr lang="en-US" altLang="en-US" sz="2400"/>
              <a:t>	Which type of gymnosperm has the highest number of living species?</a:t>
            </a:r>
          </a:p>
          <a:p>
            <a:pPr marL="1347788" lvl="2" indent="-457200">
              <a:buFont typeface="Arial" panose="020B0604020202020204" pitchFamily="34" charset="0"/>
              <a:buAutoNum type="alphaLcPeriod"/>
            </a:pPr>
            <a:r>
              <a:rPr lang="en-US" altLang="en-US"/>
              <a:t>Coniferophyta</a:t>
            </a:r>
          </a:p>
          <a:p>
            <a:pPr marL="1347788" lvl="2" indent="-457200">
              <a:buFont typeface="Arial" panose="020B0604020202020204" pitchFamily="34" charset="0"/>
              <a:buAutoNum type="alphaLcPeriod"/>
            </a:pPr>
            <a:r>
              <a:rPr lang="en-US" altLang="en-US"/>
              <a:t>Gnetophyta</a:t>
            </a:r>
          </a:p>
          <a:p>
            <a:pPr marL="1347788" lvl="2" indent="-457200">
              <a:buFont typeface="Arial" panose="020B0604020202020204" pitchFamily="34" charset="0"/>
              <a:buAutoNum type="alphaLcPeriod"/>
            </a:pPr>
            <a:r>
              <a:rPr lang="en-US" altLang="en-US"/>
              <a:t>Ginkophyta</a:t>
            </a:r>
          </a:p>
          <a:p>
            <a:pPr marL="1347788" lvl="2" indent="-457200">
              <a:buFont typeface="Arial" panose="020B0604020202020204" pitchFamily="34" charset="0"/>
              <a:buAutoNum type="alphaLcPeriod"/>
            </a:pPr>
            <a:r>
              <a:rPr lang="en-US" altLang="en-US"/>
              <a:t>Cycadophyta</a:t>
            </a:r>
          </a:p>
          <a:p>
            <a:pPr marL="1347788" lvl="2" indent="-457200">
              <a:buFont typeface="Arial" panose="020B0604020202020204" pitchFamily="34" charset="0"/>
              <a:buAutoNum type="alphaLcPeriod"/>
            </a:pPr>
            <a:r>
              <a:rPr lang="en-US" altLang="en-US"/>
              <a:t>Anthophyta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5918B0C-FBFB-4413-B6CD-5272471BEFBC}"/>
              </a:ext>
            </a:extLst>
          </p:cNvPr>
          <p:cNvSpPr>
            <a:spLocks noGrp="1" noChangeArrowheads="1"/>
          </p:cNvSpPr>
          <p:nvPr>
            <p:ph type="title"/>
          </p:nvPr>
        </p:nvSpPr>
        <p:spPr/>
        <p:txBody>
          <a:bodyPr/>
          <a:lstStyle/>
          <a:p>
            <a:pPr eaLnBrk="1" hangingPunct="1"/>
            <a:r>
              <a:rPr lang="en-US" altLang="en-US"/>
              <a:t>Question 7</a:t>
            </a:r>
          </a:p>
        </p:txBody>
      </p:sp>
      <p:sp>
        <p:nvSpPr>
          <p:cNvPr id="19459" name="Rectangle 6">
            <a:extLst>
              <a:ext uri="{FF2B5EF4-FFF2-40B4-BE49-F238E27FC236}">
                <a16:creationId xmlns:a16="http://schemas.microsoft.com/office/drawing/2014/main" id="{5096B4F6-6B1C-45BE-B63E-8D60D50587CF}"/>
              </a:ext>
            </a:extLst>
          </p:cNvPr>
          <p:cNvSpPr>
            <a:spLocks noGrp="1" noChangeArrowheads="1"/>
          </p:cNvSpPr>
          <p:nvPr>
            <p:ph type="body" idx="1"/>
          </p:nvPr>
        </p:nvSpPr>
        <p:spPr>
          <a:xfrm>
            <a:off x="914400" y="1828800"/>
            <a:ext cx="7661275" cy="4114800"/>
          </a:xfrm>
        </p:spPr>
        <p:txBody>
          <a:bodyPr/>
          <a:lstStyle/>
          <a:p>
            <a:pPr>
              <a:buFont typeface="Wingdings" panose="05000000000000000000" pitchFamily="2" charset="2"/>
              <a:buNone/>
            </a:pPr>
            <a:r>
              <a:rPr lang="en-US" altLang="en-US" sz="2400"/>
              <a:t>	The symbiotic cyanobacteria found in cycad coralloid roots fix nitrogen. How does this benefit the plant?</a:t>
            </a:r>
          </a:p>
          <a:p>
            <a:pPr marL="1347788" lvl="2" indent="-457200">
              <a:buFont typeface="Arial" panose="020B0604020202020204" pitchFamily="34" charset="0"/>
              <a:buAutoNum type="alphaLcPeriod"/>
            </a:pPr>
            <a:r>
              <a:rPr lang="en-US" altLang="en-US"/>
              <a:t>The cyanobacteria produce extra glucose</a:t>
            </a:r>
          </a:p>
          <a:p>
            <a:pPr marL="1347788" lvl="2" indent="-457200">
              <a:buFont typeface="Arial" panose="020B0604020202020204" pitchFamily="34" charset="0"/>
              <a:buAutoNum type="alphaLcPeriod"/>
            </a:pPr>
            <a:r>
              <a:rPr lang="en-US" altLang="en-US"/>
              <a:t>The cyanobacteria convert nitrogen into usable forms</a:t>
            </a:r>
          </a:p>
          <a:p>
            <a:pPr marL="1347788" lvl="2" indent="-457200">
              <a:buFont typeface="Arial" panose="020B0604020202020204" pitchFamily="34" charset="0"/>
              <a:buAutoNum type="alphaLcPeriod"/>
            </a:pPr>
            <a:r>
              <a:rPr lang="en-US" altLang="en-US"/>
              <a:t>The cyanobacteria synthesize ATP for the plant</a:t>
            </a:r>
          </a:p>
          <a:p>
            <a:pPr marL="1347788" lvl="2" indent="-457200">
              <a:buFont typeface="Arial" panose="020B0604020202020204" pitchFamily="34" charset="0"/>
              <a:buAutoNum type="alphaLcPeriod"/>
            </a:pPr>
            <a:r>
              <a:rPr lang="en-US" altLang="en-US"/>
              <a:t>The cyanobacteria convert ammonium salts into lignin</a:t>
            </a:r>
          </a:p>
          <a:p>
            <a:pPr marL="1347788" lvl="2" indent="-457200">
              <a:buFont typeface="Arial" panose="020B0604020202020204" pitchFamily="34" charset="0"/>
              <a:buAutoNum type="alphaLcPeriod"/>
            </a:pPr>
            <a:r>
              <a:rPr lang="en-US" altLang="en-US"/>
              <a:t>The cyanobacteria store nitrogen gas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38"/>
  <p:tag name="MMPROD_UIDATA" val="&lt;database version=&quot;7.0&quot;&gt;&lt;object type=&quot;1&quot; unique_id=&quot;10001&quot;&gt;&lt;object type=&quot;2&quot; unique_id=&quot;11333&quot;&gt;&lt;object type=&quot;3&quot; unique_id=&quot;11334&quot;&gt;&lt;property id=&quot;20148&quot; value=&quot;5&quot;/&gt;&lt;property id=&quot;20300&quot; value=&quot;Slide 1&quot;/&gt;&lt;property id=&quot;20307&quot; value=&quot;317&quot;/&gt;&lt;/object&gt;&lt;object type=&quot;3&quot; unique_id=&quot;11335&quot;&gt;&lt;property id=&quot;20148&quot; value=&quot;5&quot;/&gt;&lt;property id=&quot;20300&quot; value=&quot;Slide 2 - &amp;quot;Assessment&amp;quot;&quot;/&gt;&lt;property id=&quot;20307&quot; value=&quot;329&quot;/&gt;&lt;/object&gt;&lt;object type=&quot;3&quot; unique_id=&quot;11336&quot;&gt;&lt;property id=&quot;20148&quot; value=&quot;5&quot;/&gt;&lt;property id=&quot;20300&quot; value=&quot;Slide 3 - &amp;quot;Question 1&amp;quot;&quot;/&gt;&lt;property id=&quot;20307&quot; value=&quot;297&quot;/&gt;&lt;/object&gt;&lt;object type=&quot;3&quot; unique_id=&quot;11337&quot;&gt;&lt;property id=&quot;20148&quot; value=&quot;5&quot;/&gt;&lt;property id=&quot;20300&quot; value=&quot;Slide 4 - &amp;quot;Question 2&amp;quot;&quot;/&gt;&lt;property id=&quot;20307&quot; value=&quot;298&quot;/&gt;&lt;/object&gt;&lt;object type=&quot;3&quot; unique_id=&quot;11338&quot;&gt;&lt;property id=&quot;20148&quot; value=&quot;5&quot;/&gt;&lt;property id=&quot;20300&quot; value=&quot;Slide 5 - &amp;quot;Question 3&amp;quot;&quot;/&gt;&lt;property id=&quot;20307&quot; value=&quot;299&quot;/&gt;&lt;/object&gt;&lt;object type=&quot;3&quot; unique_id=&quot;11339&quot;&gt;&lt;property id=&quot;20148&quot; value=&quot;5&quot;/&gt;&lt;property id=&quot;20300&quot; value=&quot;Slide 6 - &amp;quot;Question 4&amp;quot;&quot;/&gt;&lt;property id=&quot;20307&quot; value=&quot;300&quot;/&gt;&lt;/object&gt;&lt;object type=&quot;3&quot; unique_id=&quot;11340&quot;&gt;&lt;property id=&quot;20148&quot; value=&quot;5&quot;/&gt;&lt;property id=&quot;20300&quot; value=&quot;Slide 7 - &amp;quot;Question 5&amp;quot;&quot;/&gt;&lt;property id=&quot;20307&quot; value=&quot;301&quot;/&gt;&lt;/object&gt;&lt;object type=&quot;3&quot; unique_id=&quot;11341&quot;&gt;&lt;property id=&quot;20148&quot; value=&quot;5&quot;/&gt;&lt;property id=&quot;20300&quot; value=&quot;Slide 8 - &amp;quot;Question 6&amp;quot;&quot;/&gt;&lt;property id=&quot;20307&quot; value=&quot;323&quot;/&gt;&lt;/object&gt;&lt;object type=&quot;3&quot; unique_id=&quot;11342&quot;&gt;&lt;property id=&quot;20148&quot; value=&quot;5&quot;/&gt;&lt;property id=&quot;20300&quot; value=&quot;Slide 9 - &amp;quot;Question 7&amp;quot;&quot;/&gt;&lt;property id=&quot;20307&quot; value=&quot;304&quot;/&gt;&lt;/object&gt;&lt;object type=&quot;3&quot; unique_id=&quot;11343&quot;&gt;&lt;property id=&quot;20148&quot; value=&quot;5&quot;/&gt;&lt;property id=&quot;20300&quot; value=&quot;Slide 10 - &amp;quot;Question 8&amp;quot;&quot;/&gt;&lt;property id=&quot;20307&quot; value=&quot;324&quot;/&gt;&lt;/object&gt;&lt;object type=&quot;3&quot; unique_id=&quot;11344&quot;&gt;&lt;property id=&quot;20148&quot; value=&quot;5&quot;/&gt;&lt;property id=&quot;20300&quot; value=&quot;Slide 11 - &amp;quot;Question 9&amp;quot;&quot;/&gt;&lt;property id=&quot;20307&quot; value=&quot;326&quot;/&gt;&lt;/object&gt;&lt;object type=&quot;3&quot; unique_id=&quot;11345&quot;&gt;&lt;property id=&quot;20148&quot; value=&quot;5&quot;/&gt;&lt;property id=&quot;20300&quot; value=&quot;Slide 12 - &amp;quot;Question 10&amp;quot;&quot;/&gt;&lt;property id=&quot;20307&quot; value=&quot;325&quot;/&gt;&lt;/object&gt;&lt;object type=&quot;3&quot; unique_id=&quot;11346&quot;&gt;&lt;property id=&quot;20148&quot; value=&quot;5&quot;/&gt;&lt;property id=&quot;20300&quot; value=&quot;Slide 13 - &amp;quot;Question 11&amp;quot;&quot;/&gt;&lt;property id=&quot;20307&quot; value=&quot;307&quot;/&gt;&lt;/object&gt;&lt;object type=&quot;3&quot; unique_id=&quot;11347&quot;&gt;&lt;property id=&quot;20148&quot; value=&quot;5&quot;/&gt;&lt;property id=&quot;20300&quot; value=&quot;Slide 14 - &amp;quot;Question 12&amp;quot;&quot;/&gt;&lt;property id=&quot;20307&quot; value=&quot;308&quot;/&gt;&lt;/object&gt;&lt;object type=&quot;3&quot; unique_id=&quot;11348&quot;&gt;&lt;property id=&quot;20148&quot; value=&quot;5&quot;/&gt;&lt;property id=&quot;20300&quot; value=&quot;Slide 15 - &amp;quot;Question 13&amp;quot;&quot;/&gt;&lt;property id=&quot;20307&quot; value=&quot;309&quot;/&gt;&lt;/object&gt;&lt;object type=&quot;3&quot; unique_id=&quot;11349&quot;&gt;&lt;property id=&quot;20148&quot; value=&quot;5&quot;/&gt;&lt;property id=&quot;20300&quot; value=&quot;Slide 16 - &amp;quot;Question 14&amp;quot;&quot;/&gt;&lt;property id=&quot;20307&quot; value=&quot;310&quot;/&gt;&lt;/object&gt;&lt;object type=&quot;3&quot; unique_id=&quot;11350&quot;&gt;&lt;property id=&quot;20148&quot; value=&quot;5&quot;/&gt;&lt;property id=&quot;20300&quot; value=&quot;Slide 17 - &amp;quot;Question 15&amp;quot;&quot;/&gt;&lt;property id=&quot;20307&quot; value=&quot;311&quot;/&gt;&lt;/object&gt;&lt;object type=&quot;3&quot; unique_id=&quot;11351&quot;&gt;&lt;property id=&quot;20148&quot; value=&quot;5&quot;/&gt;&lt;property id=&quot;20300&quot; value=&quot;Slide 18 - &amp;quot;Question 16&amp;quot;&quot;/&gt;&lt;property id=&quot;20307&quot; value=&quot;330&quot;/&gt;&lt;/object&gt;&lt;object type=&quot;3&quot; unique_id=&quot;11352&quot;&gt;&lt;property id=&quot;20148&quot; value=&quot;5&quot;/&gt;&lt;property id=&quot;20300&quot; value=&quot;Slide 19 - &amp;quot;Answer Key – Chapter 30&amp;quot;&quot;/&gt;&lt;property id=&quot;20307&quot; value=&quot;273&quot;/&gt;&lt;/object&gt;&lt;/object&gt;&lt;object type=&quot;8&quot; unique_id=&quot;11373&quot;&gt;&lt;/object&gt;&lt;/object&gt;&lt;/database&gt;"/>
  <p:tag name="SECTOMILLISECCONVERTED" val="1"/>
</p:tagLst>
</file>

<file path=ppt/theme/theme1.xml><?xml version="1.0" encoding="utf-8"?>
<a:theme xmlns:a="http://schemas.openxmlformats.org/drawingml/2006/main" name="Axis">
  <a:themeElements>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Axis 1">
        <a:dk1>
          <a:srgbClr val="080808"/>
        </a:dk1>
        <a:lt1>
          <a:srgbClr val="F8F8F8"/>
        </a:lt1>
        <a:dk2>
          <a:srgbClr val="330000"/>
        </a:dk2>
        <a:lt2>
          <a:srgbClr val="FFFFFF"/>
        </a:lt2>
        <a:accent1>
          <a:srgbClr val="FF9900"/>
        </a:accent1>
        <a:accent2>
          <a:srgbClr val="CC3300"/>
        </a:accent2>
        <a:accent3>
          <a:srgbClr val="ADAAAA"/>
        </a:accent3>
        <a:accent4>
          <a:srgbClr val="D4D4D4"/>
        </a:accent4>
        <a:accent5>
          <a:srgbClr val="FFCAAA"/>
        </a:accent5>
        <a:accent6>
          <a:srgbClr val="B92D00"/>
        </a:accent6>
        <a:hlink>
          <a:srgbClr val="CC6600"/>
        </a:hlink>
        <a:folHlink>
          <a:srgbClr val="B2B282"/>
        </a:folHlink>
      </a:clrScheme>
      <a:clrMap bg1="dk2" tx1="lt1" bg2="dk1" tx2="lt2" accent1="accent1" accent2="accent2" accent3="accent3" accent4="accent4" accent5="accent5" accent6="accent6" hlink="hlink" folHlink="folHlink"/>
    </a:extraClrScheme>
    <a:extraClrScheme>
      <a:clrScheme name="Axis 2">
        <a:dk1>
          <a:srgbClr val="333333"/>
        </a:dk1>
        <a:lt1>
          <a:srgbClr val="F8F8F8"/>
        </a:lt1>
        <a:dk2>
          <a:srgbClr val="800000"/>
        </a:dk2>
        <a:lt2>
          <a:srgbClr val="FFFFFF"/>
        </a:lt2>
        <a:accent1>
          <a:srgbClr val="CC9900"/>
        </a:accent1>
        <a:accent2>
          <a:srgbClr val="666666"/>
        </a:accent2>
        <a:accent3>
          <a:srgbClr val="C0AAAA"/>
        </a:accent3>
        <a:accent4>
          <a:srgbClr val="D4D4D4"/>
        </a:accent4>
        <a:accent5>
          <a:srgbClr val="E2CAAA"/>
        </a:accent5>
        <a:accent6>
          <a:srgbClr val="5C5C5C"/>
        </a:accent6>
        <a:hlink>
          <a:srgbClr val="CC6600"/>
        </a:hlink>
        <a:folHlink>
          <a:srgbClr val="95A587"/>
        </a:folHlink>
      </a:clrScheme>
      <a:clrMap bg1="dk2" tx1="lt1" bg2="dk1" tx2="lt2" accent1="accent1" accent2="accent2" accent3="accent3" accent4="accent4" accent5="accent5" accent6="accent6" hlink="hlink" folHlink="folHlink"/>
    </a:extraClrScheme>
    <a:extraClrScheme>
      <a:clrScheme name="Axis 3">
        <a:dk1>
          <a:srgbClr val="5F5F5F"/>
        </a:dk1>
        <a:lt1>
          <a:srgbClr val="A4BEE0"/>
        </a:lt1>
        <a:dk2>
          <a:srgbClr val="013253"/>
        </a:dk2>
        <a:lt2>
          <a:srgbClr val="FFFFFF"/>
        </a:lt2>
        <a:accent1>
          <a:srgbClr val="588480"/>
        </a:accent1>
        <a:accent2>
          <a:srgbClr val="6600FF"/>
        </a:accent2>
        <a:accent3>
          <a:srgbClr val="AAADB3"/>
        </a:accent3>
        <a:accent4>
          <a:srgbClr val="8BA2BF"/>
        </a:accent4>
        <a:accent5>
          <a:srgbClr val="B4C2C0"/>
        </a:accent5>
        <a:accent6>
          <a:srgbClr val="5C00E7"/>
        </a:accent6>
        <a:hlink>
          <a:srgbClr val="CCCC00"/>
        </a:hlink>
        <a:folHlink>
          <a:srgbClr val="5F5F5F"/>
        </a:folHlink>
      </a:clrScheme>
      <a:clrMap bg1="dk2" tx1="lt1" bg2="dk1" tx2="lt2" accent1="accent1" accent2="accent2" accent3="accent3" accent4="accent4" accent5="accent5" accent6="accent6" hlink="hlink" folHlink="folHlink"/>
    </a:extraClrScheme>
    <a:extraClrScheme>
      <a:clrScheme name="Axis 4">
        <a:dk1>
          <a:srgbClr val="003300"/>
        </a:dk1>
        <a:lt1>
          <a:srgbClr val="F8F8F8"/>
        </a:lt1>
        <a:dk2>
          <a:srgbClr val="3D4A1C"/>
        </a:dk2>
        <a:lt2>
          <a:srgbClr val="FFFFFF"/>
        </a:lt2>
        <a:accent1>
          <a:srgbClr val="99CC00"/>
        </a:accent1>
        <a:accent2>
          <a:srgbClr val="669900"/>
        </a:accent2>
        <a:accent3>
          <a:srgbClr val="AFB1AB"/>
        </a:accent3>
        <a:accent4>
          <a:srgbClr val="D4D4D4"/>
        </a:accent4>
        <a:accent5>
          <a:srgbClr val="CAE2AA"/>
        </a:accent5>
        <a:accent6>
          <a:srgbClr val="5C8A00"/>
        </a:accent6>
        <a:hlink>
          <a:srgbClr val="CC9900"/>
        </a:hlink>
        <a:folHlink>
          <a:srgbClr val="B2B282"/>
        </a:folHlink>
      </a:clrScheme>
      <a:clrMap bg1="dk2" tx1="lt1" bg2="dk1" tx2="lt2" accent1="accent1" accent2="accent2" accent3="accent3" accent4="accent4" accent5="accent5" accent6="accent6" hlink="hlink" folHlink="folHlink"/>
    </a:extraClrScheme>
    <a:extraClrScheme>
      <a:clrScheme name="Axis 5">
        <a:dk1>
          <a:srgbClr val="333333"/>
        </a:dk1>
        <a:lt1>
          <a:srgbClr val="F8F8F8"/>
        </a:lt1>
        <a:dk2>
          <a:srgbClr val="005D8C"/>
        </a:dk2>
        <a:lt2>
          <a:srgbClr val="FFFFFF"/>
        </a:lt2>
        <a:accent1>
          <a:srgbClr val="00CC99"/>
        </a:accent1>
        <a:accent2>
          <a:srgbClr val="0099CC"/>
        </a:accent2>
        <a:accent3>
          <a:srgbClr val="AAB6C5"/>
        </a:accent3>
        <a:accent4>
          <a:srgbClr val="D4D4D4"/>
        </a:accent4>
        <a:accent5>
          <a:srgbClr val="AAE2CA"/>
        </a:accent5>
        <a:accent6>
          <a:srgbClr val="008AB9"/>
        </a:accent6>
        <a:hlink>
          <a:srgbClr val="FFCC00"/>
        </a:hlink>
        <a:folHlink>
          <a:srgbClr val="D8D48C"/>
        </a:folHlink>
      </a:clrScheme>
      <a:clrMap bg1="dk2" tx1="lt1" bg2="dk1" tx2="lt2" accent1="accent1" accent2="accent2" accent3="accent3" accent4="accent4" accent5="accent5" accent6="accent6" hlink="hlink" folHlink="folHlink"/>
    </a:extraClrScheme>
    <a:extraClrScheme>
      <a:clrScheme name="Axis 6">
        <a:dk1>
          <a:srgbClr val="000000"/>
        </a:dk1>
        <a:lt1>
          <a:srgbClr val="ECAE00"/>
        </a:lt1>
        <a:dk2>
          <a:srgbClr val="FFFFFF"/>
        </a:dk2>
        <a:lt2>
          <a:srgbClr val="333333"/>
        </a:lt2>
        <a:accent1>
          <a:srgbClr val="CC6600"/>
        </a:accent1>
        <a:accent2>
          <a:srgbClr val="BA6D10"/>
        </a:accent2>
        <a:accent3>
          <a:srgbClr val="F4D3AA"/>
        </a:accent3>
        <a:accent4>
          <a:srgbClr val="000000"/>
        </a:accent4>
        <a:accent5>
          <a:srgbClr val="E2B8AA"/>
        </a:accent5>
        <a:accent6>
          <a:srgbClr val="A8620D"/>
        </a:accent6>
        <a:hlink>
          <a:srgbClr val="666633"/>
        </a:hlink>
        <a:folHlink>
          <a:srgbClr val="8D996D"/>
        </a:folHlink>
      </a:clrScheme>
      <a:clrMap bg1="lt1" tx1="dk1" bg2="lt2" tx2="dk2" accent1="accent1" accent2="accent2" accent3="accent3" accent4="accent4" accent5="accent5" accent6="accent6" hlink="hlink" folHlink="folHlink"/>
    </a:extraClrScheme>
    <a:extraClrScheme>
      <a:clrScheme name="Axis 7">
        <a:dk1>
          <a:srgbClr val="000000"/>
        </a:dk1>
        <a:lt1>
          <a:srgbClr val="FFFFFF"/>
        </a:lt1>
        <a:dk2>
          <a:srgbClr val="372221"/>
        </a:dk2>
        <a:lt2>
          <a:srgbClr val="808080"/>
        </a:lt2>
        <a:accent1>
          <a:srgbClr val="009999"/>
        </a:accent1>
        <a:accent2>
          <a:srgbClr val="9AAC98"/>
        </a:accent2>
        <a:accent3>
          <a:srgbClr val="FFFFFF"/>
        </a:accent3>
        <a:accent4>
          <a:srgbClr val="000000"/>
        </a:accent4>
        <a:accent5>
          <a:srgbClr val="AACACA"/>
        </a:accent5>
        <a:accent6>
          <a:srgbClr val="8B9B89"/>
        </a:accent6>
        <a:hlink>
          <a:srgbClr val="666699"/>
        </a:hlink>
        <a:folHlink>
          <a:srgbClr val="B2B2B2"/>
        </a:folHlink>
      </a:clrScheme>
      <a:clrMap bg1="lt1" tx1="dk1" bg2="lt2" tx2="dk2" accent1="accent1" accent2="accent2" accent3="accent3" accent4="accent4" accent5="accent5" accent6="accent6" hlink="hlink" folHlink="folHlink"/>
    </a:extraClrScheme>
    <a:extraClrScheme>
      <a:clrScheme name="Axis 8">
        <a:dk1>
          <a:srgbClr val="292929"/>
        </a:dk1>
        <a:lt1>
          <a:srgbClr val="FFFFFF"/>
        </a:lt1>
        <a:dk2>
          <a:srgbClr val="000000"/>
        </a:dk2>
        <a:lt2>
          <a:srgbClr val="808080"/>
        </a:lt2>
        <a:accent1>
          <a:srgbClr val="CC9900"/>
        </a:accent1>
        <a:accent2>
          <a:srgbClr val="CCCC99"/>
        </a:accent2>
        <a:accent3>
          <a:srgbClr val="FFFFFF"/>
        </a:accent3>
        <a:accent4>
          <a:srgbClr val="212121"/>
        </a:accent4>
        <a:accent5>
          <a:srgbClr val="E2CAAA"/>
        </a:accent5>
        <a:accent6>
          <a:srgbClr val="B9B98A"/>
        </a:accent6>
        <a:hlink>
          <a:srgbClr val="999933"/>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HSGITemplate">
  <a:themeElements>
    <a:clrScheme name="">
      <a:dk1>
        <a:srgbClr val="000000"/>
      </a:dk1>
      <a:lt1>
        <a:srgbClr val="FFFFFF"/>
      </a:lt1>
      <a:dk2>
        <a:srgbClr val="000000"/>
      </a:dk2>
      <a:lt2>
        <a:srgbClr val="808080"/>
      </a:lt2>
      <a:accent1>
        <a:srgbClr val="666666"/>
      </a:accent1>
      <a:accent2>
        <a:srgbClr val="336699"/>
      </a:accent2>
      <a:accent3>
        <a:srgbClr val="FFFFFF"/>
      </a:accent3>
      <a:accent4>
        <a:srgbClr val="000000"/>
      </a:accent4>
      <a:accent5>
        <a:srgbClr val="B8B8B8"/>
      </a:accent5>
      <a:accent6>
        <a:srgbClr val="2D5C8A"/>
      </a:accent6>
      <a:hlink>
        <a:srgbClr val="669999"/>
      </a:hlink>
      <a:folHlink>
        <a:srgbClr val="999999"/>
      </a:folHlink>
    </a:clrScheme>
    <a:fontScheme name="1_MHSGITemplate">
      <a:majorFont>
        <a:latin typeface="Arial"/>
        <a:ea typeface="ヒラギノ角ゴ Pro W3"/>
        <a:cs typeface="ヒラギノ角ゴ Pro W3"/>
      </a:majorFont>
      <a:minorFont>
        <a:latin typeface="Arial"/>
        <a:ea typeface="ヒラギノ角ゴ Pro W3"/>
        <a:cs typeface="ヒラギノ角ゴ Pro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Axis</Template>
  <TotalTime>2549</TotalTime>
  <Words>330</Words>
  <Application>Microsoft Office PowerPoint</Application>
  <PresentationFormat>On-screen Show (4:3)</PresentationFormat>
  <Paragraphs>297</Paragraphs>
  <Slides>30</Slides>
  <Notes>29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Geneva</vt:lpstr>
      <vt:lpstr>Symbol</vt:lpstr>
      <vt:lpstr>Tahoma</vt:lpstr>
      <vt:lpstr>Times New Roman</vt:lpstr>
      <vt:lpstr>Wingdings</vt:lpstr>
      <vt:lpstr>ヒラギノ角ゴ Pro W3</vt:lpstr>
      <vt:lpstr>Axis</vt:lpstr>
      <vt:lpstr>1_MHSGITemplate</vt:lpstr>
      <vt:lpstr>PowerPoint Presentation</vt:lpstr>
      <vt:lpstr>Assessment</vt:lpstr>
      <vt:lpstr>Question 1</vt:lpstr>
      <vt:lpstr>Question 2</vt:lpstr>
      <vt:lpstr>Question 3</vt:lpstr>
      <vt:lpstr>Question 4</vt:lpstr>
      <vt:lpstr>Question 5</vt:lpstr>
      <vt:lpstr>Question 6</vt:lpstr>
      <vt:lpstr>Question 7</vt:lpstr>
      <vt:lpstr>Question 8</vt:lpstr>
      <vt:lpstr>Question 9</vt:lpstr>
      <vt:lpstr>Question 10</vt:lpstr>
      <vt:lpstr>Question 11</vt:lpstr>
      <vt:lpstr>Question 12</vt:lpstr>
      <vt:lpstr>Question 13</vt:lpstr>
      <vt:lpstr>Question 14</vt:lpstr>
      <vt:lpstr>Question 15</vt:lpstr>
      <vt:lpstr>Question 16</vt:lpstr>
      <vt:lpstr>Question 17</vt:lpstr>
      <vt:lpstr>Question 18</vt:lpstr>
      <vt:lpstr>Question 19</vt:lpstr>
      <vt:lpstr>Question 20</vt:lpstr>
      <vt:lpstr>Question 21</vt:lpstr>
      <vt:lpstr>Question 22</vt:lpstr>
      <vt:lpstr>Question 23</vt:lpstr>
      <vt:lpstr>Question 24</vt:lpstr>
      <vt:lpstr>Question 25</vt:lpstr>
      <vt:lpstr>Question 26</vt:lpstr>
      <vt:lpstr>Question 27</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Gail Hodge</dc:creator>
  <cp:lastModifiedBy>Sievers, Elizabeth</cp:lastModifiedBy>
  <cp:revision>246</cp:revision>
  <dcterms:created xsi:type="dcterms:W3CDTF">2005-04-19T02:46:41Z</dcterms:created>
  <dcterms:modified xsi:type="dcterms:W3CDTF">2019-05-02T19:47:30Z</dcterms:modified>
</cp:coreProperties>
</file>