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58" r:id="rId2"/>
  </p:sldMasterIdLst>
  <p:notesMasterIdLst>
    <p:notesMasterId r:id="rId44"/>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45" r:id="rId15"/>
    <p:sldId id="346" r:id="rId16"/>
    <p:sldId id="347" r:id="rId17"/>
    <p:sldId id="334" r:id="rId18"/>
    <p:sldId id="335" r:id="rId19"/>
    <p:sldId id="307" r:id="rId20"/>
    <p:sldId id="339" r:id="rId21"/>
    <p:sldId id="340" r:id="rId22"/>
    <p:sldId id="341" r:id="rId23"/>
    <p:sldId id="342" r:id="rId24"/>
    <p:sldId id="308" r:id="rId25"/>
    <p:sldId id="351" r:id="rId26"/>
    <p:sldId id="352" r:id="rId27"/>
    <p:sldId id="353" r:id="rId28"/>
    <p:sldId id="354" r:id="rId29"/>
    <p:sldId id="355" r:id="rId30"/>
    <p:sldId id="356" r:id="rId31"/>
    <p:sldId id="357" r:id="rId32"/>
    <p:sldId id="358" r:id="rId33"/>
    <p:sldId id="359" r:id="rId34"/>
    <p:sldId id="360" r:id="rId35"/>
    <p:sldId id="361" r:id="rId36"/>
    <p:sldId id="362" r:id="rId37"/>
    <p:sldId id="363" r:id="rId38"/>
    <p:sldId id="364" r:id="rId39"/>
    <p:sldId id="365" r:id="rId40"/>
    <p:sldId id="366" r:id="rId41"/>
    <p:sldId id="367" r:id="rId42"/>
    <p:sldId id="273" r:id="rId43"/>
  </p:sldIdLst>
  <p:sldSz cx="9144000" cy="6858000" type="screen4x3"/>
  <p:notesSz cx="6858000" cy="9144000"/>
  <p:custDataLst>
    <p:tags r:id="rId45"/>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13" autoAdjust="0"/>
    <p:restoredTop sz="87324" autoAdjust="0"/>
  </p:normalViewPr>
  <p:slideViewPr>
    <p:cSldViewPr>
      <p:cViewPr varScale="1">
        <p:scale>
          <a:sx n="88" d="100"/>
          <a:sy n="88" d="100"/>
        </p:scale>
        <p:origin x="25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265F118D-14F7-4401-8056-07D34CD1B9D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4C7A10E0-A619-4EA5-8AA6-9BE5927B21F2}"/>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8676" name="Rectangle 4">
            <a:extLst>
              <a:ext uri="{FF2B5EF4-FFF2-40B4-BE49-F238E27FC236}">
                <a16:creationId xmlns:a16="http://schemas.microsoft.com/office/drawing/2014/main" id="{DA744114-ED56-471B-8331-9676BF3ACD71}"/>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0F5A8ABA-5FC0-49F5-A182-5C84B9D54AAD}"/>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8FFA6820-F0A7-4F35-A642-6F2E4EDD76DF}"/>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2B36CBFC-5A5E-47A4-A7FB-A1818C78892D}"/>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DD1E195D-C2BC-4359-BFFF-8B9732CFDC3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B2E7706E-4DE3-4A7A-BFFF-D3810578DB3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2E0D1B0-E02C-4C5F-B38B-FB0D480F1E8B}" type="slidenum">
              <a:rPr lang="en-US" altLang="en-US" sz="1200"/>
              <a:pPr/>
              <a:t>1</a:t>
            </a:fld>
            <a:endParaRPr lang="en-US" altLang="en-US" sz="1200"/>
          </a:p>
        </p:txBody>
      </p:sp>
      <p:sp>
        <p:nvSpPr>
          <p:cNvPr id="29699" name="Rectangle 2">
            <a:extLst>
              <a:ext uri="{FF2B5EF4-FFF2-40B4-BE49-F238E27FC236}">
                <a16:creationId xmlns:a16="http://schemas.microsoft.com/office/drawing/2014/main" id="{14650ECF-EE80-46E9-A14D-8555B488D934}"/>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DCDF5B09-2976-4001-ABB4-C6FF9C747DE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9F18F909-DB5B-4349-802B-22EF31B59AEE}"/>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413338AD-2E65-4AF5-AEDE-75800FF9BF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8916" name="Slide Number Placeholder 3">
            <a:extLst>
              <a:ext uri="{FF2B5EF4-FFF2-40B4-BE49-F238E27FC236}">
                <a16:creationId xmlns:a16="http://schemas.microsoft.com/office/drawing/2014/main" id="{708ED7C9-40DF-42F6-B03A-02CE8CD1ECD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2E4956D-ECA1-483A-A616-73136378148B}"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622477A1-8816-4AB9-887F-D59355855AE8}"/>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A506E4A1-749C-4539-A774-B2D4C9AF266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9940" name="Slide Number Placeholder 3">
            <a:extLst>
              <a:ext uri="{FF2B5EF4-FFF2-40B4-BE49-F238E27FC236}">
                <a16:creationId xmlns:a16="http://schemas.microsoft.com/office/drawing/2014/main" id="{442AEAF2-583C-4EE6-A67F-B1DAB14D3A4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E63D056-08FC-4D12-A9AF-23F8AB826611}"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BC753605-4DAF-4643-817A-3137AA22DA6D}"/>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FB8F3FB3-73DB-4943-9F46-0D91117564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0964" name="Slide Number Placeholder 3">
            <a:extLst>
              <a:ext uri="{FF2B5EF4-FFF2-40B4-BE49-F238E27FC236}">
                <a16:creationId xmlns:a16="http://schemas.microsoft.com/office/drawing/2014/main" id="{3F0B90D1-C805-43BC-ADAF-BCDD9DF3BC8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A871297-F737-4295-8DFE-6E2B1F1CC911}"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7C564D0B-5832-4469-A520-A842E16C39F5}"/>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4A19B939-4C12-4BFF-AE7B-F018D40A2B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1988" name="Slide Number Placeholder 3">
            <a:extLst>
              <a:ext uri="{FF2B5EF4-FFF2-40B4-BE49-F238E27FC236}">
                <a16:creationId xmlns:a16="http://schemas.microsoft.com/office/drawing/2014/main" id="{2B33AEFB-6A49-4EFC-95A0-DA3629FE20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2ACF306-EF64-4566-8545-A8217848CC35}"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67CF30CE-EDAD-4937-980F-56B9518A97D1}"/>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B41C47BB-D1A1-407C-90B4-F3DD9F761DA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3012" name="Slide Number Placeholder 3">
            <a:extLst>
              <a:ext uri="{FF2B5EF4-FFF2-40B4-BE49-F238E27FC236}">
                <a16:creationId xmlns:a16="http://schemas.microsoft.com/office/drawing/2014/main" id="{A9F4684A-ACB2-4D3B-9DB1-9083436967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47E5919-3F90-4212-804F-36D60E2A514E}"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20F20CDD-DA2B-4C1E-85B6-CC2A2936BA0F}"/>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084141E8-7998-479A-8824-2B2FEBC13BA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4036" name="Slide Number Placeholder 3">
            <a:extLst>
              <a:ext uri="{FF2B5EF4-FFF2-40B4-BE49-F238E27FC236}">
                <a16:creationId xmlns:a16="http://schemas.microsoft.com/office/drawing/2014/main" id="{868F384D-76D2-4F7E-BEA7-21EBC2634B9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75161D0-D26A-4C12-AA6D-F0F60C926341}"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8B02C678-3464-425A-99EF-43DE9439637A}"/>
              </a:ext>
            </a:extLst>
          </p:cNvPr>
          <p:cNvSpPr>
            <a:spLocks noGrp="1" noRot="1" noChangeAspect="1" noTextEdit="1"/>
          </p:cNvSpPr>
          <p:nvPr>
            <p:ph type="sldImg"/>
          </p:nvPr>
        </p:nvSpPr>
        <p:spPr>
          <a:ln/>
        </p:spPr>
      </p:sp>
      <p:sp>
        <p:nvSpPr>
          <p:cNvPr id="45059" name="Notes Placeholder 2">
            <a:extLst>
              <a:ext uri="{FF2B5EF4-FFF2-40B4-BE49-F238E27FC236}">
                <a16:creationId xmlns:a16="http://schemas.microsoft.com/office/drawing/2014/main" id="{40BDEE28-470F-4181-B809-730E4A3134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Application</a:t>
            </a:r>
          </a:p>
        </p:txBody>
      </p:sp>
      <p:sp>
        <p:nvSpPr>
          <p:cNvPr id="45060" name="Slide Number Placeholder 3">
            <a:extLst>
              <a:ext uri="{FF2B5EF4-FFF2-40B4-BE49-F238E27FC236}">
                <a16:creationId xmlns:a16="http://schemas.microsoft.com/office/drawing/2014/main" id="{279ECD8F-CFA5-402C-8424-3D534EEFDD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C4B0208-FCC7-4166-87A4-13A347EBD28D}"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124E3A8E-700B-43E9-8F28-FF2176FAC678}"/>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5732440C-439C-4297-BC36-BCF5224260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6084" name="Slide Number Placeholder 3">
            <a:extLst>
              <a:ext uri="{FF2B5EF4-FFF2-40B4-BE49-F238E27FC236}">
                <a16:creationId xmlns:a16="http://schemas.microsoft.com/office/drawing/2014/main" id="{647D9CC3-2747-4D28-BA0A-F4C3D6CC411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61EA35B-83BF-4716-B1CA-E02ED9701D77}"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2B900D5E-3602-43AC-97C5-9B791C315418}"/>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B44F4E13-24CB-4018-8E4C-4F7BEFCC13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7108" name="Slide Number Placeholder 3">
            <a:extLst>
              <a:ext uri="{FF2B5EF4-FFF2-40B4-BE49-F238E27FC236}">
                <a16:creationId xmlns:a16="http://schemas.microsoft.com/office/drawing/2014/main" id="{5525CEEC-5585-4D03-8929-312BBD712E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6F3EB72-3FF0-4F1B-936F-F7FEFBF47761}"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8BFB8BC2-E840-4C2F-8227-0FEBDC1DC3BC}"/>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C8350FC3-83E4-49DA-9D27-41B6B63C0D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8132" name="Slide Number Placeholder 3">
            <a:extLst>
              <a:ext uri="{FF2B5EF4-FFF2-40B4-BE49-F238E27FC236}">
                <a16:creationId xmlns:a16="http://schemas.microsoft.com/office/drawing/2014/main" id="{CAF4D33D-F915-4C51-B2B4-2468BE855B5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FF935B3-57CE-40AC-AAF4-785CE56FE4FA}"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075CCF55-EBFF-43B1-8567-9E74E2E731AD}"/>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FF8651C4-2DE7-4493-A2CC-CF21FD09C39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09DAE311-B3D1-42DF-B3C3-983B53976C3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8A21010-2E2A-430A-90B1-4ED835C33BB2}"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45D73FF6-39A4-4D11-B7F7-7295721CE848}"/>
              </a:ext>
            </a:extLst>
          </p:cNvPr>
          <p:cNvSpPr>
            <a:spLocks noGrp="1" noRot="1" noChangeAspect="1" noTextEdit="1"/>
          </p:cNvSpPr>
          <p:nvPr>
            <p:ph type="sldImg"/>
          </p:nvPr>
        </p:nvSpPr>
        <p:spPr>
          <a:ln/>
        </p:spPr>
      </p:sp>
      <p:sp>
        <p:nvSpPr>
          <p:cNvPr id="49155" name="Notes Placeholder 2">
            <a:extLst>
              <a:ext uri="{FF2B5EF4-FFF2-40B4-BE49-F238E27FC236}">
                <a16:creationId xmlns:a16="http://schemas.microsoft.com/office/drawing/2014/main" id="{CAA025CD-495E-45B7-8EF1-0B05474C87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9156" name="Slide Number Placeholder 3">
            <a:extLst>
              <a:ext uri="{FF2B5EF4-FFF2-40B4-BE49-F238E27FC236}">
                <a16:creationId xmlns:a16="http://schemas.microsoft.com/office/drawing/2014/main" id="{01683CC0-2AD5-430A-B696-71E46C4D59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1705F1B-A54E-4E65-859A-8FD5D02FC7B9}"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C37F40EB-8D81-45F0-A250-073E1DFEBCDD}"/>
              </a:ext>
            </a:extLst>
          </p:cNvPr>
          <p:cNvSpPr>
            <a:spLocks noGrp="1" noRot="1" noChangeAspect="1" noTextEdit="1"/>
          </p:cNvSpPr>
          <p:nvPr>
            <p:ph type="sldImg"/>
          </p:nvPr>
        </p:nvSpPr>
        <p:spPr>
          <a:ln/>
        </p:spPr>
      </p:sp>
      <p:sp>
        <p:nvSpPr>
          <p:cNvPr id="50179" name="Notes Placeholder 2">
            <a:extLst>
              <a:ext uri="{FF2B5EF4-FFF2-40B4-BE49-F238E27FC236}">
                <a16:creationId xmlns:a16="http://schemas.microsoft.com/office/drawing/2014/main" id="{CC3C76EE-336D-4E26-BBF4-A8168A0898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50180" name="Slide Number Placeholder 3">
            <a:extLst>
              <a:ext uri="{FF2B5EF4-FFF2-40B4-BE49-F238E27FC236}">
                <a16:creationId xmlns:a16="http://schemas.microsoft.com/office/drawing/2014/main" id="{C7853A4B-4686-4199-97C7-194309215B0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09DD520-924B-4BA1-BBCF-2333D924DB35}"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715FCEDA-89E9-433A-ADA7-2122A4577FC4}"/>
              </a:ext>
            </a:extLst>
          </p:cNvPr>
          <p:cNvSpPr>
            <a:spLocks noGrp="1" noRot="1" noChangeAspect="1" noTextEdit="1"/>
          </p:cNvSpPr>
          <p:nvPr>
            <p:ph type="sldImg"/>
          </p:nvPr>
        </p:nvSpPr>
        <p:spPr>
          <a:ln/>
        </p:spPr>
      </p:sp>
      <p:sp>
        <p:nvSpPr>
          <p:cNvPr id="51203" name="Notes Placeholder 2">
            <a:extLst>
              <a:ext uri="{FF2B5EF4-FFF2-40B4-BE49-F238E27FC236}">
                <a16:creationId xmlns:a16="http://schemas.microsoft.com/office/drawing/2014/main" id="{0EE29AC3-0034-4D52-A87C-D497BAD91E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51204" name="Slide Number Placeholder 3">
            <a:extLst>
              <a:ext uri="{FF2B5EF4-FFF2-40B4-BE49-F238E27FC236}">
                <a16:creationId xmlns:a16="http://schemas.microsoft.com/office/drawing/2014/main" id="{975747A2-8F64-4937-A0B0-4D71C241700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7C29585-18BC-4E42-A7EE-AAF16DFA8127}"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D41FF564-0C93-410B-8DAE-F90387A56C2E}"/>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15EE5827-4AF0-4666-9AF6-A6F3F9E736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52228" name="Slide Number Placeholder 3">
            <a:extLst>
              <a:ext uri="{FF2B5EF4-FFF2-40B4-BE49-F238E27FC236}">
                <a16:creationId xmlns:a16="http://schemas.microsoft.com/office/drawing/2014/main" id="{5BFE5681-EB68-4DA8-AE7B-B5F6628E05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15438C1-D76A-4F16-96C7-C36522E6BF3F}"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C27135B3-8F3E-4B14-B3F9-1D2CA7DBAD57}"/>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A9F1310B-41BF-43D8-AEF9-8A44FE75EB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C4A1BCBF-5E1C-4A26-8463-72784A6EE4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19FA607-0693-43B0-9255-65667FF1E964}" type="slidenum">
              <a:rPr lang="en-US" altLang="en-US" sz="120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3439A3C6-671A-4D08-80DB-97B41893FFAE}"/>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09F6F100-6EC6-45F9-95A5-C4C19255FB7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1873CFFE-2318-4166-B356-CB840C6238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F90E383-47FC-4BC0-ACE2-085E26FAA408}" type="slidenum">
              <a:rPr lang="en-US" altLang="en-US" sz="120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0069DB95-6C32-4FCF-8A67-C8A65EFFC726}"/>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DCE3A868-E15F-4E82-B8AD-3291B501C53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BF368DC8-5B06-4592-9F62-0FCC052CEEC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91AF018-FD64-4436-90D6-F4930D31BFC4}" type="slidenum">
              <a:rPr lang="en-US" altLang="en-US" sz="120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696A3E6C-A49E-4C46-A071-775A5A80CDA1}"/>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C302575B-6347-448B-829E-44EC7D033B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0E1B3B23-300D-4D79-9BE7-E482ABBDBA3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CB4293F-75A6-4745-A1C4-A5711C3C820A}" type="slidenum">
              <a:rPr lang="en-US" altLang="en-US" sz="1200"/>
              <a:pPr/>
              <a:t>28</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21EA1CCA-9E15-4E4E-A53D-43D1C178A118}"/>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85ED9260-F488-4ECA-8455-D95804B80F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7892" name="Slide Number Placeholder 3">
            <a:extLst>
              <a:ext uri="{FF2B5EF4-FFF2-40B4-BE49-F238E27FC236}">
                <a16:creationId xmlns:a16="http://schemas.microsoft.com/office/drawing/2014/main" id="{42161341-2573-4743-8052-53D5C0A160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092699B-902A-4834-8674-A4B3035A6B51}" type="slidenum">
              <a:rPr lang="en-US" altLang="en-US" sz="1200"/>
              <a:pPr/>
              <a:t>29</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3C94C404-FA1F-4C53-815C-B8076DB3BAA2}"/>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683B74D6-A403-4842-AEFA-EB91ED6AAB8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8916" name="Slide Number Placeholder 3">
            <a:extLst>
              <a:ext uri="{FF2B5EF4-FFF2-40B4-BE49-F238E27FC236}">
                <a16:creationId xmlns:a16="http://schemas.microsoft.com/office/drawing/2014/main" id="{F030AA01-13CF-4B3D-9F06-E291CF129AF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A8F31D3-8D8F-44B6-8071-2175A0D37533}" type="slidenum">
              <a:rPr lang="en-US" altLang="en-US" sz="1200"/>
              <a:pPr/>
              <a:t>30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CC445255-2E57-45C9-AD8D-FE2E55288251}"/>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165FDD2D-845C-44F2-8009-883369ED997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FF656710-4D7D-4A2C-BE91-95F9ED4345D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A495FC5-2DB1-4208-B4E1-CF6CC2AFC776}" type="slidenum">
              <a:rPr lang="en-US" altLang="en-US" sz="1200"/>
              <a:pPr/>
              <a:t>4</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B39C49EE-1AD1-4C9D-BF72-18768F203957}"/>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8B280B34-10BC-418E-BB0C-AC81A9A1DF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9940" name="Slide Number Placeholder 3">
            <a:extLst>
              <a:ext uri="{FF2B5EF4-FFF2-40B4-BE49-F238E27FC236}">
                <a16:creationId xmlns:a16="http://schemas.microsoft.com/office/drawing/2014/main" id="{C17E6056-3045-4A5C-B91E-8A4701C68B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6BB7205-7C59-4A44-960C-7851F663F0E3}" type="slidenum">
              <a:rPr lang="en-US" altLang="en-US" sz="1200"/>
              <a:pPr/>
              <a:t>31</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1F21B8E7-8B6E-4876-BA64-B4E6FCCA0EB0}"/>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C63A45C2-5697-4241-BFC6-717F2546B7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1988" name="Slide Number Placeholder 3">
            <a:extLst>
              <a:ext uri="{FF2B5EF4-FFF2-40B4-BE49-F238E27FC236}">
                <a16:creationId xmlns:a16="http://schemas.microsoft.com/office/drawing/2014/main" id="{3E6C378A-2E64-4C40-A5FC-A191036B386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EE2B736-7905-4620-B74E-229A00A9BD32}" type="slidenum">
              <a:rPr lang="en-US" altLang="en-US" sz="1200"/>
              <a:pPr/>
              <a:t>32</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2EE1A16-9298-4DDA-98C7-DADCC019AEA7}"/>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D6038760-C03F-473F-A093-D97E31F3CD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3012" name="Slide Number Placeholder 3">
            <a:extLst>
              <a:ext uri="{FF2B5EF4-FFF2-40B4-BE49-F238E27FC236}">
                <a16:creationId xmlns:a16="http://schemas.microsoft.com/office/drawing/2014/main" id="{AE8337F9-065B-44AD-B5BE-47766C24A62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1C8FAE7-B2B9-4E06-A04A-F757F067046A}" type="slidenum">
              <a:rPr lang="en-US" altLang="en-US" sz="1200"/>
              <a:pPr/>
              <a:t>33</a:t>
            </a:fld>
            <a:endParaRPr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5B39071E-6B13-4000-8F98-89C2D7EF8C79}"/>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D588AA58-1200-41D7-949B-05A53E89D18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Application</a:t>
            </a:r>
          </a:p>
        </p:txBody>
      </p:sp>
      <p:sp>
        <p:nvSpPr>
          <p:cNvPr id="44036" name="Slide Number Placeholder 3">
            <a:extLst>
              <a:ext uri="{FF2B5EF4-FFF2-40B4-BE49-F238E27FC236}">
                <a16:creationId xmlns:a16="http://schemas.microsoft.com/office/drawing/2014/main" id="{1930A3C0-94CB-4569-A2A3-0E2D38998A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E952AF0-BB23-436C-A210-1EB8EA83167E}" type="slidenum">
              <a:rPr lang="en-US" altLang="en-US" sz="1200"/>
              <a:pPr/>
              <a:t>34</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B62EF15E-7445-495F-9948-C6FBC4BD393E}"/>
              </a:ext>
            </a:extLst>
          </p:cNvPr>
          <p:cNvSpPr>
            <a:spLocks noGrp="1" noRot="1" noChangeAspect="1" noTextEdit="1"/>
          </p:cNvSpPr>
          <p:nvPr>
            <p:ph type="sldImg"/>
          </p:nvPr>
        </p:nvSpPr>
        <p:spPr>
          <a:ln/>
        </p:spPr>
      </p:sp>
      <p:sp>
        <p:nvSpPr>
          <p:cNvPr id="45059" name="Notes Placeholder 2">
            <a:extLst>
              <a:ext uri="{FF2B5EF4-FFF2-40B4-BE49-F238E27FC236}">
                <a16:creationId xmlns:a16="http://schemas.microsoft.com/office/drawing/2014/main" id="{6A730D07-3161-4F7B-8279-4C6E7D490FD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5060" name="Slide Number Placeholder 3">
            <a:extLst>
              <a:ext uri="{FF2B5EF4-FFF2-40B4-BE49-F238E27FC236}">
                <a16:creationId xmlns:a16="http://schemas.microsoft.com/office/drawing/2014/main" id="{5A9AF5A6-7B31-4585-B8FD-F2D7E20543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0B3D8B4-CC46-48CE-9D7C-C217283B6341}" type="slidenum">
              <a:rPr lang="en-US" altLang="en-US" sz="1200"/>
              <a:pPr/>
              <a:t>35</a:t>
            </a:fld>
            <a:endParaRPr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26374633-CE4D-4AE0-8222-39DBB7CAFAEC}"/>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BD05A527-5EB4-46C1-84F3-F076DB2040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6084" name="Slide Number Placeholder 3">
            <a:extLst>
              <a:ext uri="{FF2B5EF4-FFF2-40B4-BE49-F238E27FC236}">
                <a16:creationId xmlns:a16="http://schemas.microsoft.com/office/drawing/2014/main" id="{7297747B-4405-40F5-9847-4B6DA30359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AD4B763-5360-4BAB-9F48-D77F47560759}" type="slidenum">
              <a:rPr lang="en-US" altLang="en-US" sz="1200"/>
              <a:pPr/>
              <a:t>36</a:t>
            </a:fld>
            <a:endParaRPr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EDEB476F-7D31-4B94-850A-FEDC41F2E5E3}"/>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72C6A57C-4330-4FBF-9D0C-25003006788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7108" name="Slide Number Placeholder 3">
            <a:extLst>
              <a:ext uri="{FF2B5EF4-FFF2-40B4-BE49-F238E27FC236}">
                <a16:creationId xmlns:a16="http://schemas.microsoft.com/office/drawing/2014/main" id="{CB27D970-36CF-45C2-AD45-FF31A341B4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AFCF1D0-4C28-44AA-B52E-FC02C2ED4D39}" type="slidenum">
              <a:rPr lang="en-US" altLang="en-US" sz="1200"/>
              <a:pPr/>
              <a:t>37</a:t>
            </a:fld>
            <a:endParaRPr lang="en-US" alt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33A7FBBF-0BFF-49E5-B1F7-544BFE00D287}"/>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22A8ACF2-52A5-4DF2-AD3E-16C8D9E3D1C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8132" name="Slide Number Placeholder 3">
            <a:extLst>
              <a:ext uri="{FF2B5EF4-FFF2-40B4-BE49-F238E27FC236}">
                <a16:creationId xmlns:a16="http://schemas.microsoft.com/office/drawing/2014/main" id="{06C2A7F5-0011-47A1-BB44-6D429C3F050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B1F37CA-1C83-4805-8664-231E55A35691}" type="slidenum">
              <a:rPr lang="en-US" altLang="en-US" sz="1200"/>
              <a:pPr/>
              <a:t>38</a:t>
            </a:fld>
            <a:endParaRPr lang="en-US" alt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E0BDF40B-BF7C-4FA2-B014-DED3FFAC0F44}"/>
              </a:ext>
            </a:extLst>
          </p:cNvPr>
          <p:cNvSpPr>
            <a:spLocks noGrp="1" noRot="1" noChangeAspect="1" noTextEdit="1"/>
          </p:cNvSpPr>
          <p:nvPr>
            <p:ph type="sldImg"/>
          </p:nvPr>
        </p:nvSpPr>
        <p:spPr>
          <a:ln/>
        </p:spPr>
      </p:sp>
      <p:sp>
        <p:nvSpPr>
          <p:cNvPr id="49155" name="Notes Placeholder 2">
            <a:extLst>
              <a:ext uri="{FF2B5EF4-FFF2-40B4-BE49-F238E27FC236}">
                <a16:creationId xmlns:a16="http://schemas.microsoft.com/office/drawing/2014/main" id="{94332B31-EAF9-40E0-BE49-67D5B7B526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9156" name="Slide Number Placeholder 3">
            <a:extLst>
              <a:ext uri="{FF2B5EF4-FFF2-40B4-BE49-F238E27FC236}">
                <a16:creationId xmlns:a16="http://schemas.microsoft.com/office/drawing/2014/main" id="{3D8C5D3C-DD89-47BB-B315-AF48929C06C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662CBE1-67E4-4471-8FA6-67C8AD2DBA7E}" type="slidenum">
              <a:rPr lang="en-US" altLang="en-US" sz="1200"/>
              <a:pPr/>
              <a:t>39</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0361C2BE-9513-4CD5-B50E-EE2E48B3D6B1}"/>
              </a:ext>
            </a:extLst>
          </p:cNvPr>
          <p:cNvSpPr>
            <a:spLocks noGrp="1" noRot="1" noChangeAspect="1" noTextEdit="1"/>
          </p:cNvSpPr>
          <p:nvPr>
            <p:ph type="sldImg"/>
          </p:nvPr>
        </p:nvSpPr>
        <p:spPr>
          <a:ln/>
        </p:spPr>
      </p:sp>
      <p:sp>
        <p:nvSpPr>
          <p:cNvPr id="50179" name="Notes Placeholder 2">
            <a:extLst>
              <a:ext uri="{FF2B5EF4-FFF2-40B4-BE49-F238E27FC236}">
                <a16:creationId xmlns:a16="http://schemas.microsoft.com/office/drawing/2014/main" id="{94ED3E38-FB68-4E2F-8662-0A2FF56323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50180" name="Slide Number Placeholder 3">
            <a:extLst>
              <a:ext uri="{FF2B5EF4-FFF2-40B4-BE49-F238E27FC236}">
                <a16:creationId xmlns:a16="http://schemas.microsoft.com/office/drawing/2014/main" id="{D7AA05F9-15C8-407F-A437-58A1B8CC3A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D693681-25EC-4F29-A53D-013E03E890D5}" type="slidenum">
              <a:rPr lang="en-US" altLang="en-US" sz="1200"/>
              <a:pPr/>
              <a:t>40</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F3D4290-3EBF-429A-8EA9-432DB3A56433}"/>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F8ABC256-9EAE-4330-8FA5-333855E3B4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D2DB09F6-E22A-4F1B-AD2B-A12D5474D5A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48D8804-1EBD-4C9A-AA7A-E5900D91F51B}" type="slidenum">
              <a:rPr lang="en-US" altLang="en-US" sz="1200"/>
              <a:pPr/>
              <a:t>5</a:t>
            </a:fld>
            <a:endParaRPr lang="en-US" alt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3C1463A1-1A29-48C5-8454-7053960421C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4223F83-09A8-4AEC-B47B-BE6F855EC804}" type="slidenum">
              <a:rPr lang="en-US" altLang="en-US" sz="1200"/>
              <a:pPr/>
              <a:t>41</a:t>
            </a:fld>
            <a:endParaRPr lang="en-US" altLang="en-US" sz="1200"/>
          </a:p>
        </p:txBody>
      </p:sp>
      <p:sp>
        <p:nvSpPr>
          <p:cNvPr id="53251" name="Rectangle 2">
            <a:extLst>
              <a:ext uri="{FF2B5EF4-FFF2-40B4-BE49-F238E27FC236}">
                <a16:creationId xmlns:a16="http://schemas.microsoft.com/office/drawing/2014/main" id="{6DF4A7CD-1CE6-4B70-AC31-63959DE20453}"/>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80AA5186-03CF-43B6-B651-7AD558B486E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2AC2D615-99C4-47BF-A015-3A81A68614F9}"/>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6B54013A-43EB-437C-8A8D-AE712AE0156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B06F1894-7E02-4EF7-AF3D-EB12A90DE4C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C39B8E7-EE1F-4D1F-AF6B-684DC0E4B5FD}"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032AC21-B3BF-470B-B79B-CCFC58B92E69}"/>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718710C1-5F93-4EA4-BFEC-67DA5626BA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7D767408-6036-4D44-8310-62F7712538F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ABC07BD-3416-4943-A6E6-A675AD99D318}"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EEFCDB0A-B37D-493A-964D-E45833097217}"/>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A95E7EA3-A6E2-4C44-AE87-F7B7BB75CE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5844" name="Slide Number Placeholder 3">
            <a:extLst>
              <a:ext uri="{FF2B5EF4-FFF2-40B4-BE49-F238E27FC236}">
                <a16:creationId xmlns:a16="http://schemas.microsoft.com/office/drawing/2014/main" id="{48A93B8C-982B-44BC-AC63-95FB8EE7AE7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6798623-6CE5-4E1A-8714-5518F0AF1CA9}"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036F3FF-CC43-4DDA-9554-70724FE831FD}"/>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7A10E95F-4FC9-45D2-805F-B6A2FBD53A9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6868" name="Slide Number Placeholder 3">
            <a:extLst>
              <a:ext uri="{FF2B5EF4-FFF2-40B4-BE49-F238E27FC236}">
                <a16:creationId xmlns:a16="http://schemas.microsoft.com/office/drawing/2014/main" id="{311FF324-DA74-4185-B5AB-BBD2782CF7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675CF83-CC4D-4EA8-AE87-812BF48D0DBE}"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DC28B346-87B8-41BB-ADF2-4416E53787FA}"/>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CC46AB6E-3436-4811-B0F9-647216C7E0B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7892" name="Slide Number Placeholder 3">
            <a:extLst>
              <a:ext uri="{FF2B5EF4-FFF2-40B4-BE49-F238E27FC236}">
                <a16:creationId xmlns:a16="http://schemas.microsoft.com/office/drawing/2014/main" id="{DDA39DFE-9512-4460-8110-D986C18A10E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888FBEA-E008-4BB9-9DC8-9EA83A683C29}"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A79DEE4-EBFF-405E-960D-9927B871C10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AD77318-2162-4EF5-9CCB-2196A19D2D6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DB731D6-B066-4139-A030-6DED53ED6E18}"/>
              </a:ext>
            </a:extLst>
          </p:cNvPr>
          <p:cNvSpPr>
            <a:spLocks noGrp="1" noChangeArrowheads="1"/>
          </p:cNvSpPr>
          <p:nvPr>
            <p:ph type="sldNum" sz="quarter" idx="12"/>
          </p:nvPr>
        </p:nvSpPr>
        <p:spPr>
          <a:ln/>
        </p:spPr>
        <p:txBody>
          <a:bodyPr/>
          <a:lstStyle>
            <a:lvl1pPr>
              <a:defRPr/>
            </a:lvl1pPr>
          </a:lstStyle>
          <a:p>
            <a:fld id="{2CAA7EB8-3276-4852-A1D1-C20F990F1CCE}" type="slidenum">
              <a:rPr lang="en-US" altLang="en-US"/>
              <a:pPr/>
              <a:t>‹#›</a:t>
            </a:fld>
            <a:endParaRPr lang="en-US" altLang="en-US"/>
          </a:p>
        </p:txBody>
      </p:sp>
    </p:spTree>
    <p:extLst>
      <p:ext uri="{BB962C8B-B14F-4D97-AF65-F5344CB8AC3E}">
        <p14:creationId xmlns:p14="http://schemas.microsoft.com/office/powerpoint/2010/main" val="31541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73BF3C0-E138-4F23-A17C-6DD72CA762F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F74FAC4-74C4-4A37-BB18-066BA0762F1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4578523-D2CF-4246-89E2-4D25B1E3207A}"/>
              </a:ext>
            </a:extLst>
          </p:cNvPr>
          <p:cNvSpPr>
            <a:spLocks noGrp="1" noChangeArrowheads="1"/>
          </p:cNvSpPr>
          <p:nvPr>
            <p:ph type="sldNum" sz="quarter" idx="12"/>
          </p:nvPr>
        </p:nvSpPr>
        <p:spPr>
          <a:ln/>
        </p:spPr>
        <p:txBody>
          <a:bodyPr/>
          <a:lstStyle>
            <a:lvl1pPr>
              <a:defRPr/>
            </a:lvl1pPr>
          </a:lstStyle>
          <a:p>
            <a:fld id="{9A429218-8E11-4686-9BD5-2EE4529309BA}" type="slidenum">
              <a:rPr lang="en-US" altLang="en-US"/>
              <a:pPr/>
              <a:t>‹#›</a:t>
            </a:fld>
            <a:endParaRPr lang="en-US" altLang="en-US"/>
          </a:p>
        </p:txBody>
      </p:sp>
    </p:spTree>
    <p:extLst>
      <p:ext uri="{BB962C8B-B14F-4D97-AF65-F5344CB8AC3E}">
        <p14:creationId xmlns:p14="http://schemas.microsoft.com/office/powerpoint/2010/main" val="1061465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96334-65B9-44B8-A4B6-2CE1133E382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E9CB4E-8146-4751-8B08-A3C4D85222C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6738923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7FE2B-F9D3-44FE-958B-42E159436A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27559F-D86E-47D3-82CC-672B380FEA5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268244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DBB66-D82B-4358-8FC2-15C7B439674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1540C68-693B-45D5-8402-B5BF258C7EB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38682780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8CA4B-3C59-48DB-BB4B-264106815C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A895A2-F861-400E-9852-F2F2E169F843}"/>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431457-55E5-461F-BA33-0281220D7E6C}"/>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351254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6EB3F-357D-4B9B-9F69-0FCC8878B8F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4385B3-6919-44B9-81EB-50F31D1E0DF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54A0667-0268-4CD4-B72B-4CB384CEE72F}"/>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08BAC26-5F69-4F87-B0AF-2758948442F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C23DF4E-317C-4F66-860E-630FDF907EF5}"/>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051691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0AF4C-64DE-4DB2-85EE-EBECABDE3BF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3662101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0418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E765D-5DBA-4F9A-A2CC-1E9877FD7B7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16F6FFD-420D-42A4-8514-10F8F3B6F40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F0E83C7-7CA1-46A4-A618-05A99A2491E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5686862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25AA2-F0B0-493F-9817-CE3C2E926EC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C8040CB-0D1D-4A22-9063-3C4B72CE57F0}"/>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305535-8F16-4709-82D1-14A36754961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49288806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26E5AEE-41D2-4DE9-B85D-D6DDEC6BE09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6DB5BD8-52C1-48F8-A221-822D121D2C8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FD7B73A-AD93-4C50-BDD4-5369510D21F9}"/>
              </a:ext>
            </a:extLst>
          </p:cNvPr>
          <p:cNvSpPr>
            <a:spLocks noGrp="1" noChangeArrowheads="1"/>
          </p:cNvSpPr>
          <p:nvPr>
            <p:ph type="sldNum" sz="quarter" idx="12"/>
          </p:nvPr>
        </p:nvSpPr>
        <p:spPr>
          <a:ln/>
        </p:spPr>
        <p:txBody>
          <a:bodyPr/>
          <a:lstStyle>
            <a:lvl1pPr>
              <a:defRPr/>
            </a:lvl1pPr>
          </a:lstStyle>
          <a:p>
            <a:fld id="{80276B0B-8E01-4F2B-AB70-A0799DD140E3}" type="slidenum">
              <a:rPr lang="en-US" altLang="en-US"/>
              <a:pPr/>
              <a:t>‹#›</a:t>
            </a:fld>
            <a:endParaRPr lang="en-US" altLang="en-US"/>
          </a:p>
        </p:txBody>
      </p:sp>
    </p:spTree>
    <p:extLst>
      <p:ext uri="{BB962C8B-B14F-4D97-AF65-F5344CB8AC3E}">
        <p14:creationId xmlns:p14="http://schemas.microsoft.com/office/powerpoint/2010/main" val="3087625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F2720-C3E0-4B44-B0A5-B7B25B72B6E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F7C744-DE2C-437F-805D-7792462E20B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791165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E72D26-88AF-4E5A-A88E-CDDEA487117D}"/>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E746479-7278-4995-801E-C6F5CE093464}"/>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845824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7CF82065-97D9-418A-90E7-0348A36EA38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B43CEBA-E996-46F9-A040-2C7DC13DA8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67B996D-20B9-4FE1-B309-3383FD9DF535}"/>
              </a:ext>
            </a:extLst>
          </p:cNvPr>
          <p:cNvSpPr>
            <a:spLocks noGrp="1" noChangeArrowheads="1"/>
          </p:cNvSpPr>
          <p:nvPr>
            <p:ph type="sldNum" sz="quarter" idx="12"/>
          </p:nvPr>
        </p:nvSpPr>
        <p:spPr>
          <a:ln/>
        </p:spPr>
        <p:txBody>
          <a:bodyPr/>
          <a:lstStyle>
            <a:lvl1pPr>
              <a:defRPr/>
            </a:lvl1pPr>
          </a:lstStyle>
          <a:p>
            <a:fld id="{0BAE9A2E-82F3-4BFC-9534-CB600438DB2D}" type="slidenum">
              <a:rPr lang="en-US" altLang="en-US"/>
              <a:pPr/>
              <a:t>‹#›</a:t>
            </a:fld>
            <a:endParaRPr lang="en-US" altLang="en-US"/>
          </a:p>
        </p:txBody>
      </p:sp>
    </p:spTree>
    <p:extLst>
      <p:ext uri="{BB962C8B-B14F-4D97-AF65-F5344CB8AC3E}">
        <p14:creationId xmlns:p14="http://schemas.microsoft.com/office/powerpoint/2010/main" val="1890838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17E6CA2E-0818-4EE4-ADFA-3350003F8E3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87A1EA5-20E1-413C-94CC-51BB9FC3AE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2AE979D1-BEB9-4A30-8A51-E804D9C5B2B3}"/>
              </a:ext>
            </a:extLst>
          </p:cNvPr>
          <p:cNvSpPr>
            <a:spLocks noGrp="1" noChangeArrowheads="1"/>
          </p:cNvSpPr>
          <p:nvPr>
            <p:ph type="sldNum" sz="quarter" idx="12"/>
          </p:nvPr>
        </p:nvSpPr>
        <p:spPr>
          <a:ln/>
        </p:spPr>
        <p:txBody>
          <a:bodyPr/>
          <a:lstStyle>
            <a:lvl1pPr>
              <a:defRPr/>
            </a:lvl1pPr>
          </a:lstStyle>
          <a:p>
            <a:fld id="{9BFFBDB5-D175-4D77-AA89-A88575B3B259}" type="slidenum">
              <a:rPr lang="en-US" altLang="en-US"/>
              <a:pPr/>
              <a:t>‹#›</a:t>
            </a:fld>
            <a:endParaRPr lang="en-US" altLang="en-US"/>
          </a:p>
        </p:txBody>
      </p:sp>
    </p:spTree>
    <p:extLst>
      <p:ext uri="{BB962C8B-B14F-4D97-AF65-F5344CB8AC3E}">
        <p14:creationId xmlns:p14="http://schemas.microsoft.com/office/powerpoint/2010/main" val="2834991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1FBF5AF5-6E58-488A-A777-0D297466EA3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D3C5AD8B-7B1A-4807-B206-0ECD6FDD5F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75580D24-362E-43C4-901C-6ECCC220DBA6}"/>
              </a:ext>
            </a:extLst>
          </p:cNvPr>
          <p:cNvSpPr>
            <a:spLocks noGrp="1" noChangeArrowheads="1"/>
          </p:cNvSpPr>
          <p:nvPr>
            <p:ph type="sldNum" sz="quarter" idx="12"/>
          </p:nvPr>
        </p:nvSpPr>
        <p:spPr>
          <a:ln/>
        </p:spPr>
        <p:txBody>
          <a:bodyPr/>
          <a:lstStyle>
            <a:lvl1pPr>
              <a:defRPr/>
            </a:lvl1pPr>
          </a:lstStyle>
          <a:p>
            <a:fld id="{E9EFD4CC-9737-41D2-8E4A-7BCC55218A89}" type="slidenum">
              <a:rPr lang="en-US" altLang="en-US"/>
              <a:pPr/>
              <a:t>‹#›</a:t>
            </a:fld>
            <a:endParaRPr lang="en-US" altLang="en-US"/>
          </a:p>
        </p:txBody>
      </p:sp>
    </p:spTree>
    <p:extLst>
      <p:ext uri="{BB962C8B-B14F-4D97-AF65-F5344CB8AC3E}">
        <p14:creationId xmlns:p14="http://schemas.microsoft.com/office/powerpoint/2010/main" val="2684827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39FE5DD2-11C3-4DB5-959A-2B5A6E87AA2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138DB4D-42ED-45E5-8F0E-B9C01A9FA7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D0A65979-B7CA-40C9-8014-12E29C23FF7C}"/>
              </a:ext>
            </a:extLst>
          </p:cNvPr>
          <p:cNvSpPr>
            <a:spLocks noGrp="1" noChangeArrowheads="1"/>
          </p:cNvSpPr>
          <p:nvPr>
            <p:ph type="sldNum" sz="quarter" idx="12"/>
          </p:nvPr>
        </p:nvSpPr>
        <p:spPr>
          <a:ln/>
        </p:spPr>
        <p:txBody>
          <a:bodyPr/>
          <a:lstStyle>
            <a:lvl1pPr>
              <a:defRPr/>
            </a:lvl1pPr>
          </a:lstStyle>
          <a:p>
            <a:fld id="{11AC3801-282A-430D-9D2C-EA9EFD67B7AA}" type="slidenum">
              <a:rPr lang="en-US" altLang="en-US"/>
              <a:pPr/>
              <a:t>‹#›</a:t>
            </a:fld>
            <a:endParaRPr lang="en-US" altLang="en-US"/>
          </a:p>
        </p:txBody>
      </p:sp>
    </p:spTree>
    <p:extLst>
      <p:ext uri="{BB962C8B-B14F-4D97-AF65-F5344CB8AC3E}">
        <p14:creationId xmlns:p14="http://schemas.microsoft.com/office/powerpoint/2010/main" val="1674820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4E6CD58-CF06-45E4-90A0-0998F4EEC1D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BB0165F-A8D4-45BB-99A8-C8159817DB7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897FAB1-E7BE-4727-B63F-DA9D7F5CD660}"/>
              </a:ext>
            </a:extLst>
          </p:cNvPr>
          <p:cNvSpPr>
            <a:spLocks noGrp="1" noChangeArrowheads="1"/>
          </p:cNvSpPr>
          <p:nvPr>
            <p:ph type="sldNum" sz="quarter" idx="12"/>
          </p:nvPr>
        </p:nvSpPr>
        <p:spPr>
          <a:ln/>
        </p:spPr>
        <p:txBody>
          <a:bodyPr/>
          <a:lstStyle>
            <a:lvl1pPr>
              <a:defRPr/>
            </a:lvl1pPr>
          </a:lstStyle>
          <a:p>
            <a:fld id="{7F8148BD-0741-4818-9699-67DC0EB3ED94}" type="slidenum">
              <a:rPr lang="en-US" altLang="en-US"/>
              <a:pPr/>
              <a:t>‹#›</a:t>
            </a:fld>
            <a:endParaRPr lang="en-US" altLang="en-US"/>
          </a:p>
        </p:txBody>
      </p:sp>
    </p:spTree>
    <p:extLst>
      <p:ext uri="{BB962C8B-B14F-4D97-AF65-F5344CB8AC3E}">
        <p14:creationId xmlns:p14="http://schemas.microsoft.com/office/powerpoint/2010/main" val="1208389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ACE6B38-2B2E-484C-B1A5-1C1D62DE3E9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F422F24-9A71-4E3F-A3B6-FE8CBC8A5A8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1C2A629-030A-425D-BCB5-7CB01C3C4D1F}"/>
              </a:ext>
            </a:extLst>
          </p:cNvPr>
          <p:cNvSpPr>
            <a:spLocks noGrp="1" noChangeArrowheads="1"/>
          </p:cNvSpPr>
          <p:nvPr>
            <p:ph type="sldNum" sz="quarter" idx="12"/>
          </p:nvPr>
        </p:nvSpPr>
        <p:spPr>
          <a:ln/>
        </p:spPr>
        <p:txBody>
          <a:bodyPr/>
          <a:lstStyle>
            <a:lvl1pPr>
              <a:defRPr/>
            </a:lvl1pPr>
          </a:lstStyle>
          <a:p>
            <a:fld id="{CAC748F2-C37E-4AB7-BE3D-A9C1D82CD40A}" type="slidenum">
              <a:rPr lang="en-US" altLang="en-US"/>
              <a:pPr/>
              <a:t>‹#›</a:t>
            </a:fld>
            <a:endParaRPr lang="en-US" altLang="en-US"/>
          </a:p>
        </p:txBody>
      </p:sp>
    </p:spTree>
    <p:extLst>
      <p:ext uri="{BB962C8B-B14F-4D97-AF65-F5344CB8AC3E}">
        <p14:creationId xmlns:p14="http://schemas.microsoft.com/office/powerpoint/2010/main" val="3718192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964D583-D895-4FC1-A3CF-67CC3DAD208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0C4F472-357E-49B4-B117-7222508408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4793006-E337-4F05-A05A-A4916ABEFDA9}"/>
              </a:ext>
            </a:extLst>
          </p:cNvPr>
          <p:cNvSpPr>
            <a:spLocks noGrp="1" noChangeArrowheads="1"/>
          </p:cNvSpPr>
          <p:nvPr>
            <p:ph type="sldNum" sz="quarter" idx="12"/>
          </p:nvPr>
        </p:nvSpPr>
        <p:spPr>
          <a:ln/>
        </p:spPr>
        <p:txBody>
          <a:bodyPr/>
          <a:lstStyle>
            <a:lvl1pPr>
              <a:defRPr/>
            </a:lvl1pPr>
          </a:lstStyle>
          <a:p>
            <a:fld id="{0E9EF9FF-C3BF-4BE3-A315-EA94A5DE3D65}" type="slidenum">
              <a:rPr lang="en-US" altLang="en-US"/>
              <a:pPr/>
              <a:t>‹#›</a:t>
            </a:fld>
            <a:endParaRPr lang="en-US" altLang="en-US"/>
          </a:p>
        </p:txBody>
      </p:sp>
    </p:spTree>
    <p:extLst>
      <p:ext uri="{BB962C8B-B14F-4D97-AF65-F5344CB8AC3E}">
        <p14:creationId xmlns:p14="http://schemas.microsoft.com/office/powerpoint/2010/main" val="541979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FE0444BA-0B64-456D-9C40-01A57C34795D}"/>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8678CAF6-0D35-4415-9D5C-5F17B40FD8DA}"/>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0389C56C-DF84-4ADE-B035-D26D2445238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69103557-785B-4DEB-99B2-6EFCEE3F158A}"/>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00D30E41-33D6-459E-9C0A-93243E10FB04}"/>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F7F67F7F-BC00-4DA9-B926-5B0DB289CF86}"/>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BD5C4EC2-55E2-4190-BBEE-E9E36F766DFF}"/>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D838408-69CA-426F-B8EC-9385DD5E0487}" type="slidenum">
              <a:rPr lang="en-US" altLang="en-US"/>
              <a:pPr/>
              <a:t>‹#›</a:t>
            </a:fld>
            <a:endParaRPr lang="en-US" altLang="en-US"/>
          </a:p>
        </p:txBody>
      </p:sp>
      <p:sp>
        <p:nvSpPr>
          <p:cNvPr id="20489" name="Freeform 9">
            <a:extLst>
              <a:ext uri="{FF2B5EF4-FFF2-40B4-BE49-F238E27FC236}">
                <a16:creationId xmlns:a16="http://schemas.microsoft.com/office/drawing/2014/main" id="{BCE1589A-3915-46E1-B8ED-5FB91587B3CD}"/>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B2FBE8CB-E6BC-4CD0-9989-6C98985CCD6B}"/>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59" r:id="rId1"/>
    <p:sldLayoutId id="2147484060" r:id="rId2"/>
    <p:sldLayoutId id="2147484061" r:id="rId3"/>
    <p:sldLayoutId id="2147484062" r:id="rId4"/>
    <p:sldLayoutId id="2147484063" r:id="rId5"/>
    <p:sldLayoutId id="2147484064" r:id="rId6"/>
    <p:sldLayoutId id="2147484065" r:id="rId7"/>
    <p:sldLayoutId id="2147484066" r:id="rId8"/>
    <p:sldLayoutId id="2147484067" r:id="rId9"/>
    <p:sldLayoutId id="214748406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218CA1AD-6DBF-4599-8A67-F451D7307E7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77AD1011-5A57-4D14-87BD-58DF19AEDCD0}"/>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96A2878B-8B71-4C49-8FBC-99013585BC45}"/>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67589" name="Picture 3" descr="MHE-red-RGB-email-logo.png">
            <a:extLst>
              <a:ext uri="{FF2B5EF4-FFF2-40B4-BE49-F238E27FC236}">
                <a16:creationId xmlns:a16="http://schemas.microsoft.com/office/drawing/2014/main" id="{92C8AD6F-B548-41DA-834E-4DFB88C91094}"/>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508F2249-B903-459C-A154-6EF1BD4AE155}"/>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21B48433-40FA-4DE0-AA5E-850CA8994593}"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C08A53C3-19AE-4DAB-8B37-F98F28DC5E8A}"/>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76FFAFED-343B-4DBF-9EE9-A8198E3DAC11}"/>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DB1377B6-DA55-4E73-9713-0FA393BF340F}"/>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 name="Title 2">
            <a:extLst>
              <a:ext uri="{FF2B5EF4-FFF2-40B4-BE49-F238E27FC236}">
                <a16:creationId xmlns:a16="http://schemas.microsoft.com/office/drawing/2014/main" id="{7B9EE2D5-D880-4991-82C9-D36E3CC01723}"/>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32ADD882-7369-4ABC-8ADF-A515DBF788E3}"/>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Respiratory Systems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1CDCD3BC-05C6-4EA3-A256-53FFF89640B3}"/>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1BF5E66C-BFF7-4EA1-8FA7-53E666163A38}"/>
              </a:ext>
            </a:extLst>
          </p:cNvPr>
          <p:cNvSpPr>
            <a:spLocks noGrp="1" noChangeArrowheads="1"/>
          </p:cNvSpPr>
          <p:nvPr>
            <p:ph type="body" idx="1"/>
          </p:nvPr>
        </p:nvSpPr>
        <p:spPr/>
        <p:txBody>
          <a:bodyPr/>
          <a:lstStyle/>
          <a:p>
            <a:pPr>
              <a:buFont typeface="Wingdings" panose="05000000000000000000" pitchFamily="2" charset="2"/>
              <a:buNone/>
            </a:pPr>
            <a:r>
              <a:rPr lang="en-US" altLang="en-US" sz="2400" dirty="0"/>
              <a:t>	Reptiles use negative pressure breathing; amphibians use positive pressure breathing.  </a:t>
            </a:r>
          </a:p>
          <a:p>
            <a:pPr marL="1347788" lvl="2" indent="-457200">
              <a:buFont typeface="Arial" panose="020B0604020202020204" pitchFamily="34" charset="0"/>
              <a:buAutoNum type="alphaLcPeriod"/>
            </a:pPr>
            <a:r>
              <a:rPr lang="en-US" altLang="en-US" dirty="0"/>
              <a:t>This is true</a:t>
            </a:r>
          </a:p>
          <a:p>
            <a:pPr marL="1347788" lvl="2" indent="-457200">
              <a:buFont typeface="Arial" panose="020B0604020202020204" pitchFamily="34" charset="0"/>
              <a:buAutoNum type="alphaLcPeriod"/>
            </a:pPr>
            <a:r>
              <a:rPr lang="en-US" altLang="en-US" dirty="0"/>
              <a:t>This is false</a:t>
            </a:r>
          </a:p>
          <a:p>
            <a:pPr marL="1347788" lvl="2" indent="-457200">
              <a:buFont typeface="Arial" panose="020B0604020202020204" pitchFamily="34" charset="0"/>
              <a:buAutoNum type="alphaLcPeriod"/>
            </a:pPr>
            <a:endParaRPr lang="en-US"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4A08853D-857D-4BA3-8743-FD27A540AA4F}"/>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B735CFB0-A13F-4221-988B-A0BFA00285C6}"/>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dirty="0"/>
              <a:t>	Gas exchange in lungs takes place across the</a:t>
            </a:r>
          </a:p>
          <a:p>
            <a:pPr marL="1303338" lvl="2" indent="-457200">
              <a:buFont typeface="Arial" panose="020B0604020202020204" pitchFamily="34" charset="0"/>
              <a:buAutoNum type="alphaLcPeriod"/>
            </a:pPr>
            <a:r>
              <a:rPr lang="en-US" altLang="en-US" dirty="0"/>
              <a:t>Bronchial surfaces</a:t>
            </a:r>
          </a:p>
          <a:p>
            <a:pPr marL="1303338" lvl="2" indent="-457200">
              <a:buFont typeface="Arial" panose="020B0604020202020204" pitchFamily="34" charset="0"/>
              <a:buAutoNum type="alphaLcPeriod"/>
            </a:pPr>
            <a:r>
              <a:rPr lang="en-US" altLang="en-US" dirty="0"/>
              <a:t>Tracheal surfaces</a:t>
            </a:r>
          </a:p>
          <a:p>
            <a:pPr marL="1303338" lvl="2" indent="-457200">
              <a:buFont typeface="Arial" panose="020B0604020202020204" pitchFamily="34" charset="0"/>
              <a:buAutoNum type="alphaLcPeriod"/>
            </a:pPr>
            <a:r>
              <a:rPr lang="en-US" altLang="en-US" dirty="0"/>
              <a:t>Alveoli</a:t>
            </a:r>
          </a:p>
          <a:p>
            <a:pPr marL="1303338" lvl="2" indent="-457200">
              <a:buFont typeface="Arial" panose="020B0604020202020204" pitchFamily="34" charset="0"/>
              <a:buAutoNum type="alphaLcPeriod"/>
            </a:pPr>
            <a:r>
              <a:rPr lang="en-US" altLang="en-US" dirty="0"/>
              <a:t>Pharynx surfaces</a:t>
            </a:r>
          </a:p>
          <a:p>
            <a:pPr marL="1303338" lvl="2" indent="-457200">
              <a:buFont typeface="Wingdings" panose="05000000000000000000" pitchFamily="2" charset="2"/>
              <a:buNone/>
            </a:pPr>
            <a:endParaRPr lang="en-US"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D501B507-D19B-4102-B3D4-8D418B4A15C4}"/>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88C4C996-536F-4850-9DC0-3050D6478019}"/>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A bluebird will have more oxygen in their anterior sacs than in their posterior sacs due to the anatomy of birds respiratory system. </a:t>
            </a:r>
          </a:p>
          <a:p>
            <a:pPr marL="1303338" lvl="2" indent="-457200">
              <a:buFont typeface="+mj-lt"/>
              <a:buAutoNum type="alphaLcPeriod"/>
              <a:defRPr/>
            </a:pPr>
            <a:r>
              <a:rPr lang="en-US" dirty="0"/>
              <a:t>This is true</a:t>
            </a:r>
          </a:p>
          <a:p>
            <a:pPr marL="1303338" lvl="2" indent="-457200">
              <a:buFont typeface="+mj-lt"/>
              <a:buAutoNum type="alphaLcPeriod"/>
              <a:defRPr/>
            </a:pPr>
            <a:r>
              <a:rPr lang="en-US" dirty="0">
                <a:ea typeface="+mn-ea"/>
                <a:cs typeface="+mn-cs"/>
              </a:rPr>
              <a:t>This is false</a:t>
            </a: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73F82F0B-F41F-409F-AF09-96977047B2AA}"/>
              </a:ext>
            </a:extLst>
          </p:cNvPr>
          <p:cNvSpPr>
            <a:spLocks noGrp="1" noChangeArrowheads="1"/>
          </p:cNvSpPr>
          <p:nvPr>
            <p:ph type="title"/>
          </p:nvPr>
        </p:nvSpPr>
        <p:spPr/>
        <p:txBody>
          <a:bodyPr/>
          <a:lstStyle/>
          <a:p>
            <a:pPr eaLnBrk="1" hangingPunct="1"/>
            <a:r>
              <a:rPr lang="en-US" altLang="en-US"/>
              <a:t>Question 11</a:t>
            </a:r>
          </a:p>
        </p:txBody>
      </p:sp>
      <p:sp>
        <p:nvSpPr>
          <p:cNvPr id="15363" name="Rectangle 6">
            <a:extLst>
              <a:ext uri="{FF2B5EF4-FFF2-40B4-BE49-F238E27FC236}">
                <a16:creationId xmlns:a16="http://schemas.microsoft.com/office/drawing/2014/main" id="{3AAC189A-3AB7-4643-A035-C503E0A4F4E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Chemoreceptors</a:t>
            </a:r>
          </a:p>
          <a:p>
            <a:pPr marL="1303338" lvl="2" indent="-457200">
              <a:buFont typeface="Arial" panose="020B0604020202020204" pitchFamily="34" charset="0"/>
              <a:buAutoNum type="alphaLcPeriod"/>
            </a:pPr>
            <a:r>
              <a:rPr lang="en-US" altLang="en-US"/>
              <a:t>Are located in the aorta</a:t>
            </a:r>
          </a:p>
          <a:p>
            <a:pPr marL="1303338" lvl="2" indent="-457200">
              <a:buFont typeface="Arial" panose="020B0604020202020204" pitchFamily="34" charset="0"/>
              <a:buAutoNum type="alphaLcPeriod"/>
            </a:pPr>
            <a:r>
              <a:rPr lang="en-US" altLang="en-US"/>
              <a:t>Are located in the carotid artery</a:t>
            </a:r>
          </a:p>
          <a:p>
            <a:pPr marL="1303338" lvl="2" indent="-457200">
              <a:buFont typeface="Arial" panose="020B0604020202020204" pitchFamily="34" charset="0"/>
              <a:buAutoNum type="alphaLcPeriod"/>
            </a:pPr>
            <a:r>
              <a:rPr lang="en-US" altLang="en-US"/>
              <a:t>Detect H</a:t>
            </a:r>
            <a:r>
              <a:rPr lang="en-US" altLang="en-US" baseline="30000"/>
              <a:t>+</a:t>
            </a:r>
            <a:r>
              <a:rPr lang="en-US" altLang="en-US"/>
              <a:t> concentration</a:t>
            </a:r>
          </a:p>
          <a:p>
            <a:pPr marL="1303338" lvl="2" indent="-457200">
              <a:buFont typeface="Arial" panose="020B0604020202020204" pitchFamily="34" charset="0"/>
              <a:buAutoNum type="alphaLcPeriod"/>
            </a:pPr>
            <a:r>
              <a:rPr lang="en-US" altLang="en-US"/>
              <a:t>Detect oxygen levels</a:t>
            </a:r>
          </a:p>
          <a:p>
            <a:pPr marL="1303338" lvl="2" indent="-457200">
              <a:buFont typeface="Arial" panose="020B0604020202020204" pitchFamily="34" charset="0"/>
              <a:buAutoNum type="alphaLcPeriod"/>
            </a:pPr>
            <a:r>
              <a:rPr lang="en-US" altLang="en-US"/>
              <a:t>All of the above</a:t>
            </a:r>
          </a:p>
          <a:p>
            <a:pPr marL="1303338" lvl="2" indent="-457200">
              <a:buFont typeface="Arial" panose="020B0604020202020204" pitchFamily="34" charset="0"/>
              <a:buAutoNum type="alphaLcPeriod"/>
            </a:pP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1C52F7E4-C116-4DB1-96D3-998946FE2EA4}"/>
              </a:ext>
            </a:extLst>
          </p:cNvPr>
          <p:cNvSpPr>
            <a:spLocks noGrp="1" noChangeArrowheads="1"/>
          </p:cNvSpPr>
          <p:nvPr>
            <p:ph type="title"/>
          </p:nvPr>
        </p:nvSpPr>
        <p:spPr/>
        <p:txBody>
          <a:bodyPr/>
          <a:lstStyle/>
          <a:p>
            <a:pPr eaLnBrk="1" hangingPunct="1"/>
            <a:r>
              <a:rPr lang="en-US" altLang="en-US"/>
              <a:t>Question 12</a:t>
            </a:r>
          </a:p>
        </p:txBody>
      </p:sp>
      <p:sp>
        <p:nvSpPr>
          <p:cNvPr id="14339" name="Rectangle 6">
            <a:extLst>
              <a:ext uri="{FF2B5EF4-FFF2-40B4-BE49-F238E27FC236}">
                <a16:creationId xmlns:a16="http://schemas.microsoft.com/office/drawing/2014/main" id="{F24A90EA-04D1-4253-A158-5106F2923296}"/>
              </a:ext>
            </a:extLst>
          </p:cNvPr>
          <p:cNvSpPr>
            <a:spLocks noGrp="1" noChangeArrowheads="1"/>
          </p:cNvSpPr>
          <p:nvPr>
            <p:ph type="body" idx="1"/>
          </p:nvPr>
        </p:nvSpPr>
        <p:spPr>
          <a:xfrm>
            <a:off x="990600" y="1752600"/>
            <a:ext cx="7661275" cy="4114800"/>
          </a:xfrm>
        </p:spPr>
        <p:txBody>
          <a:bodyPr/>
          <a:lstStyle/>
          <a:p>
            <a:pPr>
              <a:buFont typeface="Wingdings" panose="05000000000000000000" pitchFamily="2" charset="2"/>
              <a:buNone/>
            </a:pPr>
            <a:r>
              <a:rPr lang="en-US" altLang="en-US" sz="2400"/>
              <a:t>	A single hemoglobin molecule can bind to ____ oxygen molecules. </a:t>
            </a:r>
          </a:p>
          <a:p>
            <a:pPr marL="1303338" lvl="2" indent="-457200">
              <a:buFont typeface="Arial" panose="020B0604020202020204" pitchFamily="34" charset="0"/>
              <a:buAutoNum type="alphaLcPeriod"/>
            </a:pPr>
            <a:r>
              <a:rPr lang="en-US" altLang="en-US"/>
              <a:t>1</a:t>
            </a:r>
          </a:p>
          <a:p>
            <a:pPr marL="1303338" lvl="2" indent="-457200">
              <a:buFont typeface="Arial" panose="020B0604020202020204" pitchFamily="34" charset="0"/>
              <a:buAutoNum type="alphaLcPeriod"/>
            </a:pPr>
            <a:r>
              <a:rPr lang="en-US" altLang="en-US"/>
              <a:t>2</a:t>
            </a:r>
          </a:p>
          <a:p>
            <a:pPr marL="1303338" lvl="2" indent="-457200">
              <a:buFont typeface="Arial" panose="020B0604020202020204" pitchFamily="34" charset="0"/>
              <a:buAutoNum type="alphaLcPeriod"/>
            </a:pPr>
            <a:r>
              <a:rPr lang="en-US" altLang="en-US"/>
              <a:t>3</a:t>
            </a:r>
          </a:p>
          <a:p>
            <a:pPr marL="1303338" lvl="2" indent="-457200">
              <a:buFont typeface="Arial" panose="020B0604020202020204" pitchFamily="34" charset="0"/>
              <a:buAutoNum type="alphaLcPeriod"/>
            </a:pPr>
            <a:r>
              <a:rPr lang="en-US" altLang="en-US"/>
              <a:t>4</a:t>
            </a:r>
          </a:p>
          <a:p>
            <a:pPr marL="1303338" lvl="2" indent="-457200">
              <a:buFont typeface="Arial" panose="020B0604020202020204" pitchFamily="34" charset="0"/>
              <a:buAutoNum type="alphaLcPeriod"/>
            </a:pPr>
            <a:r>
              <a:rPr lang="en-US" altLang="en-US"/>
              <a:t>5</a:t>
            </a:r>
          </a:p>
          <a:p>
            <a:pPr marL="1303338" lvl="2" indent="-457200">
              <a:buFont typeface="Wingdings" panose="05000000000000000000" pitchFamily="2" charset="2"/>
              <a:buNone/>
            </a:pPr>
            <a:endParaRPr lang="en-US" altLang="en-US"/>
          </a:p>
          <a:p>
            <a:pPr marL="1303338" lvl="2" indent="-457200">
              <a:buFont typeface="Wingdings" panose="05000000000000000000" pitchFamily="2" charset="2"/>
              <a:buNone/>
            </a:pPr>
            <a:endParaRPr lang="en-US" altLang="en-US"/>
          </a:p>
          <a:p>
            <a:pPr marL="1303338" lvl="2" indent="-457200">
              <a:buFont typeface="Arial" panose="020B0604020202020204" pitchFamily="34" charset="0"/>
              <a:buAutoNum type="alphaLcPeriod"/>
            </a:pP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E344B6CA-2EED-4099-9393-9583FE5782E3}"/>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8696A820-B757-49EF-8A49-02E7BBAC6F2A}"/>
              </a:ext>
            </a:extLst>
          </p:cNvPr>
          <p:cNvSpPr>
            <a:spLocks noGrp="1" noChangeArrowheads="1"/>
          </p:cNvSpPr>
          <p:nvPr>
            <p:ph type="body" idx="1"/>
          </p:nvPr>
        </p:nvSpPr>
        <p:spPr/>
        <p:txBody>
          <a:bodyPr/>
          <a:lstStyle/>
          <a:p>
            <a:pPr>
              <a:buFont typeface="Wingdings" panose="05000000000000000000" pitchFamily="2" charset="2"/>
              <a:buNone/>
            </a:pPr>
            <a:r>
              <a:rPr lang="en-US" altLang="en-US" sz="2400" dirty="0"/>
              <a:t>	Organisms usually have trouble breathing above 6000 m for long periods of time because there is half the amount of oxygen compared to sea level. </a:t>
            </a:r>
          </a:p>
          <a:p>
            <a:pPr marL="1303338" lvl="2" indent="-457200">
              <a:buFont typeface="Arial" panose="020B0604020202020204" pitchFamily="34" charset="0"/>
              <a:buAutoNum type="alphaLcPeriod"/>
            </a:pPr>
            <a:r>
              <a:rPr lang="en-US" altLang="en-US" dirty="0"/>
              <a:t>This is true</a:t>
            </a:r>
          </a:p>
          <a:p>
            <a:pPr marL="1303338" lvl="2" indent="-457200">
              <a:buFont typeface="Arial" panose="020B0604020202020204" pitchFamily="34" charset="0"/>
              <a:buAutoNum type="alphaLcPeriod"/>
            </a:pPr>
            <a:r>
              <a:rPr lang="en-US" altLang="en-US" dirty="0"/>
              <a:t>This is false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0E1D8D64-3AEF-417E-BFFD-2CD6A53423E5}"/>
              </a:ext>
            </a:extLst>
          </p:cNvPr>
          <p:cNvSpPr>
            <a:spLocks noGrp="1" noChangeArrowheads="1"/>
          </p:cNvSpPr>
          <p:nvPr>
            <p:ph type="title"/>
          </p:nvPr>
        </p:nvSpPr>
        <p:spPr/>
        <p:txBody>
          <a:bodyPr/>
          <a:lstStyle/>
          <a:p>
            <a:pPr eaLnBrk="1" hangingPunct="1"/>
            <a:r>
              <a:rPr lang="en-US" altLang="en-US"/>
              <a:t>Question 14</a:t>
            </a:r>
          </a:p>
        </p:txBody>
      </p:sp>
      <p:sp>
        <p:nvSpPr>
          <p:cNvPr id="15363" name="Rectangle 6">
            <a:extLst>
              <a:ext uri="{FF2B5EF4-FFF2-40B4-BE49-F238E27FC236}">
                <a16:creationId xmlns:a16="http://schemas.microsoft.com/office/drawing/2014/main" id="{8B4A9909-E3C2-44C5-B2C3-CA70EBC58B36}"/>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What will happen to oxygen’s rate of diffusion into the bloodstream as a person goes from the Andes Mountain (5500 m) to New York City (1 m)?</a:t>
            </a:r>
            <a:endParaRPr lang="en-US" altLang="en-US"/>
          </a:p>
          <a:p>
            <a:pPr marL="1303338" lvl="2" indent="-457200">
              <a:buFont typeface="Arial" panose="020B0604020202020204" pitchFamily="34" charset="0"/>
              <a:buAutoNum type="alphaLcPeriod"/>
            </a:pPr>
            <a:r>
              <a:rPr lang="en-US" altLang="en-US"/>
              <a:t>The rate of diffusion increases</a:t>
            </a:r>
          </a:p>
          <a:p>
            <a:pPr marL="1303338" lvl="2" indent="-457200">
              <a:buFont typeface="Arial" panose="020B0604020202020204" pitchFamily="34" charset="0"/>
              <a:buAutoNum type="alphaLcPeriod"/>
            </a:pPr>
            <a:r>
              <a:rPr lang="en-US" altLang="en-US"/>
              <a:t>The rate of diffusion decreases</a:t>
            </a:r>
          </a:p>
          <a:p>
            <a:pPr marL="1303338" lvl="2" indent="-457200">
              <a:buFont typeface="Arial" panose="020B0604020202020204" pitchFamily="34" charset="0"/>
              <a:buAutoNum type="alphaLcPeriod"/>
            </a:pPr>
            <a:r>
              <a:rPr lang="en-US" altLang="en-US"/>
              <a:t>The rate remains unchanged</a:t>
            </a:r>
          </a:p>
          <a:p>
            <a:pPr marL="1303338" lvl="2" indent="-457200">
              <a:buFont typeface="Arial" panose="020B0604020202020204" pitchFamily="34" charset="0"/>
              <a:buAutoNum type="alphaLcPeriod"/>
            </a:pPr>
            <a:r>
              <a:rPr lang="en-US" altLang="en-US"/>
              <a:t>Oxygen does not move through diffusion</a:t>
            </a:r>
          </a:p>
          <a:p>
            <a:pPr marL="1303338" lvl="2" indent="-457200">
              <a:buFont typeface="Arial" panose="020B0604020202020204" pitchFamily="34" charset="0"/>
              <a:buAutoNum type="alphaLcPeriod"/>
            </a:pPr>
            <a:endParaRPr lang="en-US" altLang="en-US"/>
          </a:p>
          <a:p>
            <a:pPr marL="1303338" lvl="2" indent="-457200">
              <a:buFont typeface="Wingdings" panose="05000000000000000000" pitchFamily="2" charset="2"/>
              <a:buNone/>
            </a:pPr>
            <a:endParaRPr lang="en-US" altLang="en-US"/>
          </a:p>
          <a:p>
            <a:pPr marL="1303338" lvl="2" indent="-457200">
              <a:buFont typeface="Arial" panose="020B0604020202020204" pitchFamily="34" charset="0"/>
              <a:buAutoNum type="alphaLcPeriod"/>
            </a:pPr>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76328DE6-8A90-49FB-8AF4-464A7A9B215F}"/>
              </a:ext>
            </a:extLst>
          </p:cNvPr>
          <p:cNvSpPr>
            <a:spLocks noGrp="1" noChangeArrowheads="1"/>
          </p:cNvSpPr>
          <p:nvPr>
            <p:ph type="title"/>
          </p:nvPr>
        </p:nvSpPr>
        <p:spPr/>
        <p:txBody>
          <a:bodyPr/>
          <a:lstStyle/>
          <a:p>
            <a:pPr eaLnBrk="1" hangingPunct="1"/>
            <a:r>
              <a:rPr lang="en-US" altLang="en-US"/>
              <a:t>Question 15</a:t>
            </a:r>
          </a:p>
        </p:txBody>
      </p:sp>
      <p:sp>
        <p:nvSpPr>
          <p:cNvPr id="14339" name="Rectangle 6">
            <a:extLst>
              <a:ext uri="{FF2B5EF4-FFF2-40B4-BE49-F238E27FC236}">
                <a16:creationId xmlns:a16="http://schemas.microsoft.com/office/drawing/2014/main" id="{8CFFA5E2-0B86-4A93-AF43-E79B592D7A3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Many fish are dying. Researcher’s tests show there is a low dissolved oxygen content. What might be some factors affecting the solubility of oxygen in water?</a:t>
            </a:r>
          </a:p>
          <a:p>
            <a:pPr marL="1303338" lvl="2" indent="-457200">
              <a:buFont typeface="Arial" panose="020B0604020202020204" pitchFamily="34" charset="0"/>
              <a:buAutoNum type="alphaLcPeriod"/>
            </a:pPr>
            <a:r>
              <a:rPr lang="en-US" altLang="en-US"/>
              <a:t>Temperature of water</a:t>
            </a:r>
          </a:p>
          <a:p>
            <a:pPr marL="1303338" lvl="2" indent="-457200">
              <a:buFont typeface="Arial" panose="020B0604020202020204" pitchFamily="34" charset="0"/>
              <a:buAutoNum type="alphaLcPeriod"/>
            </a:pPr>
            <a:r>
              <a:rPr lang="en-US" altLang="en-US"/>
              <a:t>Salt concentration of water</a:t>
            </a:r>
          </a:p>
          <a:p>
            <a:pPr marL="1303338" lvl="2" indent="-457200">
              <a:buFont typeface="Arial" panose="020B0604020202020204" pitchFamily="34" charset="0"/>
              <a:buAutoNum type="alphaLcPeriod"/>
            </a:pPr>
            <a:r>
              <a:rPr lang="en-US" altLang="en-US"/>
              <a:t>Depth of water</a:t>
            </a:r>
          </a:p>
          <a:p>
            <a:pPr marL="1303338" lvl="2" indent="-457200">
              <a:buFont typeface="Arial" panose="020B0604020202020204" pitchFamily="34" charset="0"/>
              <a:buAutoNum type="alphaLcPeriod"/>
            </a:pPr>
            <a:r>
              <a:rPr lang="en-US" altLang="en-US"/>
              <a:t>Aquatic plants present</a:t>
            </a:r>
          </a:p>
          <a:p>
            <a:pPr marL="1303338" lvl="2" indent="-457200">
              <a:buFont typeface="Arial" panose="020B0604020202020204" pitchFamily="34" charset="0"/>
              <a:buAutoNum type="alphaLcPeriod"/>
            </a:pPr>
            <a:r>
              <a:rPr lang="en-US" altLang="en-US"/>
              <a:t>All of the above</a:t>
            </a:r>
          </a:p>
          <a:p>
            <a:pPr marL="1303338" lvl="2" indent="-457200">
              <a:buFont typeface="Arial" panose="020B0604020202020204" pitchFamily="34" charset="0"/>
              <a:buAutoNum type="alphaLcPeriod"/>
            </a:pPr>
            <a:endParaRPr lang="en-US" altLang="en-US"/>
          </a:p>
          <a:p>
            <a:pPr marL="1303338" lvl="2" indent="-457200">
              <a:buFont typeface="Arial" panose="020B0604020202020204" pitchFamily="34" charset="0"/>
              <a:buAutoNum type="alphaLcPeriod"/>
            </a:pPr>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306022CF-26D2-445F-A6A9-D062253891A9}"/>
              </a:ext>
            </a:extLst>
          </p:cNvPr>
          <p:cNvSpPr>
            <a:spLocks noGrp="1" noChangeArrowheads="1"/>
          </p:cNvSpPr>
          <p:nvPr>
            <p:ph type="title"/>
          </p:nvPr>
        </p:nvSpPr>
        <p:spPr/>
        <p:txBody>
          <a:bodyPr/>
          <a:lstStyle/>
          <a:p>
            <a:pPr eaLnBrk="1" hangingPunct="1"/>
            <a:r>
              <a:rPr lang="en-US" altLang="en-US"/>
              <a:t>Question 16</a:t>
            </a:r>
          </a:p>
        </p:txBody>
      </p:sp>
      <p:sp>
        <p:nvSpPr>
          <p:cNvPr id="20483" name="Rectangle 6">
            <a:extLst>
              <a:ext uri="{FF2B5EF4-FFF2-40B4-BE49-F238E27FC236}">
                <a16:creationId xmlns:a16="http://schemas.microsoft.com/office/drawing/2014/main" id="{D370BAFE-B904-4F86-99C5-73760383B498}"/>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Premature babies are often born without sufficient surfactant. What would be an effect of this? </a:t>
            </a:r>
            <a:endParaRPr lang="en-US" altLang="en-US"/>
          </a:p>
          <a:p>
            <a:pPr marL="1368425" lvl="2" indent="-514350">
              <a:buFont typeface="Arial" panose="020B0604020202020204" pitchFamily="34" charset="0"/>
              <a:buAutoNum type="alphaLcPeriod"/>
            </a:pPr>
            <a:r>
              <a:rPr lang="en-US" altLang="en-US"/>
              <a:t>Many alveoli will collapse</a:t>
            </a:r>
          </a:p>
          <a:p>
            <a:pPr marL="1368425" lvl="2" indent="-514350">
              <a:buFont typeface="Arial" panose="020B0604020202020204" pitchFamily="34" charset="0"/>
              <a:buAutoNum type="alphaLcPeriod"/>
            </a:pPr>
            <a:r>
              <a:rPr lang="en-US" altLang="en-US"/>
              <a:t>The child will need surfactant injections</a:t>
            </a:r>
          </a:p>
          <a:p>
            <a:pPr marL="1368425" lvl="2" indent="-514350">
              <a:buFont typeface="Arial" panose="020B0604020202020204" pitchFamily="34" charset="0"/>
              <a:buAutoNum type="alphaLcPeriod"/>
            </a:pPr>
            <a:r>
              <a:rPr lang="en-US" altLang="en-US"/>
              <a:t>There is no barrier between the air and fluid of the lungs</a:t>
            </a:r>
          </a:p>
          <a:p>
            <a:pPr marL="1368425" lvl="2" indent="-514350">
              <a:buFont typeface="Arial" panose="020B0604020202020204" pitchFamily="34" charset="0"/>
              <a:buAutoNum type="alphaLcPeriod"/>
            </a:pPr>
            <a:r>
              <a:rPr lang="en-US" altLang="en-US"/>
              <a:t>All of these are possible side effects</a:t>
            </a:r>
          </a:p>
          <a:p>
            <a:pPr marL="1368425" lvl="2" indent="-514350">
              <a:buFont typeface="Arial" panose="020B0604020202020204" pitchFamily="34" charset="0"/>
              <a:buAutoNum type="alphaLcPeriod"/>
            </a:pPr>
            <a:r>
              <a:rPr lang="en-US" altLang="en-US"/>
              <a:t>None of these are possible side effects</a:t>
            </a:r>
          </a:p>
          <a:p>
            <a:pPr marL="1368425" lvl="2" indent="-514350">
              <a:buFont typeface="Arial" panose="020B0604020202020204" pitchFamily="34" charset="0"/>
              <a:buAutoNum type="alphaLcPeriod"/>
            </a:pPr>
            <a:endParaRPr lang="en-US" altLang="en-US"/>
          </a:p>
          <a:p>
            <a:pPr marL="1368425" lvl="2" indent="-514350">
              <a:buFont typeface="Arial" panose="020B0604020202020204" pitchFamily="34" charset="0"/>
              <a:buAutoNum type="alphaLcPeriod"/>
            </a:pPr>
            <a:endParaRPr lang="en-US" altLang="en-US"/>
          </a:p>
          <a:p>
            <a:pPr>
              <a:buFont typeface="Wingdings" panose="05000000000000000000" pitchFamily="2" charset="2"/>
              <a:buNone/>
            </a:pPr>
            <a:endParaRPr lang="en-US"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53EC440-CC37-474C-9D2E-D9877FB191D5}"/>
              </a:ext>
            </a:extLst>
          </p:cNvPr>
          <p:cNvSpPr>
            <a:spLocks noGrp="1" noChangeArrowheads="1"/>
          </p:cNvSpPr>
          <p:nvPr>
            <p:ph type="title"/>
          </p:nvPr>
        </p:nvSpPr>
        <p:spPr/>
        <p:txBody>
          <a:bodyPr/>
          <a:lstStyle/>
          <a:p>
            <a:pPr eaLnBrk="1" hangingPunct="1"/>
            <a:r>
              <a:rPr lang="en-US" altLang="en-US"/>
              <a:t>Question 17</a:t>
            </a:r>
          </a:p>
        </p:txBody>
      </p:sp>
      <p:sp>
        <p:nvSpPr>
          <p:cNvPr id="21507" name="Rectangle 6">
            <a:extLst>
              <a:ext uri="{FF2B5EF4-FFF2-40B4-BE49-F238E27FC236}">
                <a16:creationId xmlns:a16="http://schemas.microsoft.com/office/drawing/2014/main" id="{7E1B6171-7729-40AE-9573-9EAA5B70A5FA}"/>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If levels of H</a:t>
            </a:r>
            <a:r>
              <a:rPr lang="en-US" altLang="en-US" sz="2400" baseline="30000"/>
              <a:t>+</a:t>
            </a:r>
            <a:r>
              <a:rPr lang="en-US" altLang="en-US" sz="2400"/>
              <a:t> were high in your blood, what would happen to help alleviate the pH?</a:t>
            </a:r>
          </a:p>
          <a:p>
            <a:pPr marL="1303338" lvl="2" indent="-457200">
              <a:buFont typeface="Arial" panose="020B0604020202020204" pitchFamily="34" charset="0"/>
              <a:buAutoNum type="alphaLcPeriod"/>
            </a:pPr>
            <a:r>
              <a:rPr lang="en-US" altLang="en-US"/>
              <a:t>More H</a:t>
            </a:r>
            <a:r>
              <a:rPr lang="en-US" altLang="en-US" baseline="30000"/>
              <a:t>+</a:t>
            </a:r>
            <a:r>
              <a:rPr lang="en-US" altLang="en-US"/>
              <a:t> will be released</a:t>
            </a:r>
          </a:p>
          <a:p>
            <a:pPr marL="1303338" lvl="2" indent="-457200">
              <a:buFont typeface="Arial" panose="020B0604020202020204" pitchFamily="34" charset="0"/>
              <a:buAutoNum type="alphaLcPeriod"/>
            </a:pPr>
            <a:r>
              <a:rPr lang="en-US" altLang="en-US"/>
              <a:t>More OH</a:t>
            </a:r>
            <a:r>
              <a:rPr lang="en-US" altLang="en-US" baseline="30000"/>
              <a:t>-</a:t>
            </a:r>
            <a:r>
              <a:rPr lang="en-US" altLang="en-US"/>
              <a:t> will be released</a:t>
            </a:r>
          </a:p>
          <a:p>
            <a:pPr marL="1303338" lvl="2" indent="-457200">
              <a:buFont typeface="Arial" panose="020B0604020202020204" pitchFamily="34" charset="0"/>
              <a:buAutoNum type="alphaLcPeriod"/>
            </a:pPr>
            <a:r>
              <a:rPr lang="en-US" altLang="en-US"/>
              <a:t>H</a:t>
            </a:r>
            <a:r>
              <a:rPr lang="en-US" altLang="en-US" baseline="30000"/>
              <a:t>+</a:t>
            </a:r>
            <a:r>
              <a:rPr lang="en-US" altLang="en-US"/>
              <a:t> will bond to bicarbonate to make carbonic acid, then carbon dioxide and water</a:t>
            </a:r>
          </a:p>
          <a:p>
            <a:pPr marL="1303338" lvl="2" indent="-457200">
              <a:buFont typeface="Arial" panose="020B0604020202020204" pitchFamily="34" charset="0"/>
              <a:buAutoNum type="alphaLcPeriod"/>
            </a:pPr>
            <a:r>
              <a:rPr lang="en-US" altLang="en-US"/>
              <a:t>Carbonic acid would disassociate to form bicarbonate ions</a:t>
            </a:r>
          </a:p>
          <a:p>
            <a:pPr marL="1303338" lvl="2" indent="-457200">
              <a:buFont typeface="Arial" panose="020B0604020202020204" pitchFamily="34" charset="0"/>
              <a:buAutoNum type="alphaLcPeriod"/>
            </a:pPr>
            <a:endParaRPr lang="en-US" altLang="en-US"/>
          </a:p>
          <a:p>
            <a:pPr marL="1303338" lvl="2" indent="-457200">
              <a:buFont typeface="Arial" panose="020B0604020202020204" pitchFamily="34" charset="0"/>
              <a:buAutoNum type="alphaLcPeriod"/>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646DB074-0109-4591-93D3-4E25C1528C65}"/>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995A1F40-876C-494E-80CF-6FABC277F433}"/>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37653D56-C78D-4A88-80F7-9EABBDF166AD}"/>
              </a:ext>
            </a:extLst>
          </p:cNvPr>
          <p:cNvSpPr>
            <a:spLocks noGrp="1" noChangeArrowheads="1"/>
          </p:cNvSpPr>
          <p:nvPr>
            <p:ph type="title"/>
          </p:nvPr>
        </p:nvSpPr>
        <p:spPr/>
        <p:txBody>
          <a:bodyPr/>
          <a:lstStyle/>
          <a:p>
            <a:pPr eaLnBrk="1" hangingPunct="1"/>
            <a:r>
              <a:rPr lang="en-US" altLang="en-US"/>
              <a:t>Question 18</a:t>
            </a:r>
          </a:p>
        </p:txBody>
      </p:sp>
      <p:sp>
        <p:nvSpPr>
          <p:cNvPr id="15363" name="Rectangle 6">
            <a:extLst>
              <a:ext uri="{FF2B5EF4-FFF2-40B4-BE49-F238E27FC236}">
                <a16:creationId xmlns:a16="http://schemas.microsoft.com/office/drawing/2014/main" id="{5C5F607A-73DD-40FF-A3AF-2A618062666B}"/>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defRPr/>
            </a:pPr>
            <a:r>
              <a:rPr lang="en-US" sz="2400" dirty="0"/>
              <a:t>	Larger animals need to take more breaths per minute to match their metabolism. </a:t>
            </a:r>
            <a:endParaRPr lang="en-US" dirty="0"/>
          </a:p>
          <a:p>
            <a:pPr marL="1303338" lvl="2" indent="-457200">
              <a:buFont typeface="+mj-lt"/>
              <a:buAutoNum type="alphaLcPeriod"/>
              <a:defRPr/>
            </a:pPr>
            <a:r>
              <a:rPr lang="en-US" dirty="0">
                <a:ea typeface="+mn-ea"/>
                <a:cs typeface="+mn-cs"/>
              </a:rPr>
              <a:t>This is true</a:t>
            </a:r>
          </a:p>
          <a:p>
            <a:pPr marL="1303338" lvl="2" indent="-457200">
              <a:buFont typeface="+mj-lt"/>
              <a:buAutoNum type="alphaLcPeriod"/>
              <a:defRPr/>
            </a:pPr>
            <a:r>
              <a:rPr lang="en-US" dirty="0">
                <a:ea typeface="+mn-ea"/>
                <a:cs typeface="+mn-cs"/>
              </a:rPr>
              <a:t>This is false</a:t>
            </a:r>
          </a:p>
          <a:p>
            <a:pPr marL="1303338" lvl="2" indent="-457200">
              <a:buFont typeface="Wingdings" panose="05000000000000000000" pitchFamily="2" charset="2"/>
              <a:buNone/>
              <a:defRPr/>
            </a:pPr>
            <a:endParaRPr lang="en-US" dirty="0">
              <a:ea typeface="+mn-ea"/>
              <a:cs typeface="+mn-cs"/>
            </a:endParaRP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82B6F8DC-543A-460D-BD93-EE252A1BED1E}"/>
              </a:ext>
            </a:extLst>
          </p:cNvPr>
          <p:cNvSpPr>
            <a:spLocks noGrp="1" noChangeArrowheads="1"/>
          </p:cNvSpPr>
          <p:nvPr>
            <p:ph type="title"/>
          </p:nvPr>
        </p:nvSpPr>
        <p:spPr/>
        <p:txBody>
          <a:bodyPr/>
          <a:lstStyle/>
          <a:p>
            <a:pPr eaLnBrk="1" hangingPunct="1"/>
            <a:r>
              <a:rPr lang="en-US" altLang="en-US"/>
              <a:t>Question 19</a:t>
            </a:r>
          </a:p>
        </p:txBody>
      </p:sp>
      <p:sp>
        <p:nvSpPr>
          <p:cNvPr id="15363" name="Rectangle 6">
            <a:extLst>
              <a:ext uri="{FF2B5EF4-FFF2-40B4-BE49-F238E27FC236}">
                <a16:creationId xmlns:a16="http://schemas.microsoft.com/office/drawing/2014/main" id="{26730CA9-C44F-4764-8401-F0F21EB792C4}"/>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defRPr/>
            </a:pPr>
            <a:r>
              <a:rPr lang="en-US" sz="2400" dirty="0"/>
              <a:t>	Individuals who are anemic often have iron deficiencies. What might be an effect of this? </a:t>
            </a:r>
          </a:p>
          <a:p>
            <a:pPr marL="1303338" lvl="2" indent="-457200">
              <a:buFont typeface="+mj-lt"/>
              <a:buAutoNum type="alphaLcPeriod"/>
              <a:defRPr/>
            </a:pPr>
            <a:r>
              <a:rPr lang="en-US" dirty="0">
                <a:ea typeface="+mn-ea"/>
                <a:cs typeface="+mn-cs"/>
              </a:rPr>
              <a:t>Low carbon dioxide content</a:t>
            </a:r>
          </a:p>
          <a:p>
            <a:pPr marL="1303338" lvl="2" indent="-457200">
              <a:buFont typeface="+mj-lt"/>
              <a:buAutoNum type="alphaLcPeriod"/>
              <a:defRPr/>
            </a:pPr>
            <a:r>
              <a:rPr lang="en-US" dirty="0">
                <a:ea typeface="+mn-ea"/>
                <a:cs typeface="+mn-cs"/>
              </a:rPr>
              <a:t>Very red blood</a:t>
            </a:r>
          </a:p>
          <a:p>
            <a:pPr marL="1303338" lvl="2" indent="-457200">
              <a:buFont typeface="+mj-lt"/>
              <a:buAutoNum type="alphaLcPeriod"/>
              <a:defRPr/>
            </a:pPr>
            <a:r>
              <a:rPr lang="en-US" dirty="0">
                <a:ea typeface="+mn-ea"/>
                <a:cs typeface="+mn-cs"/>
              </a:rPr>
              <a:t>Low oxygen content</a:t>
            </a:r>
          </a:p>
          <a:p>
            <a:pPr marL="1303338" lvl="2" indent="-457200">
              <a:buFont typeface="+mj-lt"/>
              <a:buAutoNum type="alphaLcPeriod"/>
              <a:defRPr/>
            </a:pPr>
            <a:r>
              <a:rPr lang="en-US" dirty="0">
                <a:ea typeface="+mn-ea"/>
                <a:cs typeface="+mn-cs"/>
              </a:rPr>
              <a:t>High oxygen content</a:t>
            </a:r>
          </a:p>
          <a:p>
            <a:pPr marL="1303338" lvl="2" indent="-457200">
              <a:buFont typeface="Wingdings" panose="05000000000000000000" pitchFamily="2" charset="2"/>
              <a:buNone/>
              <a:defRPr/>
            </a:pPr>
            <a:endParaRPr lang="en-US" dirty="0">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C4054B56-BFC8-40AF-8A07-778C601647CA}"/>
              </a:ext>
            </a:extLst>
          </p:cNvPr>
          <p:cNvSpPr>
            <a:spLocks noGrp="1" noChangeArrowheads="1"/>
          </p:cNvSpPr>
          <p:nvPr>
            <p:ph type="title"/>
          </p:nvPr>
        </p:nvSpPr>
        <p:spPr/>
        <p:txBody>
          <a:bodyPr/>
          <a:lstStyle/>
          <a:p>
            <a:pPr eaLnBrk="1" hangingPunct="1"/>
            <a:r>
              <a:rPr lang="en-US" altLang="en-US"/>
              <a:t>Question 20</a:t>
            </a:r>
          </a:p>
        </p:txBody>
      </p:sp>
      <p:sp>
        <p:nvSpPr>
          <p:cNvPr id="15363" name="Rectangle 6">
            <a:extLst>
              <a:ext uri="{FF2B5EF4-FFF2-40B4-BE49-F238E27FC236}">
                <a16:creationId xmlns:a16="http://schemas.microsoft.com/office/drawing/2014/main" id="{3FE99A82-7066-4C1F-938D-2BA011FBA939}"/>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defRPr/>
            </a:pPr>
            <a:r>
              <a:rPr lang="en-US" sz="2400" dirty="0"/>
              <a:t>	At what point is P</a:t>
            </a:r>
            <a:r>
              <a:rPr lang="en-US" sz="2400" baseline="-25000" dirty="0"/>
              <a:t>O</a:t>
            </a:r>
            <a:r>
              <a:rPr lang="en-US" sz="2400" baseline="-46000" dirty="0"/>
              <a:t>2</a:t>
            </a:r>
            <a:r>
              <a:rPr lang="en-US" sz="2400" dirty="0"/>
              <a:t> at or near 100%?</a:t>
            </a:r>
          </a:p>
          <a:p>
            <a:pPr marL="1303338" lvl="2" indent="-457200">
              <a:buFont typeface="+mj-lt"/>
              <a:buAutoNum type="alphaLcPeriod"/>
              <a:defRPr/>
            </a:pPr>
            <a:r>
              <a:rPr lang="en-US" dirty="0">
                <a:ea typeface="+mn-ea"/>
                <a:cs typeface="+mn-cs"/>
              </a:rPr>
              <a:t>In capillaries during strenuous activities</a:t>
            </a:r>
          </a:p>
          <a:p>
            <a:pPr marL="1303338" lvl="2" indent="-457200">
              <a:buFont typeface="+mj-lt"/>
              <a:buAutoNum type="alphaLcPeriod"/>
              <a:defRPr/>
            </a:pPr>
            <a:r>
              <a:rPr lang="en-US" dirty="0">
                <a:ea typeface="+mn-ea"/>
                <a:cs typeface="+mn-cs"/>
              </a:rPr>
              <a:t>In the lungs</a:t>
            </a:r>
          </a:p>
          <a:p>
            <a:pPr marL="1303338" lvl="2" indent="-457200">
              <a:buFont typeface="+mj-lt"/>
              <a:buAutoNum type="alphaLcPeriod"/>
              <a:defRPr/>
            </a:pPr>
            <a:r>
              <a:rPr lang="en-US" dirty="0">
                <a:ea typeface="+mn-ea"/>
                <a:cs typeface="+mn-cs"/>
              </a:rPr>
              <a:t>Capillaries at rest</a:t>
            </a:r>
          </a:p>
          <a:p>
            <a:pPr marL="1303338" lvl="2" indent="-457200">
              <a:buFont typeface="+mj-lt"/>
              <a:buAutoNum type="alphaLcPeriod"/>
              <a:defRPr/>
            </a:pPr>
            <a:r>
              <a:rPr lang="en-US" dirty="0">
                <a:ea typeface="+mn-ea"/>
                <a:cs typeface="+mn-cs"/>
              </a:rPr>
              <a:t>In body tissues</a:t>
            </a:r>
          </a:p>
          <a:p>
            <a:pPr marL="1303338" lvl="2" indent="-457200">
              <a:buFont typeface="+mj-lt"/>
              <a:buAutoNum type="alphaLcPeriod"/>
              <a:defRPr/>
            </a:pPr>
            <a:r>
              <a:rPr lang="en-US" dirty="0">
                <a:ea typeface="+mn-ea"/>
                <a:cs typeface="+mn-cs"/>
              </a:rPr>
              <a:t>All of the above</a:t>
            </a:r>
          </a:p>
          <a:p>
            <a:pPr marL="1303338" lvl="2" indent="-457200">
              <a:buFont typeface="Wingdings" panose="05000000000000000000" pitchFamily="2" charset="2"/>
              <a:buNone/>
              <a:defRPr/>
            </a:pPr>
            <a:endParaRPr lang="en-US" dirty="0">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AF0763B4-DF43-468D-80C6-68887DCC0ED5}"/>
              </a:ext>
            </a:extLst>
          </p:cNvPr>
          <p:cNvSpPr>
            <a:spLocks noGrp="1" noChangeArrowheads="1"/>
          </p:cNvSpPr>
          <p:nvPr>
            <p:ph type="title"/>
          </p:nvPr>
        </p:nvSpPr>
        <p:spPr/>
        <p:txBody>
          <a:bodyPr/>
          <a:lstStyle/>
          <a:p>
            <a:pPr eaLnBrk="1" hangingPunct="1"/>
            <a:r>
              <a:rPr lang="en-US" altLang="en-US"/>
              <a:t>Question 21</a:t>
            </a:r>
          </a:p>
        </p:txBody>
      </p:sp>
      <p:sp>
        <p:nvSpPr>
          <p:cNvPr id="16387" name="Rectangle 6">
            <a:extLst>
              <a:ext uri="{FF2B5EF4-FFF2-40B4-BE49-F238E27FC236}">
                <a16:creationId xmlns:a16="http://schemas.microsoft.com/office/drawing/2014/main" id="{1E1A8FFC-2E0C-4F24-AF9C-E512F646DAD3}"/>
              </a:ext>
            </a:extLst>
          </p:cNvPr>
          <p:cNvSpPr>
            <a:spLocks noGrp="1" noChangeArrowheads="1"/>
          </p:cNvSpPr>
          <p:nvPr>
            <p:ph type="body" idx="1"/>
          </p:nvPr>
        </p:nvSpPr>
        <p:spPr>
          <a:xfrm>
            <a:off x="685800" y="1752600"/>
            <a:ext cx="8153400" cy="4114800"/>
          </a:xfrm>
        </p:spPr>
        <p:txBody>
          <a:bodyPr/>
          <a:lstStyle/>
          <a:p>
            <a:pPr>
              <a:buFont typeface="Wingdings" panose="05000000000000000000" pitchFamily="2" charset="2"/>
              <a:buNone/>
              <a:defRPr/>
            </a:pPr>
            <a:r>
              <a:rPr lang="en-US" sz="2400" dirty="0"/>
              <a:t>	Which of the following is true if the </a:t>
            </a:r>
            <a:r>
              <a:rPr lang="en-US" sz="2400" dirty="0" err="1"/>
              <a:t>oxygen‑hemoglobin</a:t>
            </a:r>
            <a:r>
              <a:rPr lang="en-US" sz="2400" dirty="0"/>
              <a:t> dissociation curve is shifted to the right? </a:t>
            </a:r>
          </a:p>
          <a:p>
            <a:pPr marL="1303338" lvl="2" indent="-457200">
              <a:buFont typeface="+mj-lt"/>
              <a:buAutoNum type="alphaLcPeriod"/>
              <a:defRPr/>
            </a:pPr>
            <a:r>
              <a:rPr lang="en-US" dirty="0">
                <a:ea typeface="+mn-ea"/>
                <a:cs typeface="+mn-cs"/>
              </a:rPr>
              <a:t> Partial pressure of carbon dioxide is increased</a:t>
            </a:r>
          </a:p>
          <a:p>
            <a:pPr marL="1303338" lvl="2" indent="-457200">
              <a:buFont typeface="+mj-lt"/>
              <a:buAutoNum type="alphaLcPeriod"/>
              <a:defRPr/>
            </a:pPr>
            <a:r>
              <a:rPr lang="en-US" dirty="0">
                <a:ea typeface="+mn-ea"/>
                <a:cs typeface="+mn-cs"/>
              </a:rPr>
              <a:t> pH is increased</a:t>
            </a:r>
          </a:p>
          <a:p>
            <a:pPr marL="1303338" lvl="2" indent="-457200">
              <a:buFont typeface="+mj-lt"/>
              <a:buAutoNum type="alphaLcPeriod"/>
              <a:defRPr/>
            </a:pPr>
            <a:r>
              <a:rPr lang="en-US" dirty="0">
                <a:ea typeface="+mn-ea"/>
                <a:cs typeface="+mn-cs"/>
              </a:rPr>
              <a:t> Temperature is decreased</a:t>
            </a:r>
          </a:p>
          <a:p>
            <a:pPr marL="1303338" lvl="2" indent="-457200">
              <a:buFont typeface="+mj-lt"/>
              <a:buAutoNum type="alphaLcPeriod"/>
              <a:defRPr/>
            </a:pPr>
            <a:r>
              <a:rPr lang="en-US" dirty="0">
                <a:ea typeface="+mn-ea"/>
                <a:cs typeface="+mn-cs"/>
              </a:rPr>
              <a:t> Partial pressure of oxygen is decreased</a:t>
            </a:r>
          </a:p>
          <a:p>
            <a:pPr marL="1303338" lvl="2" indent="-457200">
              <a:buFont typeface="+mj-lt"/>
              <a:buAutoNum type="alphaLcPeriod"/>
              <a:defRPr/>
            </a:pP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E6767FCF-16AA-47C6-A9E4-F33232022A37}"/>
              </a:ext>
            </a:extLst>
          </p:cNvPr>
          <p:cNvSpPr>
            <a:spLocks noGrp="1" noChangeArrowheads="1"/>
          </p:cNvSpPr>
          <p:nvPr>
            <p:ph type="title"/>
          </p:nvPr>
        </p:nvSpPr>
        <p:spPr/>
        <p:txBody>
          <a:bodyPr/>
          <a:lstStyle/>
          <a:p>
            <a:pPr eaLnBrk="1" hangingPunct="1"/>
            <a:r>
              <a:rPr lang="en-US" altLang="en-US"/>
              <a:t>Question 22</a:t>
            </a:r>
          </a:p>
        </p:txBody>
      </p:sp>
      <p:sp>
        <p:nvSpPr>
          <p:cNvPr id="16387" name="Rectangle 6">
            <a:extLst>
              <a:ext uri="{FF2B5EF4-FFF2-40B4-BE49-F238E27FC236}">
                <a16:creationId xmlns:a16="http://schemas.microsoft.com/office/drawing/2014/main" id="{3942A072-8FD8-47EE-AE27-2CFEA1732D10}"/>
              </a:ext>
            </a:extLst>
          </p:cNvPr>
          <p:cNvSpPr>
            <a:spLocks noGrp="1" noChangeArrowheads="1"/>
          </p:cNvSpPr>
          <p:nvPr>
            <p:ph type="body" idx="1"/>
          </p:nvPr>
        </p:nvSpPr>
        <p:spPr>
          <a:xfrm>
            <a:off x="304800" y="1828800"/>
            <a:ext cx="8153400" cy="4114800"/>
          </a:xfrm>
        </p:spPr>
        <p:txBody>
          <a:bodyPr/>
          <a:lstStyle/>
          <a:p>
            <a:pPr lvl="1">
              <a:buFont typeface="Wingdings" panose="05000000000000000000" pitchFamily="2" charset="2"/>
              <a:buNone/>
              <a:defRPr/>
            </a:pPr>
            <a:r>
              <a:rPr lang="en-US" sz="2400" dirty="0">
                <a:ea typeface="+mn-ea"/>
                <a:cs typeface="+mn-cs"/>
              </a:rPr>
              <a:t>	What is unique about </a:t>
            </a:r>
            <a:r>
              <a:rPr lang="en-US" sz="2400" dirty="0" err="1">
                <a:ea typeface="+mn-ea"/>
                <a:cs typeface="+mn-cs"/>
              </a:rPr>
              <a:t>heterozygotes</a:t>
            </a:r>
            <a:r>
              <a:rPr lang="en-US" sz="2400" dirty="0">
                <a:ea typeface="+mn-ea"/>
                <a:cs typeface="+mn-cs"/>
              </a:rPr>
              <a:t> for sickle cell anemia?</a:t>
            </a:r>
          </a:p>
          <a:p>
            <a:pPr marL="2079625" lvl="4" indent="-457200">
              <a:buFont typeface="+mj-lt"/>
              <a:buAutoNum type="alphaLcPeriod"/>
              <a:defRPr/>
            </a:pPr>
            <a:r>
              <a:rPr lang="en-US" sz="2400" dirty="0">
                <a:ea typeface="+mn-ea"/>
                <a:cs typeface="+mn-cs"/>
              </a:rPr>
              <a:t>They have no sickle cells</a:t>
            </a:r>
          </a:p>
          <a:p>
            <a:pPr marL="2079625" lvl="4" indent="-457200">
              <a:buFont typeface="+mj-lt"/>
              <a:buAutoNum type="alphaLcPeriod"/>
              <a:defRPr/>
            </a:pPr>
            <a:r>
              <a:rPr lang="en-US" sz="2400" dirty="0">
                <a:ea typeface="+mn-ea"/>
                <a:cs typeface="+mn-cs"/>
              </a:rPr>
              <a:t>They can resist full blown malaria</a:t>
            </a:r>
          </a:p>
          <a:p>
            <a:pPr marL="2079625" lvl="4" indent="-457200">
              <a:buFont typeface="+mj-lt"/>
              <a:buAutoNum type="alphaLcPeriod"/>
              <a:defRPr/>
            </a:pPr>
            <a:r>
              <a:rPr lang="en-US" sz="2400" dirty="0">
                <a:ea typeface="+mn-ea"/>
                <a:cs typeface="+mn-cs"/>
              </a:rPr>
              <a:t>They do develop sickle cell anemia</a:t>
            </a:r>
          </a:p>
          <a:p>
            <a:pPr marL="2079625" lvl="4" indent="-457200">
              <a:buFont typeface="+mj-lt"/>
              <a:buAutoNum type="alphaLcPeriod"/>
              <a:defRPr/>
            </a:pPr>
            <a:r>
              <a:rPr lang="en-US" sz="2400" dirty="0">
                <a:ea typeface="+mn-ea"/>
                <a:cs typeface="+mn-cs"/>
              </a:rPr>
              <a:t>The parasites can reproduce successfully</a:t>
            </a:r>
          </a:p>
          <a:p>
            <a:pPr marL="2079625" lvl="4" indent="-457200">
              <a:buFont typeface="+mj-lt"/>
              <a:buAutoNum type="alphaLcPeriod"/>
              <a:defRPr/>
            </a:pPr>
            <a:r>
              <a:rPr lang="en-US" sz="2400" dirty="0">
                <a:ea typeface="+mn-ea"/>
                <a:cs typeface="+mn-cs"/>
              </a:rPr>
              <a:t>All of the cells are normal</a:t>
            </a: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E9EB3151-8B25-4360-83B2-863FDB001232}"/>
              </a:ext>
            </a:extLst>
          </p:cNvPr>
          <p:cNvSpPr>
            <a:spLocks noGrp="1" noChangeArrowheads="1"/>
          </p:cNvSpPr>
          <p:nvPr>
            <p:ph type="title"/>
          </p:nvPr>
        </p:nvSpPr>
        <p:spPr/>
        <p:txBody>
          <a:bodyPr/>
          <a:lstStyle/>
          <a:p>
            <a:pPr eaLnBrk="1" hangingPunct="1"/>
            <a:r>
              <a:rPr lang="en-US" altLang="en-US" dirty="0"/>
              <a:t>Question 23</a:t>
            </a:r>
          </a:p>
        </p:txBody>
      </p:sp>
      <p:sp>
        <p:nvSpPr>
          <p:cNvPr id="5123" name="Rectangle 8">
            <a:extLst>
              <a:ext uri="{FF2B5EF4-FFF2-40B4-BE49-F238E27FC236}">
                <a16:creationId xmlns:a16="http://schemas.microsoft.com/office/drawing/2014/main" id="{B19BA46B-FFFF-416A-AEB1-C7EC29CFBE9F}"/>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Oxygen crosses the respiratory tract by—</a:t>
            </a:r>
          </a:p>
          <a:p>
            <a:pPr marL="1303338" lvl="2" indent="-457200">
              <a:buFont typeface="+mj-lt"/>
              <a:buAutoNum type="alphaLcPeriod"/>
              <a:defRPr/>
            </a:pPr>
            <a:r>
              <a:rPr lang="en-US" dirty="0">
                <a:ea typeface="+mn-ea"/>
                <a:cs typeface="+mn-cs"/>
              </a:rPr>
              <a:t>Diffusion</a:t>
            </a:r>
          </a:p>
          <a:p>
            <a:pPr marL="1303338" lvl="2" indent="-457200">
              <a:buFont typeface="+mj-lt"/>
              <a:buAutoNum type="alphaLcPeriod"/>
              <a:defRPr/>
            </a:pPr>
            <a:r>
              <a:rPr lang="en-US" dirty="0">
                <a:ea typeface="+mn-ea"/>
                <a:cs typeface="+mn-cs"/>
              </a:rPr>
              <a:t>Osmosis</a:t>
            </a:r>
          </a:p>
          <a:p>
            <a:pPr marL="1303338" lvl="2" indent="-457200">
              <a:buFont typeface="+mj-lt"/>
              <a:buAutoNum type="alphaLcPeriod"/>
              <a:defRPr/>
            </a:pPr>
            <a:r>
              <a:rPr lang="en-US" dirty="0">
                <a:ea typeface="+mn-ea"/>
                <a:cs typeface="+mn-cs"/>
              </a:rPr>
              <a:t>Facilitative transport</a:t>
            </a:r>
          </a:p>
          <a:p>
            <a:pPr marL="1303338" lvl="2" indent="-457200">
              <a:buFont typeface="+mj-lt"/>
              <a:buAutoNum type="alphaLcPeriod"/>
              <a:defRPr/>
            </a:pPr>
            <a:r>
              <a:rPr lang="en-US" dirty="0">
                <a:ea typeface="+mn-ea"/>
                <a:cs typeface="+mn-cs"/>
              </a:rPr>
              <a:t>Dialysis</a:t>
            </a:r>
          </a:p>
          <a:p>
            <a:pPr marL="1303338" lvl="2" indent="-457200">
              <a:buFont typeface="+mj-lt"/>
              <a:buAutoNum type="alphaLcPeriod"/>
              <a:defRPr/>
            </a:pPr>
            <a:r>
              <a:rPr lang="en-US" dirty="0"/>
              <a:t>Active transport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E5E11017-B309-418C-9272-F267273FCE97}"/>
              </a:ext>
            </a:extLst>
          </p:cNvPr>
          <p:cNvSpPr>
            <a:spLocks noGrp="1" noChangeArrowheads="1"/>
          </p:cNvSpPr>
          <p:nvPr>
            <p:ph type="title"/>
          </p:nvPr>
        </p:nvSpPr>
        <p:spPr/>
        <p:txBody>
          <a:bodyPr/>
          <a:lstStyle/>
          <a:p>
            <a:pPr eaLnBrk="1" hangingPunct="1"/>
            <a:r>
              <a:rPr lang="en-US" altLang="en-US" dirty="0"/>
              <a:t>Question 24</a:t>
            </a:r>
          </a:p>
        </p:txBody>
      </p:sp>
      <p:sp>
        <p:nvSpPr>
          <p:cNvPr id="6147" name="Rectangle 6">
            <a:extLst>
              <a:ext uri="{FF2B5EF4-FFF2-40B4-BE49-F238E27FC236}">
                <a16:creationId xmlns:a16="http://schemas.microsoft.com/office/drawing/2014/main" id="{95E0E49A-10E0-40BA-AA16-1472436DAB57}"/>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a:t>
            </a:r>
            <a:r>
              <a:rPr lang="en-US" sz="2400" dirty="0" err="1"/>
              <a:t>Fick’s</a:t>
            </a:r>
            <a:r>
              <a:rPr lang="en-US" sz="2400" dirty="0"/>
              <a:t> law of diffusion states that for dissolved gas, the rate of diffusion is inversely proportional to the pressure difference between the two sides of the membrane and the area over which diffusion occurs. </a:t>
            </a:r>
          </a:p>
          <a:p>
            <a:pPr marL="1303338" lvl="2" indent="-457200">
              <a:buFont typeface="+mj-lt"/>
              <a:buAutoNum type="alphaLcPeriod"/>
              <a:defRPr/>
            </a:pPr>
            <a:r>
              <a:rPr lang="en-US" dirty="0">
                <a:ea typeface="+mn-ea"/>
                <a:cs typeface="+mn-cs"/>
              </a:rPr>
              <a:t>This is true</a:t>
            </a:r>
          </a:p>
          <a:p>
            <a:pPr marL="1303338" lvl="2" indent="-457200">
              <a:buFont typeface="+mj-lt"/>
              <a:buAutoNum type="alphaLcPeriod"/>
              <a:defRPr/>
            </a:pPr>
            <a:r>
              <a:rPr lang="en-US" dirty="0">
                <a:ea typeface="+mn-ea"/>
                <a:cs typeface="+mn-cs"/>
              </a:rPr>
              <a:t>This is false</a:t>
            </a:r>
          </a:p>
          <a:p>
            <a:pPr marL="1303338" lvl="2" indent="-457200">
              <a:buFont typeface="+mj-lt"/>
              <a:buAutoNum type="alphaLcPeriod"/>
              <a:defRPr/>
            </a:pP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B59DAE41-BE04-47E4-A93B-6873ABAB7009}"/>
              </a:ext>
            </a:extLst>
          </p:cNvPr>
          <p:cNvSpPr>
            <a:spLocks noGrp="1" noChangeArrowheads="1"/>
          </p:cNvSpPr>
          <p:nvPr>
            <p:ph type="title"/>
          </p:nvPr>
        </p:nvSpPr>
        <p:spPr/>
        <p:txBody>
          <a:bodyPr/>
          <a:lstStyle/>
          <a:p>
            <a:pPr eaLnBrk="1" hangingPunct="1"/>
            <a:r>
              <a:rPr lang="en-US" altLang="en-US" dirty="0"/>
              <a:t>Question 25</a:t>
            </a:r>
          </a:p>
        </p:txBody>
      </p:sp>
      <p:sp>
        <p:nvSpPr>
          <p:cNvPr id="7171" name="Rectangle 6">
            <a:extLst>
              <a:ext uri="{FF2B5EF4-FFF2-40B4-BE49-F238E27FC236}">
                <a16:creationId xmlns:a16="http://schemas.microsoft.com/office/drawing/2014/main" id="{4EBD5C76-CBC1-4158-97D2-E89F78EA1347}"/>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respiratory system increases the rate of diffusion by _____surface area and ______the distance the gases must travel.</a:t>
            </a:r>
          </a:p>
          <a:p>
            <a:pPr marL="1303338" lvl="2" indent="-457200">
              <a:buFont typeface="+mj-lt"/>
              <a:buAutoNum type="alphaLcPeriod"/>
              <a:defRPr/>
            </a:pPr>
            <a:r>
              <a:rPr lang="en-US" dirty="0">
                <a:ea typeface="+mn-ea"/>
                <a:cs typeface="+mn-cs"/>
              </a:rPr>
              <a:t>Increasing, increasing</a:t>
            </a:r>
          </a:p>
          <a:p>
            <a:pPr marL="1303338" lvl="2" indent="-457200">
              <a:buFont typeface="+mj-lt"/>
              <a:buAutoNum type="alphaLcPeriod"/>
              <a:defRPr/>
            </a:pPr>
            <a:r>
              <a:rPr lang="en-US" dirty="0">
                <a:ea typeface="+mn-ea"/>
                <a:cs typeface="+mn-cs"/>
                <a:sym typeface="Wingdings" pitchFamily="2" charset="2"/>
              </a:rPr>
              <a:t>Increasing, decreasing</a:t>
            </a:r>
          </a:p>
          <a:p>
            <a:pPr marL="1303338" lvl="2" indent="-457200">
              <a:buFont typeface="+mj-lt"/>
              <a:buAutoNum type="alphaLcPeriod"/>
              <a:defRPr/>
            </a:pPr>
            <a:r>
              <a:rPr lang="en-US" dirty="0">
                <a:ea typeface="+mn-ea"/>
                <a:cs typeface="+mn-cs"/>
                <a:sym typeface="Wingdings" pitchFamily="2" charset="2"/>
              </a:rPr>
              <a:t>Decreasing, increasing</a:t>
            </a:r>
          </a:p>
          <a:p>
            <a:pPr marL="1303338" lvl="2" indent="-457200">
              <a:buFont typeface="+mj-lt"/>
              <a:buAutoNum type="alphaLcPeriod"/>
              <a:defRPr/>
            </a:pPr>
            <a:r>
              <a:rPr lang="en-US" dirty="0">
                <a:ea typeface="+mn-ea"/>
                <a:cs typeface="+mn-cs"/>
                <a:sym typeface="Wingdings" pitchFamily="2" charset="2"/>
              </a:rPr>
              <a:t>Decreasing, decreasing</a:t>
            </a:r>
          </a:p>
          <a:p>
            <a:pPr marL="1303338" lvl="2" indent="-457200">
              <a:buFont typeface="Wingdings" panose="05000000000000000000" pitchFamily="2" charset="2"/>
              <a:buNone/>
              <a:defRPr/>
            </a:pPr>
            <a:endParaRPr lang="en-US" dirty="0">
              <a:ea typeface="+mn-ea"/>
              <a:cs typeface="+mn-cs"/>
              <a:sym typeface="Wingdings" pitchFamily="2" charset="2"/>
            </a:endParaRPr>
          </a:p>
          <a:p>
            <a:pPr marL="2079625" lvl="4" indent="-457200">
              <a:buFont typeface="Wingdings" panose="05000000000000000000" pitchFamily="2" charset="2"/>
              <a:buNone/>
              <a:defRPr/>
            </a:pPr>
            <a:endParaRPr lang="en-US" sz="2400" dirty="0">
              <a:ea typeface="+mn-ea"/>
              <a:cs typeface="+mn-cs"/>
              <a:sym typeface="Wingdings" pitchFamily="2" charset="2"/>
            </a:endParaRPr>
          </a:p>
          <a:p>
            <a:pPr marL="1303338" lvl="2" indent="-457200">
              <a:buFont typeface="+mj-lt"/>
              <a:buAutoNum type="alphaLcPeriod"/>
              <a:defRPr/>
            </a:pPr>
            <a:endParaRPr lang="en-US" dirty="0">
              <a:ea typeface="+mn-ea"/>
              <a:cs typeface="+mn-cs"/>
              <a:sym typeface="Wingdings" pitchFamily="2" charset="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4133E49-3DCD-4E5F-884A-E817FB770305}"/>
              </a:ext>
            </a:extLst>
          </p:cNvPr>
          <p:cNvSpPr>
            <a:spLocks noGrp="1" noChangeArrowheads="1"/>
          </p:cNvSpPr>
          <p:nvPr>
            <p:ph type="title"/>
          </p:nvPr>
        </p:nvSpPr>
        <p:spPr/>
        <p:txBody>
          <a:bodyPr/>
          <a:lstStyle/>
          <a:p>
            <a:pPr eaLnBrk="1" hangingPunct="1"/>
            <a:r>
              <a:rPr lang="en-US" altLang="en-US" dirty="0"/>
              <a:t>Question 26</a:t>
            </a:r>
          </a:p>
        </p:txBody>
      </p:sp>
      <p:sp>
        <p:nvSpPr>
          <p:cNvPr id="10243" name="Rectangle 6">
            <a:extLst>
              <a:ext uri="{FF2B5EF4-FFF2-40B4-BE49-F238E27FC236}">
                <a16:creationId xmlns:a16="http://schemas.microsoft.com/office/drawing/2014/main" id="{6F574511-4619-4005-9620-34EB138A5F08}"/>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amount of pressure contributed by a gas is—</a:t>
            </a:r>
          </a:p>
          <a:p>
            <a:pPr marL="1303338" lvl="2" indent="-457200">
              <a:buFont typeface="+mj-lt"/>
              <a:buAutoNum type="alphaLcPeriod"/>
              <a:defRPr/>
            </a:pPr>
            <a:r>
              <a:rPr lang="en-US" dirty="0">
                <a:ea typeface="+mn-ea"/>
                <a:cs typeface="+mn-cs"/>
              </a:rPr>
              <a:t>Positive pressure</a:t>
            </a:r>
          </a:p>
          <a:p>
            <a:pPr marL="1303338" lvl="2" indent="-457200">
              <a:buFont typeface="+mj-lt"/>
              <a:buAutoNum type="alphaLcPeriod"/>
              <a:defRPr/>
            </a:pPr>
            <a:r>
              <a:rPr lang="en-US" dirty="0">
                <a:ea typeface="+mn-ea"/>
                <a:cs typeface="+mn-cs"/>
              </a:rPr>
              <a:t>Negative pressure</a:t>
            </a:r>
          </a:p>
          <a:p>
            <a:pPr marL="1303338" lvl="2" indent="-457200">
              <a:buFont typeface="+mj-lt"/>
              <a:buAutoNum type="alphaLcPeriod"/>
              <a:defRPr/>
            </a:pPr>
            <a:r>
              <a:rPr lang="en-US" dirty="0">
                <a:ea typeface="+mn-ea"/>
                <a:cs typeface="+mn-cs"/>
              </a:rPr>
              <a:t>Saturated pressure</a:t>
            </a:r>
          </a:p>
          <a:p>
            <a:pPr marL="1303338" lvl="2" indent="-457200">
              <a:buFont typeface="+mj-lt"/>
              <a:buAutoNum type="alphaLcPeriod"/>
              <a:defRPr/>
            </a:pPr>
            <a:r>
              <a:rPr lang="en-US" dirty="0">
                <a:ea typeface="+mn-ea"/>
                <a:cs typeface="+mn-cs"/>
              </a:rPr>
              <a:t>Partial pressure</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6E08BF09-C96F-4DE9-B9F5-CEE9CF20095E}"/>
              </a:ext>
            </a:extLst>
          </p:cNvPr>
          <p:cNvSpPr>
            <a:spLocks noGrp="1" noChangeArrowheads="1"/>
          </p:cNvSpPr>
          <p:nvPr>
            <p:ph type="title"/>
          </p:nvPr>
        </p:nvSpPr>
        <p:spPr/>
        <p:txBody>
          <a:bodyPr/>
          <a:lstStyle/>
          <a:p>
            <a:pPr eaLnBrk="1" hangingPunct="1"/>
            <a:r>
              <a:rPr lang="en-US" altLang="en-US" dirty="0"/>
              <a:t>Question 27</a:t>
            </a:r>
          </a:p>
        </p:txBody>
      </p:sp>
      <p:sp>
        <p:nvSpPr>
          <p:cNvPr id="13315" name="Rectangle 6">
            <a:extLst>
              <a:ext uri="{FF2B5EF4-FFF2-40B4-BE49-F238E27FC236}">
                <a16:creationId xmlns:a16="http://schemas.microsoft.com/office/drawing/2014/main" id="{3C507400-A729-47E6-B7A0-6B3B2A12232A}"/>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Tidal volume–</a:t>
            </a:r>
          </a:p>
          <a:p>
            <a:pPr marL="1303338" lvl="2" indent="-457200">
              <a:buFont typeface="Arial" panose="020B0604020202020204" pitchFamily="34" charset="0"/>
              <a:buAutoNum type="alphaLcPeriod"/>
            </a:pPr>
            <a:r>
              <a:rPr lang="en-US" altLang="en-US"/>
              <a:t>Is the amount of air in lungs between breathes</a:t>
            </a:r>
          </a:p>
          <a:p>
            <a:pPr marL="1303338" lvl="2" indent="-457200">
              <a:buFont typeface="Arial" panose="020B0604020202020204" pitchFamily="34" charset="0"/>
              <a:buAutoNum type="alphaLcPeriod"/>
            </a:pPr>
            <a:r>
              <a:rPr lang="en-US" altLang="en-US"/>
              <a:t>Is the amount of air inhaled and exhaled in a breathe</a:t>
            </a:r>
          </a:p>
          <a:p>
            <a:pPr marL="1303338" lvl="2" indent="-457200">
              <a:buFont typeface="Arial" panose="020B0604020202020204" pitchFamily="34" charset="0"/>
              <a:buAutoNum type="alphaLcPeriod"/>
            </a:pPr>
            <a:r>
              <a:rPr lang="en-US" altLang="en-US"/>
              <a:t>Is the amount of moisture in the lungs</a:t>
            </a:r>
          </a:p>
          <a:p>
            <a:pPr marL="1303338" lvl="2" indent="-457200">
              <a:buFont typeface="Arial" panose="020B0604020202020204" pitchFamily="34" charset="0"/>
              <a:buAutoNum type="alphaLcPeriod"/>
            </a:pPr>
            <a:r>
              <a:rPr lang="en-US" altLang="en-US"/>
              <a:t>Is the maximum amount of air that can be held in the lungs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F2C920BF-E602-498B-8395-52AD3338A9AA}"/>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93EC45BB-FCC6-4419-A234-862E41F1FCD5}"/>
              </a:ext>
            </a:extLst>
          </p:cNvPr>
          <p:cNvSpPr>
            <a:spLocks noGrp="1" noChangeArrowheads="1"/>
          </p:cNvSpPr>
          <p:nvPr>
            <p:ph type="body" idx="1"/>
          </p:nvPr>
        </p:nvSpPr>
        <p:spPr>
          <a:xfrm>
            <a:off x="685800" y="1981200"/>
            <a:ext cx="7661275" cy="4114800"/>
          </a:xfrm>
        </p:spPr>
        <p:txBody>
          <a:bodyPr/>
          <a:lstStyle/>
          <a:p>
            <a:pPr>
              <a:buFont typeface="Wingdings" panose="05000000000000000000" pitchFamily="2" charset="2"/>
              <a:buNone/>
            </a:pPr>
            <a:r>
              <a:rPr lang="en-US" altLang="en-US" sz="2400"/>
              <a:t>	The process of moving oxygen and carbon dioxide in opposite directions between their environment is</a:t>
            </a:r>
          </a:p>
          <a:p>
            <a:pPr marL="1303338" lvl="2" indent="-457200">
              <a:buFont typeface="Arial" panose="020B0604020202020204" pitchFamily="34" charset="0"/>
              <a:buAutoNum type="alphaLcPeriod"/>
            </a:pPr>
            <a:r>
              <a:rPr lang="en-US" altLang="en-US"/>
              <a:t>Active transport</a:t>
            </a:r>
          </a:p>
          <a:p>
            <a:pPr marL="1303338" lvl="2" indent="-457200">
              <a:buFont typeface="Arial" panose="020B0604020202020204" pitchFamily="34" charset="0"/>
              <a:buAutoNum type="alphaLcPeriod"/>
            </a:pPr>
            <a:r>
              <a:rPr lang="en-US" altLang="en-US"/>
              <a:t>Gas exchange</a:t>
            </a:r>
          </a:p>
          <a:p>
            <a:pPr marL="1303338" lvl="2" indent="-457200">
              <a:buFont typeface="Arial" panose="020B0604020202020204" pitchFamily="34" charset="0"/>
              <a:buAutoNum type="alphaLcPeriod"/>
            </a:pPr>
            <a:r>
              <a:rPr lang="en-US" altLang="en-US"/>
              <a:t>Facilitated diffusion</a:t>
            </a:r>
          </a:p>
          <a:p>
            <a:pPr marL="1303338" lvl="2" indent="-457200">
              <a:buFont typeface="Arial" panose="020B0604020202020204" pitchFamily="34" charset="0"/>
              <a:buAutoNum type="alphaLcPeriod"/>
            </a:pPr>
            <a:r>
              <a:rPr lang="en-US" altLang="en-US"/>
              <a:t>Absorption</a:t>
            </a:r>
          </a:p>
          <a:p>
            <a:pPr marL="1303338" lvl="2" indent="-457200">
              <a:buFont typeface="Arial" panose="020B0604020202020204" pitchFamily="34" charset="0"/>
              <a:buAutoNum type="alphaLcPeriod"/>
            </a:pPr>
            <a:r>
              <a:rPr lang="en-US" altLang="en-US"/>
              <a:t>Saturation</a:t>
            </a:r>
          </a:p>
          <a:p>
            <a:pPr marL="1303338" lvl="2" indent="-457200">
              <a:buFont typeface="Wingdings" panose="05000000000000000000" pitchFamily="2" charset="2"/>
              <a:buNone/>
            </a:pPr>
            <a:endParaRPr lang="en-US" altLang="en-US"/>
          </a:p>
          <a:p>
            <a:pPr marL="1303338" lvl="2" indent="-457200">
              <a:buFont typeface="Wingdings" panose="05000000000000000000" pitchFamily="2" charset="2"/>
              <a:buNone/>
            </a:pPr>
            <a:endParaRPr lang="en-US"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953BA45A-AFC0-44F2-8EAE-C69274A1C97E}"/>
              </a:ext>
            </a:extLst>
          </p:cNvPr>
          <p:cNvSpPr>
            <a:spLocks noGrp="1" noChangeArrowheads="1"/>
          </p:cNvSpPr>
          <p:nvPr>
            <p:ph type="title"/>
          </p:nvPr>
        </p:nvSpPr>
        <p:spPr/>
        <p:txBody>
          <a:bodyPr/>
          <a:lstStyle/>
          <a:p>
            <a:pPr eaLnBrk="1" hangingPunct="1"/>
            <a:r>
              <a:rPr lang="en-US" altLang="en-US" dirty="0"/>
              <a:t>Question 28</a:t>
            </a:r>
          </a:p>
        </p:txBody>
      </p:sp>
      <p:sp>
        <p:nvSpPr>
          <p:cNvPr id="14339" name="Rectangle 6">
            <a:extLst>
              <a:ext uri="{FF2B5EF4-FFF2-40B4-BE49-F238E27FC236}">
                <a16:creationId xmlns:a16="http://schemas.microsoft.com/office/drawing/2014/main" id="{78188114-BD48-4E0C-83DE-6D3326D02ADD}"/>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is not a way that carbon dioxide travels through the body?</a:t>
            </a:r>
          </a:p>
          <a:p>
            <a:pPr marL="1303338" lvl="2" indent="-457200">
              <a:buFont typeface="+mj-lt"/>
              <a:buAutoNum type="alphaLcPeriod"/>
              <a:defRPr/>
            </a:pPr>
            <a:r>
              <a:rPr lang="en-US" dirty="0">
                <a:ea typeface="+mn-ea"/>
                <a:cs typeface="+mn-cs"/>
              </a:rPr>
              <a:t>Attached to </a:t>
            </a:r>
            <a:r>
              <a:rPr lang="en-US" dirty="0" err="1">
                <a:ea typeface="+mn-ea"/>
                <a:cs typeface="+mn-cs"/>
              </a:rPr>
              <a:t>hemoglobins</a:t>
            </a:r>
            <a:r>
              <a:rPr lang="en-US" dirty="0">
                <a:ea typeface="+mn-ea"/>
                <a:cs typeface="+mn-cs"/>
              </a:rPr>
              <a:t> protein portion</a:t>
            </a:r>
          </a:p>
          <a:p>
            <a:pPr marL="1303338" lvl="2" indent="-457200">
              <a:buFont typeface="+mj-lt"/>
              <a:buAutoNum type="alphaLcPeriod"/>
              <a:defRPr/>
            </a:pPr>
            <a:r>
              <a:rPr lang="en-US" dirty="0">
                <a:ea typeface="+mn-ea"/>
                <a:cs typeface="+mn-cs"/>
              </a:rPr>
              <a:t>In plasma</a:t>
            </a:r>
          </a:p>
          <a:p>
            <a:pPr marL="1303338" lvl="2" indent="-457200">
              <a:buFont typeface="+mj-lt"/>
              <a:buAutoNum type="alphaLcPeriod"/>
              <a:defRPr/>
            </a:pPr>
            <a:r>
              <a:rPr lang="en-US" dirty="0">
                <a:ea typeface="+mn-ea"/>
                <a:cs typeface="+mn-cs"/>
              </a:rPr>
              <a:t>As bicarbonate</a:t>
            </a:r>
          </a:p>
          <a:p>
            <a:pPr marL="1303338" lvl="2" indent="-457200">
              <a:buFont typeface="+mj-lt"/>
              <a:buAutoNum type="alphaLcPeriod"/>
              <a:defRPr/>
            </a:pPr>
            <a:r>
              <a:rPr lang="en-US" dirty="0">
                <a:ea typeface="+mn-ea"/>
                <a:cs typeface="+mn-cs"/>
              </a:rPr>
              <a:t>As carbonic acid</a:t>
            </a:r>
          </a:p>
          <a:p>
            <a:pPr marL="1303338" lvl="2" indent="-457200">
              <a:buFont typeface="+mj-lt"/>
              <a:buAutoNum type="alphaLcPeriod"/>
              <a:defRPr/>
            </a:pPr>
            <a:r>
              <a:rPr lang="en-US" dirty="0">
                <a:ea typeface="+mn-ea"/>
                <a:cs typeface="+mn-cs"/>
              </a:rPr>
              <a:t>All are ways that carbon dioxide travels</a:t>
            </a:r>
          </a:p>
          <a:p>
            <a:pPr marL="1303338" lvl="2" indent="-457200">
              <a:buFont typeface="Wingdings" panose="05000000000000000000" pitchFamily="2" charset="2"/>
              <a:buNone/>
              <a:defRPr/>
            </a:pPr>
            <a:endParaRPr lang="en-US" dirty="0">
              <a:ea typeface="+mn-ea"/>
              <a:cs typeface="+mn-cs"/>
            </a:endParaRP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11538ED5-BF2A-44BE-8D38-66E86A774346}"/>
              </a:ext>
            </a:extLst>
          </p:cNvPr>
          <p:cNvSpPr>
            <a:spLocks noGrp="1" noChangeArrowheads="1"/>
          </p:cNvSpPr>
          <p:nvPr>
            <p:ph type="title"/>
          </p:nvPr>
        </p:nvSpPr>
        <p:spPr/>
        <p:txBody>
          <a:bodyPr/>
          <a:lstStyle/>
          <a:p>
            <a:pPr eaLnBrk="1" hangingPunct="1"/>
            <a:r>
              <a:rPr lang="en-US" altLang="en-US" dirty="0"/>
              <a:t>Question 29</a:t>
            </a:r>
          </a:p>
        </p:txBody>
      </p:sp>
      <p:sp>
        <p:nvSpPr>
          <p:cNvPr id="14339" name="Rectangle 6">
            <a:extLst>
              <a:ext uri="{FF2B5EF4-FFF2-40B4-BE49-F238E27FC236}">
                <a16:creationId xmlns:a16="http://schemas.microsoft.com/office/drawing/2014/main" id="{BBAB8CAB-1C89-453A-989A-6D3046B20BCB}"/>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respiratory control center is located in the medulla oblongata?</a:t>
            </a:r>
          </a:p>
          <a:p>
            <a:pPr marL="1303338" lvl="2" indent="-457200">
              <a:buFont typeface="+mj-lt"/>
              <a:buAutoNum type="alphaLcPeriod"/>
              <a:defRPr/>
            </a:pPr>
            <a:r>
              <a:rPr lang="en-US" dirty="0">
                <a:ea typeface="+mn-ea"/>
                <a:cs typeface="+mn-cs"/>
              </a:rPr>
              <a:t>This is true</a:t>
            </a:r>
          </a:p>
          <a:p>
            <a:pPr marL="1303338" lvl="2" indent="-457200">
              <a:buFont typeface="+mj-lt"/>
              <a:buAutoNum type="alphaLcPeriod"/>
              <a:defRPr/>
            </a:pPr>
            <a:r>
              <a:rPr lang="en-US" dirty="0">
                <a:ea typeface="+mn-ea"/>
                <a:cs typeface="+mn-cs"/>
              </a:rPr>
              <a:t>This is false</a:t>
            </a:r>
          </a:p>
          <a:p>
            <a:pPr marL="1303338" lvl="2" indent="-457200">
              <a:buFont typeface="+mj-lt"/>
              <a:buAutoNum type="alphaLcPeriod"/>
              <a:defRPr/>
            </a:pPr>
            <a:endParaRPr lang="en-US" dirty="0">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898CBD41-7210-45E1-9149-A07602B77324}"/>
              </a:ext>
            </a:extLst>
          </p:cNvPr>
          <p:cNvSpPr>
            <a:spLocks noGrp="1" noChangeArrowheads="1"/>
          </p:cNvSpPr>
          <p:nvPr>
            <p:ph type="title"/>
          </p:nvPr>
        </p:nvSpPr>
        <p:spPr/>
        <p:txBody>
          <a:bodyPr/>
          <a:lstStyle/>
          <a:p>
            <a:pPr eaLnBrk="1" hangingPunct="1"/>
            <a:r>
              <a:rPr lang="en-US" altLang="en-US" dirty="0"/>
              <a:t>Question 30</a:t>
            </a:r>
          </a:p>
        </p:txBody>
      </p:sp>
      <p:sp>
        <p:nvSpPr>
          <p:cNvPr id="14339" name="Rectangle 6">
            <a:extLst>
              <a:ext uri="{FF2B5EF4-FFF2-40B4-BE49-F238E27FC236}">
                <a16:creationId xmlns:a16="http://schemas.microsoft.com/office/drawing/2014/main" id="{9358F94B-C7C5-41EF-BB32-257AE603487F}"/>
              </a:ext>
            </a:extLst>
          </p:cNvPr>
          <p:cNvSpPr>
            <a:spLocks noGrp="1" noChangeArrowheads="1"/>
          </p:cNvSpPr>
          <p:nvPr>
            <p:ph type="body" idx="1"/>
          </p:nvPr>
        </p:nvSpPr>
        <p:spPr/>
        <p:txBody>
          <a:bodyPr/>
          <a:lstStyle/>
          <a:p>
            <a:pPr marL="457200" indent="-457200">
              <a:buFont typeface="Wingdings" panose="05000000000000000000" pitchFamily="2" charset="2"/>
              <a:buNone/>
              <a:defRPr/>
            </a:pPr>
            <a:r>
              <a:rPr lang="en-US" sz="2400" dirty="0"/>
              <a:t>	An increase in carbonic acid indicates—</a:t>
            </a:r>
          </a:p>
          <a:p>
            <a:pPr marL="1303338" lvl="2" indent="-457200">
              <a:buFont typeface="+mj-lt"/>
              <a:buAutoNum type="alphaLcPeriod"/>
              <a:defRPr/>
            </a:pPr>
            <a:r>
              <a:rPr lang="en-US" dirty="0"/>
              <a:t>Higher amounts of c</a:t>
            </a:r>
            <a:r>
              <a:rPr lang="en-US" dirty="0">
                <a:ea typeface="+mn-ea"/>
                <a:cs typeface="+mn-cs"/>
              </a:rPr>
              <a:t>arbon dioxide in the blood</a:t>
            </a:r>
          </a:p>
          <a:p>
            <a:pPr marL="1303338" lvl="2" indent="-457200">
              <a:buFont typeface="+mj-lt"/>
              <a:buAutoNum type="alphaLcPeriod"/>
              <a:defRPr/>
            </a:pPr>
            <a:r>
              <a:rPr lang="en-US" dirty="0">
                <a:ea typeface="+mn-ea"/>
                <a:cs typeface="+mn-cs"/>
              </a:rPr>
              <a:t>Not enough oxygen is being taken in</a:t>
            </a:r>
          </a:p>
          <a:p>
            <a:pPr marL="1303338" lvl="2" indent="-457200">
              <a:buFont typeface="+mj-lt"/>
              <a:buAutoNum type="alphaLcPeriod"/>
              <a:defRPr/>
            </a:pPr>
            <a:r>
              <a:rPr lang="en-US" dirty="0"/>
              <a:t>o</a:t>
            </a:r>
            <a:r>
              <a:rPr lang="en-US" dirty="0">
                <a:ea typeface="+mn-ea"/>
                <a:cs typeface="+mn-cs"/>
              </a:rPr>
              <a:t>xygen is accumulating in the blood</a:t>
            </a:r>
          </a:p>
          <a:p>
            <a:pPr marL="1303338" lvl="2" indent="-457200">
              <a:buFont typeface="+mj-lt"/>
              <a:buAutoNum type="alphaLcPeriod"/>
              <a:defRPr/>
            </a:pPr>
            <a:r>
              <a:rPr lang="en-US" dirty="0">
                <a:ea typeface="+mn-ea"/>
                <a:cs typeface="+mn-cs"/>
              </a:rPr>
              <a:t>carbon dioxide levels are low</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0B160199-D33C-4155-826A-2BA4E153BA82}"/>
              </a:ext>
            </a:extLst>
          </p:cNvPr>
          <p:cNvSpPr>
            <a:spLocks noGrp="1" noChangeArrowheads="1"/>
          </p:cNvSpPr>
          <p:nvPr>
            <p:ph type="title"/>
          </p:nvPr>
        </p:nvSpPr>
        <p:spPr/>
        <p:txBody>
          <a:bodyPr/>
          <a:lstStyle/>
          <a:p>
            <a:pPr eaLnBrk="1" hangingPunct="1"/>
            <a:r>
              <a:rPr lang="en-US" altLang="en-US" dirty="0"/>
              <a:t>Question 31</a:t>
            </a:r>
          </a:p>
        </p:txBody>
      </p:sp>
      <p:sp>
        <p:nvSpPr>
          <p:cNvPr id="15363" name="Rectangle 6">
            <a:extLst>
              <a:ext uri="{FF2B5EF4-FFF2-40B4-BE49-F238E27FC236}">
                <a16:creationId xmlns:a16="http://schemas.microsoft.com/office/drawing/2014/main" id="{1DD5901B-81F6-4C5F-9E69-2718BAA0D250}"/>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a:t>
            </a:r>
            <a:r>
              <a:rPr lang="en-US" sz="2400" dirty="0" err="1"/>
              <a:t>Cutaneous</a:t>
            </a:r>
            <a:r>
              <a:rPr lang="en-US" sz="2400" dirty="0"/>
              <a:t> respiration occurs in—</a:t>
            </a:r>
          </a:p>
          <a:p>
            <a:pPr marL="1303338" lvl="2" indent="-457200">
              <a:buFont typeface="+mj-lt"/>
              <a:buAutoNum type="alphaLcPeriod"/>
              <a:defRPr/>
            </a:pPr>
            <a:r>
              <a:rPr lang="en-US" dirty="0">
                <a:ea typeface="+mn-ea"/>
                <a:cs typeface="+mn-cs"/>
              </a:rPr>
              <a:t>Snakes</a:t>
            </a:r>
          </a:p>
          <a:p>
            <a:pPr marL="1303338" lvl="2" indent="-457200">
              <a:buFont typeface="+mj-lt"/>
              <a:buAutoNum type="alphaLcPeriod"/>
              <a:defRPr/>
            </a:pPr>
            <a:r>
              <a:rPr lang="en-US" dirty="0"/>
              <a:t>Arthropods </a:t>
            </a:r>
            <a:endParaRPr lang="en-US" dirty="0">
              <a:ea typeface="+mn-ea"/>
              <a:cs typeface="+mn-cs"/>
            </a:endParaRPr>
          </a:p>
          <a:p>
            <a:pPr marL="1303338" lvl="2" indent="-457200">
              <a:buFont typeface="+mj-lt"/>
              <a:buAutoNum type="alphaLcPeriod"/>
              <a:defRPr/>
            </a:pPr>
            <a:r>
              <a:rPr lang="en-US" dirty="0">
                <a:ea typeface="+mn-ea"/>
                <a:cs typeface="+mn-cs"/>
              </a:rPr>
              <a:t>Fish</a:t>
            </a:r>
          </a:p>
          <a:p>
            <a:pPr marL="1303338" lvl="2" indent="-457200">
              <a:buFont typeface="+mj-lt"/>
              <a:buAutoNum type="alphaLcPeriod"/>
              <a:defRPr/>
            </a:pPr>
            <a:r>
              <a:rPr lang="en-US" dirty="0"/>
              <a:t>Amphibians</a:t>
            </a:r>
            <a:endParaRPr lang="en-US" dirty="0">
              <a:ea typeface="+mn-ea"/>
              <a:cs typeface="+mn-cs"/>
            </a:endParaRPr>
          </a:p>
          <a:p>
            <a:pPr marL="1303338" lvl="2" indent="-457200">
              <a:buFont typeface="+mj-lt"/>
              <a:buAutoNum type="alphaLcPeriod"/>
              <a:defRPr/>
            </a:pPr>
            <a:r>
              <a:rPr lang="en-US" dirty="0">
                <a:ea typeface="+mn-ea"/>
                <a:cs typeface="+mn-cs"/>
              </a:rPr>
              <a:t>Birds</a:t>
            </a:r>
          </a:p>
          <a:p>
            <a:pPr marL="1303338" lvl="2" indent="-457200">
              <a:buFont typeface="Wingdings" panose="05000000000000000000" pitchFamily="2" charset="2"/>
              <a:buNone/>
              <a:defRPr/>
            </a:pPr>
            <a:endParaRPr lang="en-US" dirty="0">
              <a:ea typeface="+mn-ea"/>
              <a:cs typeface="+mn-cs"/>
            </a:endParaRPr>
          </a:p>
          <a:p>
            <a:pPr marL="1303338" lvl="2" indent="-457200">
              <a:buFont typeface="Wingdings" panose="05000000000000000000" pitchFamily="2" charset="2"/>
              <a:buNone/>
              <a:defRPr/>
            </a:pPr>
            <a:endParaRPr lang="en-US" dirty="0">
              <a:ea typeface="+mn-ea"/>
              <a:cs typeface="+mn-cs"/>
            </a:endParaRPr>
          </a:p>
          <a:p>
            <a:pPr marL="1303338" lvl="2" indent="-457200">
              <a:buFont typeface="+mj-lt"/>
              <a:buAutoNum type="alphaLcPeriod"/>
              <a:defRPr/>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96E3177-144B-4036-8A0A-E5D3FFBC27C2}"/>
              </a:ext>
            </a:extLst>
          </p:cNvPr>
          <p:cNvSpPr>
            <a:spLocks noGrp="1" noChangeArrowheads="1"/>
          </p:cNvSpPr>
          <p:nvPr>
            <p:ph type="title"/>
          </p:nvPr>
        </p:nvSpPr>
        <p:spPr/>
        <p:txBody>
          <a:bodyPr/>
          <a:lstStyle/>
          <a:p>
            <a:pPr eaLnBrk="1" hangingPunct="1"/>
            <a:r>
              <a:rPr lang="en-US" altLang="en-US" dirty="0"/>
              <a:t>Question 32</a:t>
            </a:r>
          </a:p>
        </p:txBody>
      </p:sp>
      <p:sp>
        <p:nvSpPr>
          <p:cNvPr id="14339" name="Rectangle 6">
            <a:extLst>
              <a:ext uri="{FF2B5EF4-FFF2-40B4-BE49-F238E27FC236}">
                <a16:creationId xmlns:a16="http://schemas.microsoft.com/office/drawing/2014/main" id="{9DA67254-8397-4846-9F4B-2E5296C68544}"/>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During CPR, air is forced into individuals lungs. This creates—</a:t>
            </a:r>
          </a:p>
          <a:p>
            <a:pPr marL="1303338" lvl="2" indent="-457200">
              <a:buFont typeface="+mj-lt"/>
              <a:buAutoNum type="alphaLcPeriod"/>
              <a:defRPr/>
            </a:pPr>
            <a:r>
              <a:rPr lang="en-US" dirty="0">
                <a:ea typeface="+mn-ea"/>
                <a:cs typeface="+mn-cs"/>
              </a:rPr>
              <a:t>Positive pressure</a:t>
            </a:r>
          </a:p>
          <a:p>
            <a:pPr marL="1303338" lvl="2" indent="-457200">
              <a:buFont typeface="+mj-lt"/>
              <a:buAutoNum type="alphaLcPeriod"/>
              <a:defRPr/>
            </a:pPr>
            <a:r>
              <a:rPr lang="en-US" dirty="0">
                <a:ea typeface="+mn-ea"/>
                <a:cs typeface="+mn-cs"/>
              </a:rPr>
              <a:t>Negative pressure</a:t>
            </a:r>
          </a:p>
          <a:p>
            <a:pPr marL="1303338" lvl="2" indent="-457200">
              <a:buFont typeface="+mj-lt"/>
              <a:buAutoNum type="alphaLcPeriod"/>
              <a:defRPr/>
            </a:pPr>
            <a:r>
              <a:rPr lang="en-US" dirty="0">
                <a:ea typeface="+mn-ea"/>
                <a:cs typeface="+mn-cs"/>
              </a:rPr>
              <a:t>Partial pressure</a:t>
            </a:r>
          </a:p>
          <a:p>
            <a:pPr marL="1303338" lvl="2" indent="-457200">
              <a:buFont typeface="+mj-lt"/>
              <a:buAutoNum type="alphaLcPeriod"/>
              <a:defRPr/>
            </a:pPr>
            <a:r>
              <a:rPr lang="en-US" dirty="0">
                <a:ea typeface="+mn-ea"/>
                <a:cs typeface="+mn-cs"/>
              </a:rPr>
              <a:t>Saturated pressure</a:t>
            </a: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ea typeface="+mn-ea"/>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B30D9A3E-46E6-4AEB-858B-CE62391757C0}"/>
              </a:ext>
            </a:extLst>
          </p:cNvPr>
          <p:cNvSpPr>
            <a:spLocks noGrp="1" noChangeArrowheads="1"/>
          </p:cNvSpPr>
          <p:nvPr>
            <p:ph type="title"/>
          </p:nvPr>
        </p:nvSpPr>
        <p:spPr/>
        <p:txBody>
          <a:bodyPr/>
          <a:lstStyle/>
          <a:p>
            <a:pPr eaLnBrk="1" hangingPunct="1"/>
            <a:r>
              <a:rPr lang="en-US" altLang="en-US" dirty="0"/>
              <a:t>Question 33</a:t>
            </a:r>
          </a:p>
        </p:txBody>
      </p:sp>
      <p:sp>
        <p:nvSpPr>
          <p:cNvPr id="15363" name="Rectangle 6">
            <a:extLst>
              <a:ext uri="{FF2B5EF4-FFF2-40B4-BE49-F238E27FC236}">
                <a16:creationId xmlns:a16="http://schemas.microsoft.com/office/drawing/2014/main" id="{95645AA5-FA8D-4C80-AAAD-DFAA20A5E521}"/>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defRPr/>
            </a:pPr>
            <a:r>
              <a:rPr lang="en-US" sz="2400" dirty="0"/>
              <a:t>	During inhalation—</a:t>
            </a:r>
          </a:p>
          <a:p>
            <a:pPr marL="1303338" lvl="2" indent="-457200">
              <a:buFont typeface="+mj-lt"/>
              <a:buAutoNum type="alphaLcPeriod"/>
              <a:defRPr/>
            </a:pPr>
            <a:r>
              <a:rPr lang="en-US" dirty="0">
                <a:ea typeface="+mn-ea"/>
                <a:cs typeface="+mn-cs"/>
              </a:rPr>
              <a:t>Abdominal cavity pressure increases</a:t>
            </a:r>
          </a:p>
          <a:p>
            <a:pPr marL="1303338" lvl="2" indent="-457200">
              <a:buFont typeface="+mj-lt"/>
              <a:buAutoNum type="alphaLcPeriod"/>
              <a:defRPr/>
            </a:pPr>
            <a:r>
              <a:rPr lang="en-US" dirty="0">
                <a:ea typeface="+mn-ea"/>
                <a:cs typeface="+mn-cs"/>
              </a:rPr>
              <a:t>Negative pressure ventilation occurs</a:t>
            </a:r>
          </a:p>
          <a:p>
            <a:pPr marL="1303338" lvl="2" indent="-457200">
              <a:buFont typeface="+mj-lt"/>
              <a:buAutoNum type="alphaLcPeriod"/>
              <a:defRPr/>
            </a:pPr>
            <a:r>
              <a:rPr lang="en-US" dirty="0">
                <a:ea typeface="+mn-ea"/>
                <a:cs typeface="+mn-cs"/>
              </a:rPr>
              <a:t>Thoracic volume is increased</a:t>
            </a:r>
          </a:p>
          <a:p>
            <a:pPr marL="1303338" lvl="2" indent="-457200">
              <a:buFont typeface="+mj-lt"/>
              <a:buAutoNum type="alphaLcPeriod"/>
              <a:defRPr/>
            </a:pPr>
            <a:r>
              <a:rPr lang="en-US" dirty="0">
                <a:ea typeface="+mn-ea"/>
                <a:cs typeface="+mn-cs"/>
              </a:rPr>
              <a:t>All the choices pertain to exhalation</a:t>
            </a:r>
          </a:p>
          <a:p>
            <a:pPr marL="1303338" lvl="2" indent="-457200">
              <a:buFont typeface="+mj-lt"/>
              <a:buAutoNum type="alphaLcPeriod"/>
              <a:defRPr/>
            </a:pPr>
            <a:r>
              <a:rPr lang="en-US" dirty="0">
                <a:ea typeface="+mn-ea"/>
                <a:cs typeface="+mn-cs"/>
              </a:rPr>
              <a:t>All the choices are correct</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C6D52BDB-A551-4A2A-9EA7-62340C25B71B}"/>
              </a:ext>
            </a:extLst>
          </p:cNvPr>
          <p:cNvSpPr>
            <a:spLocks noGrp="1" noChangeArrowheads="1"/>
          </p:cNvSpPr>
          <p:nvPr>
            <p:ph type="title"/>
          </p:nvPr>
        </p:nvSpPr>
        <p:spPr/>
        <p:txBody>
          <a:bodyPr/>
          <a:lstStyle/>
          <a:p>
            <a:pPr eaLnBrk="1" hangingPunct="1"/>
            <a:r>
              <a:rPr lang="en-US" altLang="en-US" dirty="0"/>
              <a:t>Question 34</a:t>
            </a:r>
          </a:p>
        </p:txBody>
      </p:sp>
      <p:sp>
        <p:nvSpPr>
          <p:cNvPr id="21507" name="Rectangle 6">
            <a:extLst>
              <a:ext uri="{FF2B5EF4-FFF2-40B4-BE49-F238E27FC236}">
                <a16:creationId xmlns:a16="http://schemas.microsoft.com/office/drawing/2014/main" id="{595C684D-1673-4831-B274-1F971389E518}"/>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Bird lungs allow one directional flow. What advantage does this have over mammal lungs?</a:t>
            </a:r>
          </a:p>
          <a:p>
            <a:pPr marL="1303338" lvl="2" indent="-457200">
              <a:buFont typeface="Arial" panose="020B0604020202020204" pitchFamily="34" charset="0"/>
              <a:buAutoNum type="alphaLcPeriod"/>
            </a:pPr>
            <a:r>
              <a:rPr lang="en-US" altLang="en-US"/>
              <a:t>Birds need less oxygen</a:t>
            </a:r>
          </a:p>
          <a:p>
            <a:pPr marL="1303338" lvl="2" indent="-457200">
              <a:buFont typeface="Arial" panose="020B0604020202020204" pitchFamily="34" charset="0"/>
              <a:buAutoNum type="alphaLcPeriod"/>
            </a:pPr>
            <a:r>
              <a:rPr lang="en-US" altLang="en-US"/>
              <a:t>Less dead air space.</a:t>
            </a:r>
          </a:p>
          <a:p>
            <a:pPr marL="1303338" lvl="2" indent="-457200">
              <a:buFont typeface="Arial" panose="020B0604020202020204" pitchFamily="34" charset="0"/>
              <a:buAutoNum type="alphaLcPeriod"/>
            </a:pPr>
            <a:r>
              <a:rPr lang="en-US" altLang="en-US"/>
              <a:t>Birds do not need as much blood flow</a:t>
            </a:r>
          </a:p>
          <a:p>
            <a:pPr marL="1303338" lvl="2" indent="-457200">
              <a:buFont typeface="Arial" panose="020B0604020202020204" pitchFamily="34" charset="0"/>
              <a:buAutoNum type="alphaLcPeriod"/>
            </a:pPr>
            <a:r>
              <a:rPr lang="en-US" altLang="en-US"/>
              <a:t>Lower carbon dioxide production</a:t>
            </a:r>
          </a:p>
          <a:p>
            <a:pPr marL="1303338" lvl="2" indent="-457200">
              <a:buFont typeface="Arial" panose="020B0604020202020204" pitchFamily="34" charset="0"/>
              <a:buAutoNum type="alphaLcPeriod"/>
            </a:pPr>
            <a:r>
              <a:rPr lang="en-US" altLang="en-US"/>
              <a:t>All of the above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15130C61-5327-4678-8A60-12057AA11025}"/>
              </a:ext>
            </a:extLst>
          </p:cNvPr>
          <p:cNvSpPr>
            <a:spLocks noGrp="1" noChangeArrowheads="1"/>
          </p:cNvSpPr>
          <p:nvPr>
            <p:ph type="title"/>
          </p:nvPr>
        </p:nvSpPr>
        <p:spPr/>
        <p:txBody>
          <a:bodyPr/>
          <a:lstStyle/>
          <a:p>
            <a:pPr eaLnBrk="1" hangingPunct="1"/>
            <a:r>
              <a:rPr lang="en-US" altLang="en-US" dirty="0"/>
              <a:t>Question 35</a:t>
            </a:r>
          </a:p>
        </p:txBody>
      </p:sp>
      <p:sp>
        <p:nvSpPr>
          <p:cNvPr id="15363" name="Rectangle 6">
            <a:extLst>
              <a:ext uri="{FF2B5EF4-FFF2-40B4-BE49-F238E27FC236}">
                <a16:creationId xmlns:a16="http://schemas.microsoft.com/office/drawing/2014/main" id="{9924673A-C4A0-4C9C-A9A5-1D5498BED840}"/>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defRPr/>
            </a:pPr>
            <a:r>
              <a:rPr lang="en-US" sz="2400" dirty="0"/>
              <a:t>	When you hold your breathe, what is occurring?</a:t>
            </a:r>
          </a:p>
          <a:p>
            <a:pPr marL="1303338" lvl="2" indent="-457200">
              <a:buFont typeface="+mj-lt"/>
              <a:buAutoNum type="alphaLcPeriod"/>
              <a:defRPr/>
            </a:pPr>
            <a:r>
              <a:rPr lang="en-US" dirty="0">
                <a:ea typeface="+mn-ea"/>
                <a:cs typeface="+mn-cs"/>
              </a:rPr>
              <a:t>Carbon dioxide levels fall</a:t>
            </a:r>
          </a:p>
          <a:p>
            <a:pPr marL="1303338" lvl="2" indent="-457200">
              <a:buFont typeface="+mj-lt"/>
              <a:buAutoNum type="alphaLcPeriod"/>
              <a:defRPr/>
            </a:pPr>
            <a:r>
              <a:rPr lang="en-US" dirty="0">
                <a:ea typeface="+mn-ea"/>
                <a:cs typeface="+mn-cs"/>
              </a:rPr>
              <a:t>Carbon dioxide levels rise</a:t>
            </a:r>
          </a:p>
          <a:p>
            <a:pPr marL="1303338" lvl="2" indent="-457200">
              <a:buFont typeface="+mj-lt"/>
              <a:buAutoNum type="alphaLcPeriod"/>
              <a:defRPr/>
            </a:pPr>
            <a:r>
              <a:rPr lang="en-US" dirty="0">
                <a:ea typeface="+mn-ea"/>
                <a:cs typeface="+mn-cs"/>
              </a:rPr>
              <a:t>Oxygen levels fall</a:t>
            </a:r>
          </a:p>
          <a:p>
            <a:pPr marL="1303338" lvl="2" indent="-457200">
              <a:buFont typeface="+mj-lt"/>
              <a:buAutoNum type="alphaLcPeriod"/>
              <a:defRPr/>
            </a:pPr>
            <a:r>
              <a:rPr lang="en-US" dirty="0">
                <a:ea typeface="+mn-ea"/>
                <a:cs typeface="+mn-cs"/>
              </a:rPr>
              <a:t>Oxygen levels rise</a:t>
            </a:r>
          </a:p>
          <a:p>
            <a:pPr marL="1303338" lvl="2" indent="-457200">
              <a:buFont typeface="+mj-lt"/>
              <a:buAutoNum type="alphaLcPeriod"/>
              <a:defRPr/>
            </a:pPr>
            <a:r>
              <a:rPr lang="en-US" dirty="0">
                <a:ea typeface="+mn-ea"/>
                <a:cs typeface="+mn-cs"/>
              </a:rPr>
              <a:t>B and C</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7F5ED76E-B9E4-40B6-8759-D7A44ABEAF3E}"/>
              </a:ext>
            </a:extLst>
          </p:cNvPr>
          <p:cNvSpPr>
            <a:spLocks noGrp="1" noChangeArrowheads="1"/>
          </p:cNvSpPr>
          <p:nvPr>
            <p:ph type="title"/>
          </p:nvPr>
        </p:nvSpPr>
        <p:spPr/>
        <p:txBody>
          <a:bodyPr/>
          <a:lstStyle/>
          <a:p>
            <a:pPr eaLnBrk="1" hangingPunct="1"/>
            <a:r>
              <a:rPr lang="en-US" altLang="en-US" dirty="0"/>
              <a:t>Question 36</a:t>
            </a:r>
          </a:p>
        </p:txBody>
      </p:sp>
      <p:sp>
        <p:nvSpPr>
          <p:cNvPr id="15363" name="Rectangle 6">
            <a:extLst>
              <a:ext uri="{FF2B5EF4-FFF2-40B4-BE49-F238E27FC236}">
                <a16:creationId xmlns:a16="http://schemas.microsoft.com/office/drawing/2014/main" id="{456D0D67-4839-4E41-9C21-D5CF25351811}"/>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defRPr/>
            </a:pPr>
            <a:r>
              <a:rPr lang="en-US" sz="2400" dirty="0"/>
              <a:t>	A coroner said the cause of death was emphysema. What would the coroner see when examining lung tissue?</a:t>
            </a:r>
          </a:p>
          <a:p>
            <a:pPr marL="1303338" lvl="2" indent="-457200">
              <a:buFont typeface="+mj-lt"/>
              <a:buAutoNum type="alphaLcPeriod"/>
              <a:defRPr/>
            </a:pPr>
            <a:r>
              <a:rPr lang="en-US" dirty="0">
                <a:ea typeface="+mn-ea"/>
                <a:cs typeface="+mn-cs"/>
              </a:rPr>
              <a:t>Cancerous tumors.</a:t>
            </a:r>
          </a:p>
          <a:p>
            <a:pPr marL="1303338" lvl="2" indent="-457200">
              <a:buFont typeface="+mj-lt"/>
              <a:buAutoNum type="alphaLcPeriod"/>
              <a:defRPr/>
            </a:pPr>
            <a:r>
              <a:rPr lang="en-US" dirty="0">
                <a:ea typeface="+mn-ea"/>
                <a:cs typeface="+mn-cs"/>
              </a:rPr>
              <a:t>Alveoli lacking cilia.</a:t>
            </a:r>
          </a:p>
          <a:p>
            <a:pPr marL="1303338" lvl="2" indent="-457200">
              <a:buFont typeface="+mj-lt"/>
              <a:buAutoNum type="alphaLcPeriod"/>
              <a:defRPr/>
            </a:pPr>
            <a:r>
              <a:rPr lang="en-US" dirty="0">
                <a:ea typeface="+mn-ea"/>
                <a:cs typeface="+mn-cs"/>
              </a:rPr>
              <a:t>Bronchioles.</a:t>
            </a:r>
          </a:p>
          <a:p>
            <a:pPr marL="1303338" lvl="2" indent="-457200">
              <a:buFont typeface="+mj-lt"/>
              <a:buAutoNum type="alphaLcPeriod"/>
              <a:defRPr/>
            </a:pPr>
            <a:r>
              <a:rPr lang="en-US" dirty="0">
                <a:ea typeface="+mn-ea"/>
                <a:cs typeface="+mn-cs"/>
              </a:rPr>
              <a:t>Large alveoli.</a:t>
            </a:r>
          </a:p>
          <a:p>
            <a:pPr marL="1303338" lvl="2" indent="-457200">
              <a:buFont typeface="+mj-lt"/>
              <a:buAutoNum type="alphaLcPeriod"/>
              <a:defRPr/>
            </a:pPr>
            <a:r>
              <a:rPr lang="en-US" dirty="0">
                <a:ea typeface="+mn-ea"/>
                <a:cs typeface="+mn-cs"/>
              </a:rPr>
              <a:t>Non-cancerous tumors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CB23778E-FE62-466A-B8A1-A2732D553664}"/>
              </a:ext>
            </a:extLst>
          </p:cNvPr>
          <p:cNvSpPr>
            <a:spLocks noGrp="1" noChangeArrowheads="1"/>
          </p:cNvSpPr>
          <p:nvPr>
            <p:ph type="title"/>
          </p:nvPr>
        </p:nvSpPr>
        <p:spPr/>
        <p:txBody>
          <a:bodyPr/>
          <a:lstStyle/>
          <a:p>
            <a:pPr eaLnBrk="1" hangingPunct="1"/>
            <a:r>
              <a:rPr lang="en-US" altLang="en-US" dirty="0"/>
              <a:t>Question 37</a:t>
            </a:r>
          </a:p>
        </p:txBody>
      </p:sp>
      <p:sp>
        <p:nvSpPr>
          <p:cNvPr id="24579" name="Rectangle 6">
            <a:extLst>
              <a:ext uri="{FF2B5EF4-FFF2-40B4-BE49-F238E27FC236}">
                <a16:creationId xmlns:a16="http://schemas.microsoft.com/office/drawing/2014/main" id="{EAB3451C-A6A2-4E45-83B0-3585E4B4E7EE}"/>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Many veins carry blood with little oxygen. What molecule is responsible for this?</a:t>
            </a:r>
          </a:p>
          <a:p>
            <a:pPr marL="1303338" lvl="2" indent="-457200">
              <a:buFont typeface="Arial" panose="020B0604020202020204" pitchFamily="34" charset="0"/>
              <a:buAutoNum type="alphaLcPeriod"/>
            </a:pPr>
            <a:r>
              <a:rPr lang="en-US" altLang="en-US"/>
              <a:t>Hemocyanin</a:t>
            </a:r>
          </a:p>
          <a:p>
            <a:pPr marL="1303338" lvl="2" indent="-457200">
              <a:buFont typeface="Arial" panose="020B0604020202020204" pitchFamily="34" charset="0"/>
              <a:buAutoNum type="alphaLcPeriod"/>
            </a:pPr>
            <a:r>
              <a:rPr lang="en-US" altLang="en-US"/>
              <a:t>Myoglobin</a:t>
            </a:r>
          </a:p>
          <a:p>
            <a:pPr marL="1303338" lvl="2" indent="-457200">
              <a:buFont typeface="Arial" panose="020B0604020202020204" pitchFamily="34" charset="0"/>
              <a:buAutoNum type="alphaLcPeriod"/>
            </a:pPr>
            <a:r>
              <a:rPr lang="en-US" altLang="en-US"/>
              <a:t>deoxyhemoglobin</a:t>
            </a:r>
          </a:p>
          <a:p>
            <a:pPr marL="1303338" lvl="2" indent="-457200">
              <a:buFont typeface="Arial" panose="020B0604020202020204" pitchFamily="34" charset="0"/>
              <a:buAutoNum type="alphaLcPeriod"/>
            </a:pPr>
            <a:r>
              <a:rPr lang="en-US" altLang="en-US"/>
              <a:t>hemoglobin</a:t>
            </a:r>
          </a:p>
          <a:p>
            <a:pPr>
              <a:buFont typeface="Wingdings" panose="05000000000000000000" pitchFamily="2" charset="2"/>
              <a:buNone/>
            </a:pPr>
            <a:endParaRPr lang="en-US"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9B27EB5A-0095-4062-ABFB-1D937EF2454E}"/>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B787A76D-2E12-409A-99F5-27B1C4607BF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Nitrogen is important in respiration because it is a by-product of metabolic processes.</a:t>
            </a:r>
          </a:p>
          <a:p>
            <a:pPr marL="1303338" lvl="2" indent="-457200">
              <a:buFont typeface="Arial" panose="020B0604020202020204" pitchFamily="34" charset="0"/>
              <a:buAutoNum type="alphaLcPeriod"/>
            </a:pPr>
            <a:r>
              <a:rPr lang="en-US" altLang="en-US"/>
              <a:t>This is true</a:t>
            </a:r>
          </a:p>
          <a:p>
            <a:pPr marL="1303338" lvl="2" indent="-457200">
              <a:buFont typeface="Arial" panose="020B0604020202020204" pitchFamily="34" charset="0"/>
              <a:buAutoNum type="alphaLcPeriod"/>
            </a:pPr>
            <a:r>
              <a:rPr lang="en-US" altLang="en-US"/>
              <a:t>This is false</a:t>
            </a:r>
          </a:p>
          <a:p>
            <a:pPr marL="1303338" lvl="2" indent="-457200">
              <a:buFont typeface="Arial" panose="020B0604020202020204" pitchFamily="34" charset="0"/>
              <a:buAutoNum type="alphaLcPeriod"/>
            </a:pPr>
            <a:endParaRPr lang="en-US"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AD5F85D0-FFF9-4526-9DC4-37AA79645BA4}"/>
              </a:ext>
            </a:extLst>
          </p:cNvPr>
          <p:cNvSpPr>
            <a:spLocks noGrp="1" noChangeArrowheads="1"/>
          </p:cNvSpPr>
          <p:nvPr>
            <p:ph type="title"/>
          </p:nvPr>
        </p:nvSpPr>
        <p:spPr/>
        <p:txBody>
          <a:bodyPr/>
          <a:lstStyle/>
          <a:p>
            <a:pPr eaLnBrk="1" hangingPunct="1"/>
            <a:r>
              <a:rPr lang="en-US" altLang="en-US" dirty="0"/>
              <a:t>Question 38</a:t>
            </a:r>
          </a:p>
        </p:txBody>
      </p:sp>
      <p:sp>
        <p:nvSpPr>
          <p:cNvPr id="16387" name="Rectangle 6">
            <a:extLst>
              <a:ext uri="{FF2B5EF4-FFF2-40B4-BE49-F238E27FC236}">
                <a16:creationId xmlns:a16="http://schemas.microsoft.com/office/drawing/2014/main" id="{050D80B7-7684-4FD3-9009-A0138F5BC305}"/>
              </a:ext>
            </a:extLst>
          </p:cNvPr>
          <p:cNvSpPr>
            <a:spLocks noGrp="1" noChangeArrowheads="1"/>
          </p:cNvSpPr>
          <p:nvPr>
            <p:ph type="body" idx="1"/>
          </p:nvPr>
        </p:nvSpPr>
        <p:spPr>
          <a:xfrm>
            <a:off x="685800" y="1752600"/>
            <a:ext cx="8153400" cy="4114800"/>
          </a:xfrm>
        </p:spPr>
        <p:txBody>
          <a:bodyPr/>
          <a:lstStyle/>
          <a:p>
            <a:pPr>
              <a:buFont typeface="Wingdings" panose="05000000000000000000" pitchFamily="2" charset="2"/>
              <a:buNone/>
              <a:defRPr/>
            </a:pPr>
            <a:r>
              <a:rPr lang="en-US" sz="2400" dirty="0"/>
              <a:t>	If the partial pressure of carbon dioxide is decreasing, what has probably occurred?</a:t>
            </a:r>
          </a:p>
          <a:p>
            <a:pPr marL="1303338" lvl="2" indent="-457200">
              <a:buFont typeface="+mj-lt"/>
              <a:buAutoNum type="alphaLcPeriod"/>
              <a:defRPr/>
            </a:pPr>
            <a:r>
              <a:rPr lang="en-US" dirty="0">
                <a:ea typeface="+mn-ea"/>
                <a:cs typeface="+mn-cs"/>
              </a:rPr>
              <a:t>the partial pressure of oxygen increased</a:t>
            </a:r>
          </a:p>
          <a:p>
            <a:pPr marL="1303338" lvl="2" indent="-457200">
              <a:buFont typeface="+mj-lt"/>
              <a:buAutoNum type="alphaLcPeriod"/>
              <a:defRPr/>
            </a:pPr>
            <a:r>
              <a:rPr lang="en-US" dirty="0">
                <a:ea typeface="+mn-ea"/>
                <a:cs typeface="+mn-cs"/>
              </a:rPr>
              <a:t>the pH will decrease</a:t>
            </a:r>
          </a:p>
          <a:p>
            <a:pPr marL="1303338" lvl="2" indent="-457200">
              <a:buFont typeface="+mj-lt"/>
              <a:buAutoNum type="alphaLcPeriod"/>
              <a:defRPr/>
            </a:pPr>
            <a:r>
              <a:rPr lang="en-US" dirty="0"/>
              <a:t>Less hemoglobin is available</a:t>
            </a:r>
            <a:r>
              <a:rPr lang="en-US" dirty="0">
                <a:ea typeface="+mn-ea"/>
                <a:cs typeface="+mn-cs"/>
              </a:rPr>
              <a:t> </a:t>
            </a:r>
          </a:p>
          <a:p>
            <a:pPr marL="1303338" lvl="2" indent="-457200">
              <a:buFont typeface="+mj-lt"/>
              <a:buAutoNum type="alphaLcPeriod"/>
              <a:defRPr/>
            </a:pPr>
            <a:r>
              <a:rPr lang="en-US" dirty="0">
                <a:ea typeface="+mn-ea"/>
                <a:cs typeface="+mn-cs"/>
              </a:rPr>
              <a:t> the rate of converting carbonic acid into water and carbon dioxide has increased</a:t>
            </a:r>
          </a:p>
          <a:p>
            <a:pPr marL="1303338" lvl="2" indent="-457200">
              <a:buFont typeface="+mj-lt"/>
              <a:buAutoNum type="alphaLcPeriod"/>
              <a:defRPr/>
            </a:pPr>
            <a:r>
              <a:rPr lang="en-US" dirty="0">
                <a:ea typeface="+mn-ea"/>
                <a:cs typeface="+mn-cs"/>
              </a:rPr>
              <a:t>The rate of converting carbonic acid into hydrogen ion and bicarbonate ion has increased</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0B536011-293C-4E9D-9BEF-903457817843}"/>
              </a:ext>
            </a:extLst>
          </p:cNvPr>
          <p:cNvSpPr>
            <a:spLocks noGrp="1" noChangeArrowheads="1"/>
          </p:cNvSpPr>
          <p:nvPr>
            <p:ph type="title"/>
          </p:nvPr>
        </p:nvSpPr>
        <p:spPr/>
        <p:txBody>
          <a:bodyPr/>
          <a:lstStyle/>
          <a:p>
            <a:pPr eaLnBrk="1" hangingPunct="1"/>
            <a:r>
              <a:rPr lang="en-US" altLang="en-US" dirty="0"/>
              <a:t>Answer Key</a:t>
            </a:r>
          </a:p>
        </p:txBody>
      </p:sp>
      <p:sp>
        <p:nvSpPr>
          <p:cNvPr id="27651" name="Rectangle 3">
            <a:extLst>
              <a:ext uri="{FF2B5EF4-FFF2-40B4-BE49-F238E27FC236}">
                <a16:creationId xmlns:a16="http://schemas.microsoft.com/office/drawing/2014/main" id="{BA5F20A6-4E71-43CF-B10E-36D2C36806AF}"/>
              </a:ext>
            </a:extLst>
          </p:cNvPr>
          <p:cNvSpPr>
            <a:spLocks noGrp="1" noChangeArrowheads="1"/>
          </p:cNvSpPr>
          <p:nvPr>
            <p:ph type="body" sz="half" idx="1"/>
          </p:nvPr>
        </p:nvSpPr>
        <p:spPr>
          <a:xfrm>
            <a:off x="228600" y="1600200"/>
            <a:ext cx="1828800" cy="4800600"/>
          </a:xfrm>
        </p:spPr>
        <p:txBody>
          <a:bodyPr/>
          <a:lstStyle/>
          <a:p>
            <a:pPr marL="457200" indent="-457200" eaLnBrk="1" hangingPunct="1">
              <a:lnSpc>
                <a:spcPct val="90000"/>
              </a:lnSpc>
              <a:buFont typeface="Wingdings" panose="05000000000000000000" pitchFamily="2" charset="2"/>
              <a:buNone/>
            </a:pPr>
            <a:endParaRPr lang="en-US" altLang="en-US" sz="1800" dirty="0"/>
          </a:p>
          <a:p>
            <a:pPr marL="457200" indent="-457200" eaLnBrk="1" hangingPunct="1">
              <a:lnSpc>
                <a:spcPct val="90000"/>
              </a:lnSpc>
              <a:buFont typeface="Wingdings" panose="05000000000000000000" pitchFamily="2" charset="2"/>
              <a:buAutoNum type="arabicPeriod"/>
            </a:pPr>
            <a:r>
              <a:rPr lang="en-US" altLang="en-US" sz="1800" dirty="0"/>
              <a:t>B</a:t>
            </a:r>
          </a:p>
          <a:p>
            <a:pPr marL="457200" indent="-457200" eaLnBrk="1" hangingPunct="1">
              <a:lnSpc>
                <a:spcPct val="90000"/>
              </a:lnSpc>
              <a:buFont typeface="Wingdings" panose="05000000000000000000" pitchFamily="2" charset="2"/>
              <a:buAutoNum type="arabicPeriod"/>
            </a:pPr>
            <a:r>
              <a:rPr lang="en-US" altLang="en-US" sz="1800" dirty="0"/>
              <a:t>B (False)</a:t>
            </a:r>
          </a:p>
          <a:p>
            <a:pPr marL="457200" indent="-457200" eaLnBrk="1" hangingPunct="1">
              <a:lnSpc>
                <a:spcPct val="90000"/>
              </a:lnSpc>
              <a:buFont typeface="Wingdings" panose="05000000000000000000" pitchFamily="2" charset="2"/>
              <a:buAutoNum type="arabicPeriod"/>
            </a:pPr>
            <a:r>
              <a:rPr lang="en-US" altLang="en-US" sz="1800" dirty="0"/>
              <a:t>C</a:t>
            </a:r>
          </a:p>
          <a:p>
            <a:pPr marL="457200" indent="-457200" eaLnBrk="1" hangingPunct="1">
              <a:lnSpc>
                <a:spcPct val="90000"/>
              </a:lnSpc>
              <a:buFont typeface="Wingdings" panose="05000000000000000000" pitchFamily="2" charset="2"/>
              <a:buAutoNum type="arabicPeriod"/>
            </a:pPr>
            <a:r>
              <a:rPr lang="en-US" altLang="en-US" sz="1800" dirty="0"/>
              <a:t>E</a:t>
            </a:r>
          </a:p>
          <a:p>
            <a:pPr marL="457200" indent="-457200" eaLnBrk="1" hangingPunct="1">
              <a:lnSpc>
                <a:spcPct val="90000"/>
              </a:lnSpc>
              <a:buFont typeface="Wingdings" panose="05000000000000000000" pitchFamily="2" charset="2"/>
              <a:buAutoNum type="arabicPeriod"/>
            </a:pPr>
            <a:r>
              <a:rPr lang="en-US" altLang="en-US" sz="1800" dirty="0"/>
              <a:t>A</a:t>
            </a:r>
          </a:p>
          <a:p>
            <a:pPr marL="457200" indent="-457200" eaLnBrk="1" hangingPunct="1">
              <a:lnSpc>
                <a:spcPct val="90000"/>
              </a:lnSpc>
              <a:buFont typeface="Wingdings" panose="05000000000000000000" pitchFamily="2" charset="2"/>
              <a:buAutoNum type="arabicPeriod"/>
            </a:pPr>
            <a:r>
              <a:rPr lang="en-US" altLang="en-US" sz="1800" dirty="0"/>
              <a:t>C</a:t>
            </a:r>
          </a:p>
          <a:p>
            <a:pPr marL="457200" indent="-457200" eaLnBrk="1" hangingPunct="1">
              <a:lnSpc>
                <a:spcPct val="90000"/>
              </a:lnSpc>
              <a:buFont typeface="Wingdings" panose="05000000000000000000" pitchFamily="2" charset="2"/>
              <a:buAutoNum type="arabicPeriod"/>
            </a:pPr>
            <a:r>
              <a:rPr lang="en-US" altLang="en-US" sz="1800" dirty="0"/>
              <a:t>B (False)</a:t>
            </a:r>
          </a:p>
          <a:p>
            <a:pPr marL="457200" indent="-457200" eaLnBrk="1" hangingPunct="1">
              <a:lnSpc>
                <a:spcPct val="90000"/>
              </a:lnSpc>
              <a:buFont typeface="Wingdings" panose="05000000000000000000" pitchFamily="2" charset="2"/>
              <a:buAutoNum type="arabicPeriod"/>
            </a:pPr>
            <a:r>
              <a:rPr lang="en-US" altLang="en-US" sz="1800" dirty="0"/>
              <a:t>A (True)</a:t>
            </a:r>
          </a:p>
          <a:p>
            <a:pPr marL="457200" indent="-457200" eaLnBrk="1" hangingPunct="1">
              <a:lnSpc>
                <a:spcPct val="90000"/>
              </a:lnSpc>
              <a:buFont typeface="Wingdings" panose="05000000000000000000" pitchFamily="2" charset="2"/>
              <a:buAutoNum type="arabicPeriod"/>
            </a:pPr>
            <a:r>
              <a:rPr lang="en-US" altLang="en-US" sz="1800" dirty="0"/>
              <a:t>C</a:t>
            </a:r>
          </a:p>
          <a:p>
            <a:pPr marL="457200" indent="-457200" eaLnBrk="1" hangingPunct="1">
              <a:lnSpc>
                <a:spcPct val="90000"/>
              </a:lnSpc>
              <a:buFont typeface="Wingdings" panose="05000000000000000000" pitchFamily="2" charset="2"/>
              <a:buAutoNum type="arabicPeriod"/>
            </a:pPr>
            <a:r>
              <a:rPr lang="en-US" altLang="en-US" sz="1800" dirty="0"/>
              <a:t>B (False)</a:t>
            </a:r>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None/>
            </a:pPr>
            <a:r>
              <a:rPr lang="en-US" altLang="en-US" sz="1800" dirty="0"/>
              <a:t> </a:t>
            </a:r>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AutoNum type="arabicPeriod"/>
            </a:pPr>
            <a:endParaRPr lang="en-US" altLang="en-US" sz="1800" dirty="0"/>
          </a:p>
          <a:p>
            <a:pPr marL="457200" indent="-457200" eaLnBrk="1" hangingPunct="1">
              <a:lnSpc>
                <a:spcPct val="90000"/>
              </a:lnSpc>
              <a:buFont typeface="Wingdings" panose="05000000000000000000" pitchFamily="2" charset="2"/>
              <a:buNone/>
            </a:pPr>
            <a:endParaRPr lang="en-US" altLang="en-US" sz="1800" dirty="0"/>
          </a:p>
        </p:txBody>
      </p:sp>
      <p:sp>
        <p:nvSpPr>
          <p:cNvPr id="27652" name="Rectangle 6">
            <a:extLst>
              <a:ext uri="{FF2B5EF4-FFF2-40B4-BE49-F238E27FC236}">
                <a16:creationId xmlns:a16="http://schemas.microsoft.com/office/drawing/2014/main" id="{B1D91123-1640-42D3-8259-D5BE019F07EA}"/>
              </a:ext>
            </a:extLst>
          </p:cNvPr>
          <p:cNvSpPr>
            <a:spLocks noChangeArrowheads="1"/>
          </p:cNvSpPr>
          <p:nvPr/>
        </p:nvSpPr>
        <p:spPr bwMode="auto">
          <a:xfrm>
            <a:off x="2438400" y="1752600"/>
            <a:ext cx="1828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A (True)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1800"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sz="1800" dirty="0"/>
          </a:p>
        </p:txBody>
      </p:sp>
      <p:sp>
        <p:nvSpPr>
          <p:cNvPr id="27653" name="Rectangle 6">
            <a:extLst>
              <a:ext uri="{FF2B5EF4-FFF2-40B4-BE49-F238E27FC236}">
                <a16:creationId xmlns:a16="http://schemas.microsoft.com/office/drawing/2014/main" id="{0DE64D3E-EE14-47F5-A230-53B727169A63}"/>
              </a:ext>
            </a:extLst>
          </p:cNvPr>
          <p:cNvSpPr>
            <a:spLocks noChangeArrowheads="1"/>
          </p:cNvSpPr>
          <p:nvPr/>
        </p:nvSpPr>
        <p:spPr bwMode="auto">
          <a:xfrm>
            <a:off x="4572000" y="1752600"/>
            <a:ext cx="3657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A</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B</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A</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B (False)</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B</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D</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B</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D</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A (True)</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A</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D</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A</a:t>
            </a:r>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endParaRPr lang="en-US" altLang="en-US" sz="1800" dirty="0"/>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E</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B</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E</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D</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C</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sz="1800" dirty="0"/>
              <a:t>D</a:t>
            </a:r>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1800" dirty="0"/>
          </a:p>
          <a:p>
            <a:pPr eaLnBrk="1" hangingPunct="1">
              <a:lnSpc>
                <a:spcPct val="90000"/>
              </a:lnSpc>
              <a:spcBef>
                <a:spcPct val="20000"/>
              </a:spcBef>
              <a:buClr>
                <a:schemeClr val="accent1"/>
              </a:buClr>
              <a:buSzPct val="70000"/>
            </a:pPr>
            <a:endParaRPr lang="en-US" altLang="en-US" sz="1800"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CA71B87F-79D8-47FE-9849-C93416566B03}"/>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D0CB6F24-A085-4CCA-A395-8C3C96D6B53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individual pressure of each gas in the atmosphere is</a:t>
            </a:r>
          </a:p>
          <a:p>
            <a:pPr marL="1303338" lvl="2" indent="-457200">
              <a:buFont typeface="Arial" panose="020B0604020202020204" pitchFamily="34" charset="0"/>
              <a:buAutoNum type="alphaLcPeriod"/>
            </a:pPr>
            <a:r>
              <a:rPr lang="en-US" altLang="en-US"/>
              <a:t>Atmospheric pressure</a:t>
            </a:r>
          </a:p>
          <a:p>
            <a:pPr marL="1303338" lvl="2" indent="-457200">
              <a:buFont typeface="Arial" panose="020B0604020202020204" pitchFamily="34" charset="0"/>
              <a:buAutoNum type="alphaLcPeriod"/>
            </a:pPr>
            <a:r>
              <a:rPr lang="en-US" altLang="en-US">
                <a:sym typeface="Wingdings" panose="05000000000000000000" pitchFamily="2" charset="2"/>
              </a:rPr>
              <a:t>Barometric pressure</a:t>
            </a:r>
          </a:p>
          <a:p>
            <a:pPr marL="1303338" lvl="2" indent="-457200">
              <a:buFont typeface="Arial" panose="020B0604020202020204" pitchFamily="34" charset="0"/>
              <a:buAutoNum type="alphaLcPeriod"/>
            </a:pPr>
            <a:r>
              <a:rPr lang="en-US" altLang="en-US">
                <a:sym typeface="Wingdings" panose="05000000000000000000" pitchFamily="2" charset="2"/>
              </a:rPr>
              <a:t>Partial pressure</a:t>
            </a:r>
          </a:p>
          <a:p>
            <a:pPr marL="1303338" lvl="2" indent="-457200">
              <a:buFont typeface="Arial" panose="020B0604020202020204" pitchFamily="34" charset="0"/>
              <a:buAutoNum type="alphaLcPeriod"/>
            </a:pPr>
            <a:r>
              <a:rPr lang="en-US" altLang="en-US">
                <a:sym typeface="Wingdings" panose="05000000000000000000" pitchFamily="2" charset="2"/>
              </a:rPr>
              <a:t>Altitude pressure</a:t>
            </a:r>
          </a:p>
          <a:p>
            <a:pPr marL="1303338" lvl="2" indent="-457200">
              <a:buFont typeface="Arial" panose="020B0604020202020204" pitchFamily="34" charset="0"/>
              <a:buAutoNum type="alphaLcPeriod"/>
            </a:pPr>
            <a:r>
              <a:rPr lang="en-US" altLang="en-US">
                <a:sym typeface="Wingdings" panose="05000000000000000000" pitchFamily="2" charset="2"/>
              </a:rPr>
              <a:t>Common pressure</a:t>
            </a:r>
          </a:p>
          <a:p>
            <a:pPr marL="1303338" lvl="2" indent="-457200">
              <a:buFont typeface="Arial" panose="020B0604020202020204" pitchFamily="34" charset="0"/>
              <a:buAutoNum type="alphaLcPeriod"/>
            </a:pPr>
            <a:endParaRPr lang="en-US" altLang="en-US">
              <a:sym typeface="Wingdings" panose="05000000000000000000" pitchFamily="2" charset="2"/>
            </a:endParaRPr>
          </a:p>
          <a:p>
            <a:pPr marL="1303338" lvl="2" indent="-457200">
              <a:buFont typeface="Arial" panose="020B0604020202020204" pitchFamily="34" charset="0"/>
              <a:buAutoNum type="alphaLcPeriod"/>
            </a:pPr>
            <a:endParaRPr lang="en-US" altLang="en-US">
              <a:sym typeface="Wingdings" panose="05000000000000000000" pitchFamily="2" charset="2"/>
            </a:endParaRPr>
          </a:p>
          <a:p>
            <a:pPr marL="2079625" lvl="4" indent="-457200">
              <a:buFont typeface="Wingdings" panose="05000000000000000000" pitchFamily="2" charset="2"/>
              <a:buNone/>
            </a:pPr>
            <a:endParaRPr lang="en-US" altLang="en-US" sz="2400">
              <a:sym typeface="Wingdings" panose="05000000000000000000" pitchFamily="2" charset="2"/>
            </a:endParaRPr>
          </a:p>
          <a:p>
            <a:pPr marL="1303338" lvl="2" indent="-457200">
              <a:buFont typeface="Arial" panose="020B0604020202020204" pitchFamily="34" charset="0"/>
              <a:buAutoNum type="alphaLcPeriod"/>
            </a:pPr>
            <a:endParaRPr lang="en-US" altLang="en-US">
              <a:sym typeface="Wingdings" panose="05000000000000000000" pitchFamily="2" charset="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54D1B460-96FF-426A-92B0-CAE6C439F179}"/>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F1A54E43-B902-4C6A-8868-195DF7FF3AE8}"/>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What maximizes oxygenation of blood in bony fish?</a:t>
            </a:r>
          </a:p>
          <a:p>
            <a:pPr marL="1303338" lvl="2" indent="-457200">
              <a:buFont typeface="+mj-lt"/>
              <a:buAutoNum type="alphaLcPeriod"/>
              <a:defRPr/>
            </a:pPr>
            <a:r>
              <a:rPr lang="en-US" dirty="0"/>
              <a:t>External gills</a:t>
            </a:r>
          </a:p>
          <a:p>
            <a:pPr marL="1303338" lvl="2" indent="-457200">
              <a:buFont typeface="+mj-lt"/>
              <a:buAutoNum type="alphaLcPeriod"/>
              <a:defRPr/>
            </a:pPr>
            <a:r>
              <a:rPr lang="en-US" dirty="0"/>
              <a:t>Lungs</a:t>
            </a:r>
          </a:p>
          <a:p>
            <a:pPr marL="1303338" lvl="2" indent="-457200">
              <a:buFont typeface="+mj-lt"/>
              <a:buAutoNum type="alphaLcPeriod"/>
              <a:defRPr/>
            </a:pPr>
            <a:r>
              <a:rPr lang="en-US" dirty="0"/>
              <a:t>Tracheal system</a:t>
            </a:r>
          </a:p>
          <a:p>
            <a:pPr marL="1303338" lvl="2" indent="-457200">
              <a:buFont typeface="+mj-lt"/>
              <a:buAutoNum type="alphaLcPeriod"/>
              <a:defRPr/>
            </a:pPr>
            <a:r>
              <a:rPr lang="en-US" dirty="0"/>
              <a:t>Thin moist membrane</a:t>
            </a:r>
          </a:p>
          <a:p>
            <a:pPr marL="1303338" lvl="2" indent="-457200">
              <a:buFont typeface="+mj-lt"/>
              <a:buAutoNum type="alphaLcPeriod"/>
              <a:defRPr/>
            </a:pPr>
            <a:r>
              <a:rPr lang="en-US" dirty="0"/>
              <a:t>Countercurrent flow</a:t>
            </a:r>
          </a:p>
          <a:p>
            <a:pPr marL="1303338" lvl="2" indent="-457200">
              <a:buFont typeface="+mj-lt"/>
              <a:buAutoNum type="alphaLcPeriod"/>
              <a:defRPr/>
            </a:pPr>
            <a:endParaRPr lang="en-US" dirty="0"/>
          </a:p>
          <a:p>
            <a:pPr marL="1303338" lvl="2" indent="-457200">
              <a:buFont typeface="+mj-lt"/>
              <a:buAutoNum type="alphaLcPeriod"/>
              <a:defRPr/>
            </a:pPr>
            <a:endParaRPr lang="en-US" dirty="0"/>
          </a:p>
          <a:p>
            <a:pPr marL="457200" indent="-457200">
              <a:buFont typeface="+mj-lt"/>
              <a:buAutoNum type="alphaLcPeriod"/>
              <a:defRPr/>
            </a:pP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D5F7B17-6707-4EF8-B680-94134BD635F6}"/>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C7470CFD-8E80-4355-9B0C-C089E0A1644B}"/>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organism can depend on oxygen exchange across the skin for long periods of time?</a:t>
            </a:r>
          </a:p>
          <a:p>
            <a:pPr marL="1303338" lvl="2" indent="-457200">
              <a:buFont typeface="+mj-lt"/>
              <a:buAutoNum type="alphaLcPeriod"/>
              <a:defRPr/>
            </a:pPr>
            <a:r>
              <a:rPr lang="en-US" dirty="0" err="1">
                <a:ea typeface="+mn-ea"/>
                <a:cs typeface="+mn-cs"/>
              </a:rPr>
              <a:t>Lungless</a:t>
            </a:r>
            <a:r>
              <a:rPr lang="en-US" dirty="0">
                <a:ea typeface="+mn-ea"/>
                <a:cs typeface="+mn-cs"/>
              </a:rPr>
              <a:t> salamanders</a:t>
            </a:r>
          </a:p>
          <a:p>
            <a:pPr marL="1303338" lvl="2" indent="-457200">
              <a:buFont typeface="+mj-lt"/>
              <a:buAutoNum type="alphaLcPeriod"/>
              <a:defRPr/>
            </a:pPr>
            <a:r>
              <a:rPr lang="en-US" dirty="0">
                <a:ea typeface="+mn-ea"/>
                <a:cs typeface="+mn-cs"/>
              </a:rPr>
              <a:t>Marine iguanas</a:t>
            </a:r>
          </a:p>
          <a:p>
            <a:pPr marL="1303338" lvl="2" indent="-457200">
              <a:buFont typeface="+mj-lt"/>
              <a:buAutoNum type="alphaLcPeriod"/>
              <a:defRPr/>
            </a:pPr>
            <a:r>
              <a:rPr lang="en-US" dirty="0">
                <a:ea typeface="+mn-ea"/>
                <a:cs typeface="+mn-cs"/>
              </a:rPr>
              <a:t>Fruit bats</a:t>
            </a:r>
          </a:p>
          <a:p>
            <a:pPr marL="1303338" lvl="2" indent="-457200">
              <a:buFont typeface="+mj-lt"/>
              <a:buAutoNum type="alphaLcPeriod"/>
              <a:defRPr/>
            </a:pPr>
            <a:r>
              <a:rPr lang="en-US" dirty="0">
                <a:ea typeface="+mn-ea"/>
                <a:cs typeface="+mn-cs"/>
              </a:rPr>
              <a:t>Boa constrictor</a:t>
            </a:r>
          </a:p>
          <a:p>
            <a:pPr marL="1303338" lvl="2" indent="-457200">
              <a:buFont typeface="+mj-lt"/>
              <a:buAutoNum type="alphaLcPeriod"/>
              <a:defRPr/>
            </a:pPr>
            <a:r>
              <a:rPr lang="en-US" dirty="0">
                <a:ea typeface="+mn-ea"/>
                <a:cs typeface="+mn-cs"/>
              </a:rPr>
              <a:t>Southern musk turtle</a:t>
            </a:r>
          </a:p>
          <a:p>
            <a:pPr marL="1303338" lvl="2" indent="-457200">
              <a:buFont typeface="Wingdings" panose="05000000000000000000" pitchFamily="2" charset="2"/>
              <a:buNone/>
              <a:defRPr/>
            </a:pPr>
            <a:endParaRPr lang="en-US" dirty="0">
              <a:ea typeface="+mn-ea"/>
              <a:cs typeface="+mn-cs"/>
            </a:endParaRPr>
          </a:p>
          <a:p>
            <a:pPr>
              <a:defRPr/>
            </a:pP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E01EF908-6667-4FFB-9983-1A4B87E2951C}"/>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AC25D5AE-6D95-4F48-9E3C-82DD8C629858}"/>
              </a:ext>
            </a:extLst>
          </p:cNvPr>
          <p:cNvSpPr>
            <a:spLocks noGrp="1" noChangeArrowheads="1"/>
          </p:cNvSpPr>
          <p:nvPr>
            <p:ph type="body" idx="1"/>
          </p:nvPr>
        </p:nvSpPr>
        <p:spPr/>
        <p:txBody>
          <a:bodyPr/>
          <a:lstStyle/>
          <a:p>
            <a:pPr>
              <a:buFont typeface="Wingdings" panose="05000000000000000000" pitchFamily="2" charset="2"/>
              <a:buNone/>
            </a:pPr>
            <a:r>
              <a:rPr lang="en-US" altLang="en-US" sz="2400" dirty="0"/>
              <a:t>	Most adult insects conduct gas exchange through</a:t>
            </a:r>
          </a:p>
          <a:p>
            <a:pPr marL="1303338" lvl="2" indent="-457200">
              <a:buFont typeface="Arial" panose="020B0604020202020204" pitchFamily="34" charset="0"/>
              <a:buAutoNum type="alphaLcPeriod"/>
            </a:pPr>
            <a:r>
              <a:rPr lang="en-US" altLang="en-US" dirty="0"/>
              <a:t>Gills</a:t>
            </a:r>
          </a:p>
          <a:p>
            <a:pPr marL="1303338" lvl="2" indent="-457200">
              <a:buFont typeface="Arial" panose="020B0604020202020204" pitchFamily="34" charset="0"/>
              <a:buAutoNum type="alphaLcPeriod"/>
            </a:pPr>
            <a:r>
              <a:rPr lang="en-US" altLang="en-US" dirty="0"/>
              <a:t>Lungs</a:t>
            </a:r>
          </a:p>
          <a:p>
            <a:pPr marL="1303338" lvl="2" indent="-457200">
              <a:buFont typeface="Arial" panose="020B0604020202020204" pitchFamily="34" charset="0"/>
              <a:buAutoNum type="alphaLcPeriod"/>
            </a:pPr>
            <a:r>
              <a:rPr lang="en-US" altLang="en-US" dirty="0"/>
              <a:t>Trachea</a:t>
            </a:r>
          </a:p>
          <a:p>
            <a:pPr marL="1303338" lvl="2" indent="-457200">
              <a:buFont typeface="Arial" panose="020B0604020202020204" pitchFamily="34" charset="0"/>
              <a:buAutoNum type="alphaLcPeriod"/>
            </a:pPr>
            <a:r>
              <a:rPr lang="en-US" altLang="en-US" dirty="0" err="1"/>
              <a:t>Respirals</a:t>
            </a:r>
            <a:endParaRPr lang="en-US" altLang="en-US" dirty="0"/>
          </a:p>
          <a:p>
            <a:pPr marL="1303338" lvl="2" indent="-457200">
              <a:buFont typeface="Arial" panose="020B0604020202020204" pitchFamily="34" charset="0"/>
              <a:buAutoNum type="alphaLcPeriod"/>
            </a:pPr>
            <a:r>
              <a:rPr lang="en-US" altLang="en-US" dirty="0"/>
              <a:t>Operculum</a:t>
            </a:r>
          </a:p>
          <a:p>
            <a:pPr marL="1303338" lvl="2" indent="-457200">
              <a:buFont typeface="Arial" panose="020B0604020202020204" pitchFamily="34" charset="0"/>
              <a:buAutoNum type="alphaLcPeriod"/>
            </a:pPr>
            <a:endParaRPr lang="en-US" altLang="en-US" dirty="0"/>
          </a:p>
          <a:p>
            <a:pPr marL="1303338" lvl="2" indent="-457200">
              <a:buFont typeface="Wingdings" panose="05000000000000000000" pitchFamily="2" charset="2"/>
              <a:buNone/>
            </a:pPr>
            <a:endParaRPr lang="en-US" altLang="en-US" dirty="0"/>
          </a:p>
          <a:p>
            <a:pPr marL="1303338" lvl="2" indent="-457200">
              <a:buFont typeface="Wingdings" panose="05000000000000000000" pitchFamily="2" charset="2"/>
              <a:buNone/>
            </a:pPr>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4B11FBAE-4837-42E3-8579-3B4F5164970D}"/>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33CDD135-15EB-4B24-AAF0-F4334072DDDC}"/>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All air breathing terrestrial vertebrates use lungs. </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a:p>
            <a:pPr marL="1347788" lvl="2" indent="-457200">
              <a:buFont typeface="Arial" panose="020B0604020202020204" pitchFamily="34" charset="0"/>
              <a:buAutoNum type="alphaLcPeriod"/>
            </a:pPr>
            <a:endParaRPr lang="en-US"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0"/>
  <p:tag name="MMPROD_UIDATA" val="&lt;database version=&quot;7.0&quot;&gt;&lt;object type=&quot;1&quot; unique_id=&quot;10001&quot;&gt;&lt;object type=&quot;2&quot; unique_id=&quot;10509&quot;&gt;&lt;object type=&quot;3&quot; unique_id=&quot;10510&quot;&gt;&lt;property id=&quot;20148&quot; value=&quot;5&quot;/&gt;&lt;property id=&quot;20300&quot; value=&quot;Slide 1&quot;/&gt;&lt;property id=&quot;20307&quot; value=&quot;317&quot;/&gt;&lt;/object&gt;&lt;object type=&quot;3&quot; unique_id=&quot;10511&quot;&gt;&lt;property id=&quot;20148&quot; value=&quot;5&quot;/&gt;&lt;property id=&quot;20300&quot; value=&quot;Slide 2 - &amp;quot;Assessment&amp;quot;&quot;/&gt;&lt;property id=&quot;20307&quot; value=&quot;329&quot;/&gt;&lt;/object&gt;&lt;object type=&quot;3&quot; unique_id=&quot;10512&quot;&gt;&lt;property id=&quot;20148&quot; value=&quot;5&quot;/&gt;&lt;property id=&quot;20300&quot; value=&quot;Slide 3 - &amp;quot;Question 1&amp;quot;&quot;/&gt;&lt;property id=&quot;20307&quot; value=&quot;297&quot;/&gt;&lt;/object&gt;&lt;object type=&quot;3&quot; unique_id=&quot;10513&quot;&gt;&lt;property id=&quot;20148&quot; value=&quot;5&quot;/&gt;&lt;property id=&quot;20300&quot; value=&quot;Slide 4 - &amp;quot;Question 2&amp;quot;&quot;/&gt;&lt;property id=&quot;20307&quot; value=&quot;298&quot;/&gt;&lt;/object&gt;&lt;object type=&quot;3&quot; unique_id=&quot;10514&quot;&gt;&lt;property id=&quot;20148&quot; value=&quot;5&quot;/&gt;&lt;property id=&quot;20300&quot; value=&quot;Slide 5 - &amp;quot;Question 3&amp;quot;&quot;/&gt;&lt;property id=&quot;20307&quot; value=&quot;299&quot;/&gt;&lt;/object&gt;&lt;object type=&quot;3&quot; unique_id=&quot;10515&quot;&gt;&lt;property id=&quot;20148&quot; value=&quot;5&quot;/&gt;&lt;property id=&quot;20300&quot; value=&quot;Slide 6 - &amp;quot;Question 4&amp;quot;&quot;/&gt;&lt;property id=&quot;20307&quot; value=&quot;300&quot;/&gt;&lt;/object&gt;&lt;object type=&quot;3&quot; unique_id=&quot;10516&quot;&gt;&lt;property id=&quot;20148&quot; value=&quot;5&quot;/&gt;&lt;property id=&quot;20300&quot; value=&quot;Slide 7 - &amp;quot;Question 5&amp;quot;&quot;/&gt;&lt;property id=&quot;20307&quot; value=&quot;301&quot;/&gt;&lt;/object&gt;&lt;object type=&quot;3&quot; unique_id=&quot;10517&quot;&gt;&lt;property id=&quot;20148&quot; value=&quot;5&quot;/&gt;&lt;property id=&quot;20300&quot; value=&quot;Slide 8 - &amp;quot;Question 6&amp;quot;&quot;/&gt;&lt;property id=&quot;20307&quot; value=&quot;323&quot;/&gt;&lt;/object&gt;&lt;object type=&quot;3&quot; unique_id=&quot;10518&quot;&gt;&lt;property id=&quot;20148&quot; value=&quot;5&quot;/&gt;&lt;property id=&quot;20300&quot; value=&quot;Slide 9 - &amp;quot;Question 7&amp;quot;&quot;/&gt;&lt;property id=&quot;20307&quot; value=&quot;304&quot;/&gt;&lt;/object&gt;&lt;object type=&quot;3&quot; unique_id=&quot;10519&quot;&gt;&lt;property id=&quot;20148&quot; value=&quot;5&quot;/&gt;&lt;property id=&quot;20300&quot; value=&quot;Slide 10 - &amp;quot;Question 8&amp;quot;&quot;/&gt;&lt;property id=&quot;20307&quot; value=&quot;324&quot;/&gt;&lt;/object&gt;&lt;object type=&quot;3&quot; unique_id=&quot;10520&quot;&gt;&lt;property id=&quot;20148&quot; value=&quot;5&quot;/&gt;&lt;property id=&quot;20300&quot; value=&quot;Slide 11 - &amp;quot;Question 9&amp;quot;&quot;/&gt;&lt;property id=&quot;20307&quot; value=&quot;326&quot;/&gt;&lt;/object&gt;&lt;object type=&quot;3&quot; unique_id=&quot;10521&quot;&gt;&lt;property id=&quot;20148&quot; value=&quot;5&quot;/&gt;&lt;property id=&quot;20300&quot; value=&quot;Slide 12 - &amp;quot;Question 10&amp;quot;&quot;/&gt;&lt;property id=&quot;20307&quot; value=&quot;325&quot;/&gt;&lt;/object&gt;&lt;object type=&quot;3&quot; unique_id=&quot;10522&quot;&gt;&lt;property id=&quot;20148&quot; value=&quot;5&quot;/&gt;&lt;property id=&quot;20300&quot; value=&quot;Slide 13 - &amp;quot;Question 11&amp;quot;&quot;/&gt;&lt;property id=&quot;20307&quot; value=&quot;345&quot;/&gt;&lt;/object&gt;&lt;object type=&quot;3&quot; unique_id=&quot;10523&quot;&gt;&lt;property id=&quot;20148&quot; value=&quot;5&quot;/&gt;&lt;property id=&quot;20300&quot; value=&quot;Slide 14 - &amp;quot;Question 12&amp;quot;&quot;/&gt;&lt;property id=&quot;20307&quot; value=&quot;346&quot;/&gt;&lt;/object&gt;&lt;object type=&quot;3&quot; unique_id=&quot;10524&quot;&gt;&lt;property id=&quot;20148&quot; value=&quot;5&quot;/&gt;&lt;property id=&quot;20300&quot; value=&quot;Slide 15 - &amp;quot;Question 13&amp;quot;&quot;/&gt;&lt;property id=&quot;20307&quot; value=&quot;347&quot;/&gt;&lt;/object&gt;&lt;object type=&quot;3&quot; unique_id=&quot;10525&quot;&gt;&lt;property id=&quot;20148&quot; value=&quot;5&quot;/&gt;&lt;property id=&quot;20300&quot; value=&quot;Slide 16 - &amp;quot;Question 14&amp;quot;&quot;/&gt;&lt;property id=&quot;20307&quot; value=&quot;334&quot;/&gt;&lt;/object&gt;&lt;object type=&quot;3&quot; unique_id=&quot;10526&quot;&gt;&lt;property id=&quot;20148&quot; value=&quot;5&quot;/&gt;&lt;property id=&quot;20300&quot; value=&quot;Slide 17 - &amp;quot;Question 15&amp;quot;&quot;/&gt;&lt;property id=&quot;20307&quot; value=&quot;335&quot;/&gt;&lt;/object&gt;&lt;object type=&quot;3&quot; unique_id=&quot;10527&quot;&gt;&lt;property id=&quot;20148&quot; value=&quot;5&quot;/&gt;&lt;property id=&quot;20300&quot; value=&quot;Slide 18 - &amp;quot;Question 16&amp;quot;&quot;/&gt;&lt;property id=&quot;20307&quot; value=&quot;307&quot;/&gt;&lt;/object&gt;&lt;object type=&quot;3&quot; unique_id=&quot;10528&quot;&gt;&lt;property id=&quot;20148&quot; value=&quot;5&quot;/&gt;&lt;property id=&quot;20300&quot; value=&quot;Slide 19 - &amp;quot;Question 17&amp;quot;&quot;/&gt;&lt;property id=&quot;20307&quot; value=&quot;339&quot;/&gt;&lt;/object&gt;&lt;object type=&quot;3&quot; unique_id=&quot;10529&quot;&gt;&lt;property id=&quot;20148&quot; value=&quot;5&quot;/&gt;&lt;property id=&quot;20300&quot; value=&quot;Slide 20 - &amp;quot;Question 18&amp;quot;&quot;/&gt;&lt;property id=&quot;20307&quot; value=&quot;340&quot;/&gt;&lt;/object&gt;&lt;object type=&quot;3&quot; unique_id=&quot;10530&quot;&gt;&lt;property id=&quot;20148&quot; value=&quot;5&quot;/&gt;&lt;property id=&quot;20300&quot; value=&quot;Slide 21 - &amp;quot;Question 19&amp;quot;&quot;/&gt;&lt;property id=&quot;20307&quot; value=&quot;341&quot;/&gt;&lt;/object&gt;&lt;object type=&quot;3&quot; unique_id=&quot;10531&quot;&gt;&lt;property id=&quot;20148&quot; value=&quot;5&quot;/&gt;&lt;property id=&quot;20300&quot; value=&quot;Slide 22 - &amp;quot;Question 20&amp;quot;&quot;/&gt;&lt;property id=&quot;20307&quot; value=&quot;342&quot;/&gt;&lt;/object&gt;&lt;object type=&quot;3&quot; unique_id=&quot;10532&quot;&gt;&lt;property id=&quot;20148&quot; value=&quot;5&quot;/&gt;&lt;property id=&quot;20300&quot; value=&quot;Slide 23 - &amp;quot;Question 21&amp;quot;&quot;/&gt;&lt;property id=&quot;20307&quot; value=&quot;308&quot;/&gt;&lt;/object&gt;&lt;object type=&quot;3&quot; unique_id=&quot;10533&quot;&gt;&lt;property id=&quot;20148&quot; value=&quot;5&quot;/&gt;&lt;property id=&quot;20300&quot; value=&quot;Slide 24 - &amp;quot;Question 22&amp;quot;&quot;/&gt;&lt;property id=&quot;20307&quot; value=&quot;351&quot;/&gt;&lt;/object&gt;&lt;object type=&quot;3&quot; unique_id=&quot;10534&quot;&gt;&lt;property id=&quot;20148&quot; value=&quot;5&quot;/&gt;&lt;property id=&quot;20300&quot; value=&quot;Slide 25 - &amp;quot;Answer Key – Chapter 48&amp;quot;&quot;/&gt;&lt;property id=&quot;20307&quot; value=&quot;273&quot;/&gt;&lt;/object&gt;&lt;/object&gt;&lt;object type=&quot;8&quot; unique_id=&quot;10561&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7917</TotalTime>
  <Words>404</Words>
  <Application>Microsoft Office PowerPoint</Application>
  <PresentationFormat>On-screen Show (4:3)</PresentationFormat>
  <Paragraphs>436</Paragraphs>
  <Slides>41</Slides>
  <Notes>40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Question 27</vt:lpstr>
      <vt:lpstr>Question 28</vt:lpstr>
      <vt:lpstr>Question 29</vt:lpstr>
      <vt:lpstr>Question 30</vt:lpstr>
      <vt:lpstr>Question 31</vt:lpstr>
      <vt:lpstr>Question 32</vt:lpstr>
      <vt:lpstr>Question 33</vt:lpstr>
      <vt:lpstr>Question 34</vt:lpstr>
      <vt:lpstr>Question 35</vt:lpstr>
      <vt:lpstr>Question 36</vt:lpstr>
      <vt:lpstr>Question 37</vt:lpstr>
      <vt:lpstr>Question 38</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369</cp:revision>
  <dcterms:created xsi:type="dcterms:W3CDTF">2005-04-19T02:46:41Z</dcterms:created>
  <dcterms:modified xsi:type="dcterms:W3CDTF">2019-04-22T20:39:41Z</dcterms:modified>
</cp:coreProperties>
</file>