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70" r:id="rId2"/>
  </p:sldMasterIdLst>
  <p:notesMasterIdLst>
    <p:notesMasterId r:id="rId29"/>
  </p:notesMasterIdLst>
  <p:sldIdLst>
    <p:sldId id="317" r:id="rId3"/>
    <p:sldId id="329" r:id="rId4"/>
    <p:sldId id="336"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298" r:id="rId22"/>
    <p:sldId id="300" r:id="rId23"/>
    <p:sldId id="304" r:id="rId24"/>
    <p:sldId id="324" r:id="rId25"/>
    <p:sldId id="309" r:id="rId26"/>
    <p:sldId id="310" r:id="rId27"/>
    <p:sldId id="353" r:id="rId28"/>
  </p:sldIdLst>
  <p:sldSz cx="9144000" cy="6858000" type="screen4x3"/>
  <p:notesSz cx="6858000" cy="9144000"/>
  <p:custDataLst>
    <p:tags r:id="rId3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Geneva"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Geneva"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Geneva"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Geneva"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Geneva" charset="-128"/>
        <a:cs typeface="+mn-cs"/>
      </a:defRPr>
    </a:lvl5pPr>
    <a:lvl6pPr marL="2286000" algn="l" defTabSz="914400" rtl="0" eaLnBrk="1" latinLnBrk="0" hangingPunct="1">
      <a:defRPr sz="2400" kern="1200">
        <a:solidFill>
          <a:schemeClr val="tx1"/>
        </a:solidFill>
        <a:latin typeface="Arial" panose="020B0604020202020204" pitchFamily="34" charset="0"/>
        <a:ea typeface="Geneva" charset="-128"/>
        <a:cs typeface="+mn-cs"/>
      </a:defRPr>
    </a:lvl6pPr>
    <a:lvl7pPr marL="2743200" algn="l" defTabSz="914400" rtl="0" eaLnBrk="1" latinLnBrk="0" hangingPunct="1">
      <a:defRPr sz="2400" kern="1200">
        <a:solidFill>
          <a:schemeClr val="tx1"/>
        </a:solidFill>
        <a:latin typeface="Arial" panose="020B0604020202020204" pitchFamily="34" charset="0"/>
        <a:ea typeface="Geneva" charset="-128"/>
        <a:cs typeface="+mn-cs"/>
      </a:defRPr>
    </a:lvl7pPr>
    <a:lvl8pPr marL="3200400" algn="l" defTabSz="914400" rtl="0" eaLnBrk="1" latinLnBrk="0" hangingPunct="1">
      <a:defRPr sz="2400" kern="1200">
        <a:solidFill>
          <a:schemeClr val="tx1"/>
        </a:solidFill>
        <a:latin typeface="Arial" panose="020B0604020202020204" pitchFamily="34" charset="0"/>
        <a:ea typeface="Geneva" charset="-128"/>
        <a:cs typeface="+mn-cs"/>
      </a:defRPr>
    </a:lvl8pPr>
    <a:lvl9pPr marL="3657600" algn="l" defTabSz="914400" rtl="0" eaLnBrk="1" latinLnBrk="0" hangingPunct="1">
      <a:defRPr sz="2400" kern="1200">
        <a:solidFill>
          <a:schemeClr val="tx1"/>
        </a:solidFill>
        <a:latin typeface="Arial" panose="020B0604020202020204" pitchFamily="34" charset="0"/>
        <a:ea typeface="Geneva"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649" autoAdjust="0"/>
    <p:restoredTop sz="94660"/>
  </p:normalViewPr>
  <p:slideViewPr>
    <p:cSldViewPr>
      <p:cViewPr varScale="1">
        <p:scale>
          <a:sx n="76" d="100"/>
          <a:sy n="76" d="100"/>
        </p:scale>
        <p:origin x="96" y="522"/>
      </p:cViewPr>
      <p:guideLst>
        <p:guide orient="horz" pos="2160"/>
        <p:guide pos="2880"/>
      </p:guideLst>
    </p:cSldViewPr>
  </p:slideViewPr>
  <p:outlineViewPr>
    <p:cViewPr>
      <p:scale>
        <a:sx n="33" d="100"/>
        <a:sy n="33" d="100"/>
      </p:scale>
      <p:origin x="42" y="12726"/>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4AF0C894-893E-4FE5-860A-C10F5573D18F}"/>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defRPr>
            </a:lvl1pPr>
          </a:lstStyle>
          <a:p>
            <a:pPr>
              <a:defRPr/>
            </a:pPr>
            <a:endParaRPr lang="en-US"/>
          </a:p>
        </p:txBody>
      </p:sp>
      <p:sp>
        <p:nvSpPr>
          <p:cNvPr id="165891" name="Rectangle 3">
            <a:extLst>
              <a:ext uri="{FF2B5EF4-FFF2-40B4-BE49-F238E27FC236}">
                <a16:creationId xmlns:a16="http://schemas.microsoft.com/office/drawing/2014/main" id="{BEEFABA4-5951-4D8C-8DC4-1BA626F21A9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defRPr>
            </a:lvl1pPr>
          </a:lstStyle>
          <a:p>
            <a:pPr>
              <a:defRPr/>
            </a:pPr>
            <a:endParaRPr lang="en-US"/>
          </a:p>
        </p:txBody>
      </p:sp>
      <p:sp>
        <p:nvSpPr>
          <p:cNvPr id="24580" name="Rectangle 4">
            <a:extLst>
              <a:ext uri="{FF2B5EF4-FFF2-40B4-BE49-F238E27FC236}">
                <a16:creationId xmlns:a16="http://schemas.microsoft.com/office/drawing/2014/main" id="{AAFA1D64-0D84-4939-8FFD-EB4107065953}"/>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D4EA4F7C-9215-4ECC-8D6C-3057B69FC9E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93266E0-DEDA-46E7-A9BF-A6E7865FEA17}"/>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defRPr>
            </a:lvl1pPr>
          </a:lstStyle>
          <a:p>
            <a:pPr>
              <a:defRPr/>
            </a:pPr>
            <a:endParaRPr lang="en-US"/>
          </a:p>
        </p:txBody>
      </p:sp>
      <p:sp>
        <p:nvSpPr>
          <p:cNvPr id="165895" name="Rectangle 7">
            <a:extLst>
              <a:ext uri="{FF2B5EF4-FFF2-40B4-BE49-F238E27FC236}">
                <a16:creationId xmlns:a16="http://schemas.microsoft.com/office/drawing/2014/main" id="{19B52AE3-2518-4AC5-9B19-152A148DDB96}"/>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58B35D4B-D1A7-4BF4-9839-0E3F689BB33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Geneva"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Geneva"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Geneva"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Geneva"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Geneva"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12BE2C2C-215E-4479-9FE1-D0415349F8E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E9DD313F-9514-4EBF-A206-82D905313AB0}" type="slidenum">
              <a:rPr lang="en-US" altLang="en-US" sz="1200"/>
              <a:pPr/>
              <a:t>1</a:t>
            </a:fld>
            <a:endParaRPr lang="en-US" altLang="en-US" sz="1200"/>
          </a:p>
        </p:txBody>
      </p:sp>
      <p:sp>
        <p:nvSpPr>
          <p:cNvPr id="26627" name="Rectangle 2">
            <a:extLst>
              <a:ext uri="{FF2B5EF4-FFF2-40B4-BE49-F238E27FC236}">
                <a16:creationId xmlns:a16="http://schemas.microsoft.com/office/drawing/2014/main" id="{9525C8CC-F642-419A-AF34-3F42F83CD36C}"/>
              </a:ext>
            </a:extLst>
          </p:cNvPr>
          <p:cNvSpPr>
            <a:spLocks noGrp="1" noRot="1" noChangeAspect="1" noChangeArrowheads="1" noTextEdit="1"/>
          </p:cNvSpPr>
          <p:nvPr>
            <p:ph type="sldImg"/>
          </p:nvPr>
        </p:nvSpPr>
        <p:spPr>
          <a:ln/>
        </p:spPr>
      </p:sp>
      <p:sp>
        <p:nvSpPr>
          <p:cNvPr id="26628" name="Rectangle 3">
            <a:extLst>
              <a:ext uri="{FF2B5EF4-FFF2-40B4-BE49-F238E27FC236}">
                <a16:creationId xmlns:a16="http://schemas.microsoft.com/office/drawing/2014/main" id="{AD4F7581-F591-47AD-B7D2-BEC175DB5C3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DAF87034-C116-4AA3-A635-EA86D3F5C2C5}"/>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CBA7FBA9-6F3C-4B0A-A836-1544C44418A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6084" name="Slide Number Placeholder 3">
            <a:extLst>
              <a:ext uri="{FF2B5EF4-FFF2-40B4-BE49-F238E27FC236}">
                <a16:creationId xmlns:a16="http://schemas.microsoft.com/office/drawing/2014/main" id="{6783E26E-5C9D-4E91-9524-B87A75A942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B711E09E-9BC8-4879-BBA9-0C25B212F5A9}" type="slidenum">
              <a:rPr lang="en-US" altLang="en-US" sz="120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6157BD44-FD49-483F-AB9A-2BB23566E098}"/>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2F035DEF-D338-460C-B200-F5D0A407BE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48132" name="Slide Number Placeholder 3">
            <a:extLst>
              <a:ext uri="{FF2B5EF4-FFF2-40B4-BE49-F238E27FC236}">
                <a16:creationId xmlns:a16="http://schemas.microsoft.com/office/drawing/2014/main" id="{67490F4B-E939-442B-8D1F-7570F05A5C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B1714DC6-6CA0-43E0-B1FE-5E499F9092F2}" type="slidenum">
              <a:rPr lang="en-US" altLang="en-US" sz="120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9B2FFFA3-65CD-41D5-BFE2-3EEAFCD5018B}"/>
              </a:ext>
            </a:extLst>
          </p:cNvPr>
          <p:cNvSpPr>
            <a:spLocks noGrp="1" noRot="1" noChangeAspect="1" noTextEdit="1"/>
          </p:cNvSpPr>
          <p:nvPr>
            <p:ph type="sldImg"/>
          </p:nvPr>
        </p:nvSpPr>
        <p:spPr>
          <a:ln/>
        </p:spPr>
      </p:sp>
      <p:sp>
        <p:nvSpPr>
          <p:cNvPr id="50179" name="Notes Placeholder 2">
            <a:extLst>
              <a:ext uri="{FF2B5EF4-FFF2-40B4-BE49-F238E27FC236}">
                <a16:creationId xmlns:a16="http://schemas.microsoft.com/office/drawing/2014/main" id="{9D8B2C5D-DC6F-4B70-A24D-144C15BFC1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Analyze</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0180" name="Slide Number Placeholder 3">
            <a:extLst>
              <a:ext uri="{FF2B5EF4-FFF2-40B4-BE49-F238E27FC236}">
                <a16:creationId xmlns:a16="http://schemas.microsoft.com/office/drawing/2014/main" id="{9108572F-5D43-4DE3-B302-88E0B4E9E11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BA412DAF-FEEF-4821-AC5C-326750C2E689}" type="slidenum">
              <a:rPr lang="en-US" altLang="en-US" sz="120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0A53AB59-E0A7-4D3F-82F7-75E275C127C5}"/>
              </a:ext>
            </a:extLst>
          </p:cNvPr>
          <p:cNvSpPr>
            <a:spLocks noGrp="1" noRot="1" noChangeAspect="1" noTextEdit="1"/>
          </p:cNvSpPr>
          <p:nvPr>
            <p:ph type="sldImg"/>
          </p:nvPr>
        </p:nvSpPr>
        <p:spPr>
          <a:ln/>
        </p:spPr>
      </p:sp>
      <p:sp>
        <p:nvSpPr>
          <p:cNvPr id="52227" name="Notes Placeholder 2">
            <a:extLst>
              <a:ext uri="{FF2B5EF4-FFF2-40B4-BE49-F238E27FC236}">
                <a16:creationId xmlns:a16="http://schemas.microsoft.com/office/drawing/2014/main" id="{196784EC-58BF-4FA2-9F14-28D3B928F6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2228" name="Slide Number Placeholder 3">
            <a:extLst>
              <a:ext uri="{FF2B5EF4-FFF2-40B4-BE49-F238E27FC236}">
                <a16:creationId xmlns:a16="http://schemas.microsoft.com/office/drawing/2014/main" id="{A6939BE6-D783-4798-A23C-B037E123F8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A10EC46F-C832-4BBB-ADD7-5ACFD15CEB85}" type="slidenum">
              <a:rPr lang="en-US" altLang="en-US" sz="120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A5271877-632A-45DD-906E-C02C6C2BAD02}"/>
              </a:ext>
            </a:extLst>
          </p:cNvPr>
          <p:cNvSpPr>
            <a:spLocks noGrp="1" noRot="1" noChangeAspect="1" noTextEdit="1"/>
          </p:cNvSpPr>
          <p:nvPr>
            <p:ph type="sldImg"/>
          </p:nvPr>
        </p:nvSpPr>
        <p:spPr>
          <a:ln/>
        </p:spPr>
      </p:sp>
      <p:sp>
        <p:nvSpPr>
          <p:cNvPr id="54275" name="Notes Placeholder 2">
            <a:extLst>
              <a:ext uri="{FF2B5EF4-FFF2-40B4-BE49-F238E27FC236}">
                <a16:creationId xmlns:a16="http://schemas.microsoft.com/office/drawing/2014/main" id="{4015B4B6-B89C-4517-BF44-60E3910F90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4276" name="Slide Number Placeholder 3">
            <a:extLst>
              <a:ext uri="{FF2B5EF4-FFF2-40B4-BE49-F238E27FC236}">
                <a16:creationId xmlns:a16="http://schemas.microsoft.com/office/drawing/2014/main" id="{21D5257E-C7F8-47C1-B88B-5871C95CE8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3DC4B40E-6656-46EC-83C1-ADB86F42C1C6}" type="slidenum">
              <a:rPr lang="en-US" altLang="en-US" sz="120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6605F43B-0708-4F9C-8B75-AF386EF5DF77}"/>
              </a:ext>
            </a:extLst>
          </p:cNvPr>
          <p:cNvSpPr>
            <a:spLocks noGrp="1" noRot="1" noChangeAspect="1" noTextEdit="1"/>
          </p:cNvSpPr>
          <p:nvPr>
            <p:ph type="sldImg"/>
          </p:nvPr>
        </p:nvSpPr>
        <p:spPr>
          <a:ln/>
        </p:spPr>
      </p:sp>
      <p:sp>
        <p:nvSpPr>
          <p:cNvPr id="56323" name="Notes Placeholder 2">
            <a:extLst>
              <a:ext uri="{FF2B5EF4-FFF2-40B4-BE49-F238E27FC236}">
                <a16:creationId xmlns:a16="http://schemas.microsoft.com/office/drawing/2014/main" id="{B9DDB005-264C-4F0E-BF41-F74E287801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56324" name="Slide Number Placeholder 3">
            <a:extLst>
              <a:ext uri="{FF2B5EF4-FFF2-40B4-BE49-F238E27FC236}">
                <a16:creationId xmlns:a16="http://schemas.microsoft.com/office/drawing/2014/main" id="{3FE39287-8630-40AC-85AF-C7FE3EE7AC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8AB69C0F-2EFA-4778-A25A-548348EE478B}" type="slidenum">
              <a:rPr lang="en-US" altLang="en-US" sz="120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5B410B75-3124-4CF4-B3CB-03FF4CFEED8D}"/>
              </a:ext>
            </a:extLst>
          </p:cNvPr>
          <p:cNvSpPr>
            <a:spLocks noGrp="1" noRot="1" noChangeAspect="1" noTextEdit="1"/>
          </p:cNvSpPr>
          <p:nvPr>
            <p:ph type="sldImg"/>
          </p:nvPr>
        </p:nvSpPr>
        <p:spPr>
          <a:ln/>
        </p:spPr>
      </p:sp>
      <p:sp>
        <p:nvSpPr>
          <p:cNvPr id="58371" name="Notes Placeholder 2">
            <a:extLst>
              <a:ext uri="{FF2B5EF4-FFF2-40B4-BE49-F238E27FC236}">
                <a16:creationId xmlns:a16="http://schemas.microsoft.com/office/drawing/2014/main" id="{1054185D-1AFC-4F00-B9E0-ACA2DBF275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Analyze</a:t>
            </a:r>
          </a:p>
          <a:p>
            <a:pPr eaLnBrk="1" hangingPunct="1"/>
            <a:endParaRPr lang="en-US" altLang="en-US">
              <a:latin typeface="Arial" panose="020B0604020202020204" pitchFamily="34" charset="0"/>
            </a:endParaRPr>
          </a:p>
        </p:txBody>
      </p:sp>
      <p:sp>
        <p:nvSpPr>
          <p:cNvPr id="58372" name="Slide Number Placeholder 3">
            <a:extLst>
              <a:ext uri="{FF2B5EF4-FFF2-40B4-BE49-F238E27FC236}">
                <a16:creationId xmlns:a16="http://schemas.microsoft.com/office/drawing/2014/main" id="{36A287FC-2022-4CB4-9482-58C169F175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D4CD3AD9-CAEB-4BF6-A6B1-07B5117611A1}" type="slidenum">
              <a:rPr lang="en-US" altLang="en-US" sz="120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8D716337-DCCB-46AE-BC33-D51C061D81ED}"/>
              </a:ext>
            </a:extLst>
          </p:cNvPr>
          <p:cNvSpPr>
            <a:spLocks noGrp="1" noRot="1" noChangeAspect="1" noTextEdit="1"/>
          </p:cNvSpPr>
          <p:nvPr>
            <p:ph type="sldImg"/>
          </p:nvPr>
        </p:nvSpPr>
        <p:spPr>
          <a:ln/>
        </p:spPr>
      </p:sp>
      <p:sp>
        <p:nvSpPr>
          <p:cNvPr id="60419" name="Notes Placeholder 2">
            <a:extLst>
              <a:ext uri="{FF2B5EF4-FFF2-40B4-BE49-F238E27FC236}">
                <a16:creationId xmlns:a16="http://schemas.microsoft.com/office/drawing/2014/main" id="{376D6564-CAD8-4CDC-9086-60F45239BA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60420" name="Slide Number Placeholder 3">
            <a:extLst>
              <a:ext uri="{FF2B5EF4-FFF2-40B4-BE49-F238E27FC236}">
                <a16:creationId xmlns:a16="http://schemas.microsoft.com/office/drawing/2014/main" id="{C01EF5E8-7404-416C-819F-84DAC7B28E4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FE672C61-CA1E-42CF-B09E-78952C762955}" type="slidenum">
              <a:rPr lang="en-US" altLang="en-US" sz="120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49645EF7-D2E1-4005-B579-7728E8A38753}"/>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27C7F0C6-5DE4-4477-A874-1BFBA543E0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62468" name="Slide Number Placeholder 3">
            <a:extLst>
              <a:ext uri="{FF2B5EF4-FFF2-40B4-BE49-F238E27FC236}">
                <a16:creationId xmlns:a16="http://schemas.microsoft.com/office/drawing/2014/main" id="{83A1D276-707C-48AD-8E1E-DBB5872FD6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6C9242BB-3857-4D57-AE16-48C257B340C8}" type="slidenum">
              <a:rPr lang="en-US" altLang="en-US" sz="120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CE3A3A4C-E2E9-4677-95D8-3C4F2E757D53}"/>
              </a:ext>
            </a:extLst>
          </p:cNvPr>
          <p:cNvSpPr>
            <a:spLocks noGrp="1" noRot="1" noChangeAspect="1" noTextEdit="1"/>
          </p:cNvSpPr>
          <p:nvPr>
            <p:ph type="sldImg"/>
          </p:nvPr>
        </p:nvSpPr>
        <p:spPr>
          <a:ln/>
        </p:spPr>
      </p:sp>
      <p:sp>
        <p:nvSpPr>
          <p:cNvPr id="25603" name="Notes Placeholder 2">
            <a:extLst>
              <a:ext uri="{FF2B5EF4-FFF2-40B4-BE49-F238E27FC236}">
                <a16:creationId xmlns:a16="http://schemas.microsoft.com/office/drawing/2014/main" id="{EE310623-5024-4BAF-ACB2-7D07DBD280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5604" name="Slide Number Placeholder 3">
            <a:extLst>
              <a:ext uri="{FF2B5EF4-FFF2-40B4-BE49-F238E27FC236}">
                <a16:creationId xmlns:a16="http://schemas.microsoft.com/office/drawing/2014/main" id="{11A8F384-BAEA-497A-ABA4-299E07D8DF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68C4FB0-7E6B-49A9-B830-4B4316C97B5F}" type="slidenum">
              <a:rPr lang="en-US" altLang="en-US" sz="120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131D75F3-729A-49CE-ADE7-ABEE399478B6}"/>
              </a:ext>
            </a:extLst>
          </p:cNvPr>
          <p:cNvSpPr>
            <a:spLocks noGrp="1" noRot="1" noChangeAspect="1" noTextEdit="1"/>
          </p:cNvSpPr>
          <p:nvPr>
            <p:ph type="sldImg"/>
          </p:nvPr>
        </p:nvSpPr>
        <p:spPr>
          <a:ln/>
        </p:spPr>
      </p:sp>
      <p:sp>
        <p:nvSpPr>
          <p:cNvPr id="29699" name="Notes Placeholder 2">
            <a:extLst>
              <a:ext uri="{FF2B5EF4-FFF2-40B4-BE49-F238E27FC236}">
                <a16:creationId xmlns:a16="http://schemas.microsoft.com/office/drawing/2014/main" id="{6823E9C8-FA0B-4CD7-99D8-48740C80E0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9700" name="Slide Number Placeholder 3">
            <a:extLst>
              <a:ext uri="{FF2B5EF4-FFF2-40B4-BE49-F238E27FC236}">
                <a16:creationId xmlns:a16="http://schemas.microsoft.com/office/drawing/2014/main" id="{3A5F60CF-1FBB-4EB6-A388-46BD17644EB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3BFAE0C4-56AB-4380-B3BE-7FF6BEE4EE08}" type="slidenum">
              <a:rPr lang="en-US" altLang="en-US" sz="120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25B82769-A000-4CCD-813A-22F589D9D10E}"/>
              </a:ext>
            </a:extLst>
          </p:cNvPr>
          <p:cNvSpPr>
            <a:spLocks noGrp="1" noRot="1" noChangeAspect="1" noTextEdit="1"/>
          </p:cNvSpPr>
          <p:nvPr>
            <p:ph type="sldImg"/>
          </p:nvPr>
        </p:nvSpPr>
        <p:spPr>
          <a:ln/>
        </p:spPr>
      </p:sp>
      <p:sp>
        <p:nvSpPr>
          <p:cNvPr id="27651" name="Notes Placeholder 2">
            <a:extLst>
              <a:ext uri="{FF2B5EF4-FFF2-40B4-BE49-F238E27FC236}">
                <a16:creationId xmlns:a16="http://schemas.microsoft.com/office/drawing/2014/main" id="{6CD2A2D0-8B0E-44C8-A518-E31F426D255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7652" name="Slide Number Placeholder 3">
            <a:extLst>
              <a:ext uri="{FF2B5EF4-FFF2-40B4-BE49-F238E27FC236}">
                <a16:creationId xmlns:a16="http://schemas.microsoft.com/office/drawing/2014/main" id="{0DD5C20A-4F67-442E-A4C4-1B82081654C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907F7D5-8894-40EA-B985-34A0843E6FD7}" type="slidenum">
              <a:rPr lang="en-US" altLang="en-US" sz="120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3909FB2-62BB-47F0-B2E4-A12EBFD04B1F}"/>
              </a:ext>
            </a:extLst>
          </p:cNvPr>
          <p:cNvSpPr>
            <a:spLocks noGrp="1" noRot="1" noChangeAspect="1" noTextEdit="1"/>
          </p:cNvSpPr>
          <p:nvPr>
            <p:ph type="sldImg"/>
          </p:nvPr>
        </p:nvSpPr>
        <p:spPr>
          <a:ln/>
        </p:spPr>
      </p:sp>
      <p:sp>
        <p:nvSpPr>
          <p:cNvPr id="30723" name="Notes Placeholder 2">
            <a:extLst>
              <a:ext uri="{FF2B5EF4-FFF2-40B4-BE49-F238E27FC236}">
                <a16:creationId xmlns:a16="http://schemas.microsoft.com/office/drawing/2014/main" id="{06DC38DF-9B9D-44B8-9168-70D70C7AA2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0724" name="Slide Number Placeholder 3">
            <a:extLst>
              <a:ext uri="{FF2B5EF4-FFF2-40B4-BE49-F238E27FC236}">
                <a16:creationId xmlns:a16="http://schemas.microsoft.com/office/drawing/2014/main" id="{C800533F-87D3-41C7-A1A7-6C17BD3E4D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4F9F63B-3370-459B-8BB3-8759F2766CF4}" type="slidenum">
              <a:rPr lang="en-US" altLang="en-US" sz="120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504F8C0C-2451-4433-832B-8D23B522A1C9}"/>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A13360C8-C18C-4EA7-A9C3-808AF66D79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087E15C4-CF3E-44E1-96BE-177AD8B26E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B0BC98D-9E72-456F-B57A-2AC14F60EE64}" type="slidenum">
              <a:rPr lang="en-US" altLang="en-US" sz="120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C129C40-5B3B-4683-8AA0-0C964CAF0C98}"/>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6B668CA7-9A06-4AAF-B364-28B122F6B5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E0829103-1D3E-4099-97DC-DC7476B4DA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4377EE8-6ECF-440B-BD62-990E421E230C}" type="slidenum">
              <a:rPr lang="en-US" altLang="en-US" sz="120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07148A5B-C39F-43CF-8E9E-E04628C0A45A}"/>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99635435-8B21-4C89-8002-AAFFA53CFD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7892" name="Slide Number Placeholder 3">
            <a:extLst>
              <a:ext uri="{FF2B5EF4-FFF2-40B4-BE49-F238E27FC236}">
                <a16:creationId xmlns:a16="http://schemas.microsoft.com/office/drawing/2014/main" id="{759E70AE-829E-48CC-9DFC-0D3C62021BA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C6E3569-6F02-4E7E-AB13-CBF5173A976D}" type="slidenum">
              <a:rPr lang="en-US" altLang="en-US" sz="120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44D4DA7C-68FA-4C3D-90E8-FB3DA91207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745FEA6E-3347-4C18-AFA4-391BAEF18E6A}" type="slidenum">
              <a:rPr lang="en-US" altLang="en-US" sz="1200"/>
              <a:pPr/>
              <a:t>26</a:t>
            </a:fld>
            <a:endParaRPr lang="en-US" altLang="en-US" sz="1200"/>
          </a:p>
        </p:txBody>
      </p:sp>
      <p:sp>
        <p:nvSpPr>
          <p:cNvPr id="64515" name="Rectangle 2">
            <a:extLst>
              <a:ext uri="{FF2B5EF4-FFF2-40B4-BE49-F238E27FC236}">
                <a16:creationId xmlns:a16="http://schemas.microsoft.com/office/drawing/2014/main" id="{9E624144-F75B-4B3A-81F1-6010CE6B4C39}"/>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930C339C-3F7A-4908-89CC-B8BA0639B79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99164189-975A-4CD4-93C3-AC3A5A4EFC4D}"/>
              </a:ext>
            </a:extLst>
          </p:cNvPr>
          <p:cNvSpPr>
            <a:spLocks noGrp="1" noRot="1" noChangeAspect="1" noTextEdit="1"/>
          </p:cNvSpPr>
          <p:nvPr>
            <p:ph type="sldImg"/>
          </p:nvPr>
        </p:nvSpPr>
        <p:spPr>
          <a:ln/>
        </p:spPr>
      </p:sp>
      <p:sp>
        <p:nvSpPr>
          <p:cNvPr id="31747" name="Notes Placeholder 2">
            <a:extLst>
              <a:ext uri="{FF2B5EF4-FFF2-40B4-BE49-F238E27FC236}">
                <a16:creationId xmlns:a16="http://schemas.microsoft.com/office/drawing/2014/main" id="{B48A6089-3156-4CA2-B7A0-4CE5E292C7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1748" name="Slide Number Placeholder 3">
            <a:extLst>
              <a:ext uri="{FF2B5EF4-FFF2-40B4-BE49-F238E27FC236}">
                <a16:creationId xmlns:a16="http://schemas.microsoft.com/office/drawing/2014/main" id="{C24DD004-111C-4102-8A91-08AA373F6A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80BD9862-39B5-4332-A650-22CFA6F1F7D4}" type="slidenum">
              <a:rPr lang="en-US" altLang="en-US" sz="120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B5649607-8A09-4668-B478-D94D84F9C3E5}"/>
              </a:ext>
            </a:extLst>
          </p:cNvPr>
          <p:cNvSpPr>
            <a:spLocks noGrp="1" noRot="1" noChangeAspect="1" noTextEdit="1"/>
          </p:cNvSpPr>
          <p:nvPr>
            <p:ph type="sldImg"/>
          </p:nvPr>
        </p:nvSpPr>
        <p:spPr>
          <a:ln/>
        </p:spPr>
      </p:sp>
      <p:sp>
        <p:nvSpPr>
          <p:cNvPr id="33795" name="Notes Placeholder 2">
            <a:extLst>
              <a:ext uri="{FF2B5EF4-FFF2-40B4-BE49-F238E27FC236}">
                <a16:creationId xmlns:a16="http://schemas.microsoft.com/office/drawing/2014/main" id="{694AB461-87DC-4E42-96C2-07DA23DA6A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3796" name="Slide Number Placeholder 3">
            <a:extLst>
              <a:ext uri="{FF2B5EF4-FFF2-40B4-BE49-F238E27FC236}">
                <a16:creationId xmlns:a16="http://schemas.microsoft.com/office/drawing/2014/main" id="{D3C13801-2CBC-4329-B7B6-05D876FD2DE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A2DB545E-581E-46EB-81A5-66F394BB06D6}" type="slidenum">
              <a:rPr lang="en-US" altLang="en-US" sz="120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9F866BC0-B2C2-404D-9175-6D30CA7DD629}"/>
              </a:ext>
            </a:extLst>
          </p:cNvPr>
          <p:cNvSpPr>
            <a:spLocks noGrp="1" noRot="1" noChangeAspect="1" noTextEdit="1"/>
          </p:cNvSpPr>
          <p:nvPr>
            <p:ph type="sldImg"/>
          </p:nvPr>
        </p:nvSpPr>
        <p:spPr>
          <a:ln/>
        </p:spPr>
      </p:sp>
      <p:sp>
        <p:nvSpPr>
          <p:cNvPr id="35843" name="Notes Placeholder 2">
            <a:extLst>
              <a:ext uri="{FF2B5EF4-FFF2-40B4-BE49-F238E27FC236}">
                <a16:creationId xmlns:a16="http://schemas.microsoft.com/office/drawing/2014/main" id="{2482265B-E18C-480C-B1F5-091149A006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p:txBody>
      </p:sp>
      <p:sp>
        <p:nvSpPr>
          <p:cNvPr id="35844" name="Slide Number Placeholder 3">
            <a:extLst>
              <a:ext uri="{FF2B5EF4-FFF2-40B4-BE49-F238E27FC236}">
                <a16:creationId xmlns:a16="http://schemas.microsoft.com/office/drawing/2014/main" id="{07AD398F-0C36-43A4-B520-4578F4D4AC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39235122-7F0C-4933-BF5A-3A1F834FA3F3}" type="slidenum">
              <a:rPr lang="en-US" altLang="en-US" sz="120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4A193E59-EB9B-44F5-818A-B6402861056F}"/>
              </a:ext>
            </a:extLst>
          </p:cNvPr>
          <p:cNvSpPr>
            <a:spLocks noGrp="1" noRot="1" noChangeAspect="1" noTextEdit="1"/>
          </p:cNvSpPr>
          <p:nvPr>
            <p:ph type="sldImg"/>
          </p:nvPr>
        </p:nvSpPr>
        <p:spPr>
          <a:ln/>
        </p:spPr>
      </p:sp>
      <p:sp>
        <p:nvSpPr>
          <p:cNvPr id="37891" name="Notes Placeholder 2">
            <a:extLst>
              <a:ext uri="{FF2B5EF4-FFF2-40B4-BE49-F238E27FC236}">
                <a16:creationId xmlns:a16="http://schemas.microsoft.com/office/drawing/2014/main" id="{D3E9D369-1CAC-49A2-A89B-283526A185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7892" name="Slide Number Placeholder 3">
            <a:extLst>
              <a:ext uri="{FF2B5EF4-FFF2-40B4-BE49-F238E27FC236}">
                <a16:creationId xmlns:a16="http://schemas.microsoft.com/office/drawing/2014/main" id="{428FC0EB-5613-4DD2-922A-9E001A74D01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14C0B072-AC2C-4430-BAEE-EEC69911B34A}" type="slidenum">
              <a:rPr lang="en-US" altLang="en-US" sz="120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5AFE91D1-8967-4259-B43C-5459A3A38E85}"/>
              </a:ext>
            </a:extLst>
          </p:cNvPr>
          <p:cNvSpPr>
            <a:spLocks noGrp="1" noRot="1" noChangeAspect="1" noTextEdit="1"/>
          </p:cNvSpPr>
          <p:nvPr>
            <p:ph type="sldImg"/>
          </p:nvPr>
        </p:nvSpPr>
        <p:spPr>
          <a:ln/>
        </p:spPr>
      </p:sp>
      <p:sp>
        <p:nvSpPr>
          <p:cNvPr id="39939" name="Notes Placeholder 2">
            <a:extLst>
              <a:ext uri="{FF2B5EF4-FFF2-40B4-BE49-F238E27FC236}">
                <a16:creationId xmlns:a16="http://schemas.microsoft.com/office/drawing/2014/main" id="{0C7790B0-CEE0-4453-8072-C7EB925132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39940" name="Slide Number Placeholder 3">
            <a:extLst>
              <a:ext uri="{FF2B5EF4-FFF2-40B4-BE49-F238E27FC236}">
                <a16:creationId xmlns:a16="http://schemas.microsoft.com/office/drawing/2014/main" id="{32C33260-48FA-43B1-8A75-62FA1A02E2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8580CEB8-7306-4880-AC8F-EB8916F13185}" type="slidenum">
              <a:rPr lang="en-US" altLang="en-US" sz="120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5E84470F-14E0-419A-BAA1-EA7E4BE08946}"/>
              </a:ext>
            </a:extLst>
          </p:cNvPr>
          <p:cNvSpPr>
            <a:spLocks noGrp="1" noRot="1" noChangeAspect="1" noTextEdit="1"/>
          </p:cNvSpPr>
          <p:nvPr>
            <p:ph type="sldImg"/>
          </p:nvPr>
        </p:nvSpPr>
        <p:spPr>
          <a:ln/>
        </p:spPr>
      </p:sp>
      <p:sp>
        <p:nvSpPr>
          <p:cNvPr id="41987" name="Notes Placeholder 2">
            <a:extLst>
              <a:ext uri="{FF2B5EF4-FFF2-40B4-BE49-F238E27FC236}">
                <a16:creationId xmlns:a16="http://schemas.microsoft.com/office/drawing/2014/main" id="{5787074E-9FD6-4F52-88D4-77C8C777E4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Analyze</a:t>
            </a:r>
          </a:p>
          <a:p>
            <a:pPr eaLnBrk="1" hangingPunct="1"/>
            <a:endParaRPr lang="en-US" altLang="en-US">
              <a:latin typeface="Arial" panose="020B0604020202020204" pitchFamily="34" charset="0"/>
            </a:endParaRPr>
          </a:p>
        </p:txBody>
      </p:sp>
      <p:sp>
        <p:nvSpPr>
          <p:cNvPr id="41988" name="Slide Number Placeholder 3">
            <a:extLst>
              <a:ext uri="{FF2B5EF4-FFF2-40B4-BE49-F238E27FC236}">
                <a16:creationId xmlns:a16="http://schemas.microsoft.com/office/drawing/2014/main" id="{673E17D5-B505-4D2F-B1CB-7D2FDA8EC5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DCF164E5-3EF0-4E9B-B970-01E807AB6729}" type="slidenum">
              <a:rPr lang="en-US" altLang="en-US" sz="120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9A88B69C-2A90-4151-BA36-4D34E2F02785}"/>
              </a:ext>
            </a:extLst>
          </p:cNvPr>
          <p:cNvSpPr>
            <a:spLocks noGrp="1" noRot="1" noChangeAspect="1" noTextEdit="1"/>
          </p:cNvSpPr>
          <p:nvPr>
            <p:ph type="sldImg"/>
          </p:nvPr>
        </p:nvSpPr>
        <p:spPr>
          <a:ln/>
        </p:spPr>
      </p:sp>
      <p:sp>
        <p:nvSpPr>
          <p:cNvPr id="44035" name="Notes Placeholder 2">
            <a:extLst>
              <a:ext uri="{FF2B5EF4-FFF2-40B4-BE49-F238E27FC236}">
                <a16:creationId xmlns:a16="http://schemas.microsoft.com/office/drawing/2014/main" id="{39F3F9CC-B88C-4FB5-835B-9F9E66EC067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44036" name="Slide Number Placeholder 3">
            <a:extLst>
              <a:ext uri="{FF2B5EF4-FFF2-40B4-BE49-F238E27FC236}">
                <a16:creationId xmlns:a16="http://schemas.microsoft.com/office/drawing/2014/main" id="{EDB5BC26-265C-4276-B703-54A9662D741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DEFC10C1-00C9-4A49-A7E8-2853AF3FE040}" type="slidenum">
              <a:rPr lang="en-US" altLang="en-US" sz="120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D296CDB-7F81-49FB-BC4E-532F8E7C582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4C06623-1AFD-466E-B55D-1EA9357AF3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CF31382-6118-4B20-A0FA-D3ECAAF4D121}"/>
              </a:ext>
            </a:extLst>
          </p:cNvPr>
          <p:cNvSpPr>
            <a:spLocks noGrp="1" noChangeArrowheads="1"/>
          </p:cNvSpPr>
          <p:nvPr>
            <p:ph type="sldNum" sz="quarter" idx="12"/>
          </p:nvPr>
        </p:nvSpPr>
        <p:spPr>
          <a:ln/>
        </p:spPr>
        <p:txBody>
          <a:bodyPr/>
          <a:lstStyle>
            <a:lvl1pPr>
              <a:defRPr/>
            </a:lvl1pPr>
          </a:lstStyle>
          <a:p>
            <a:fld id="{594D2B8E-FC9C-4B6C-9B10-DD841D603E68}" type="slidenum">
              <a:rPr lang="en-US" altLang="en-US"/>
              <a:pPr/>
              <a:t>‹#›</a:t>
            </a:fld>
            <a:endParaRPr lang="en-US" altLang="en-US"/>
          </a:p>
        </p:txBody>
      </p:sp>
    </p:spTree>
    <p:extLst>
      <p:ext uri="{BB962C8B-B14F-4D97-AF65-F5344CB8AC3E}">
        <p14:creationId xmlns:p14="http://schemas.microsoft.com/office/powerpoint/2010/main" val="5281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4F99A38-E7EB-44B4-B484-8CF5E0BD6D8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346A1377-F3BD-4DF2-9E44-B5E50CC5A2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307C8AD-52CB-4798-BB18-C221494A14CE}"/>
              </a:ext>
            </a:extLst>
          </p:cNvPr>
          <p:cNvSpPr>
            <a:spLocks noGrp="1" noChangeArrowheads="1"/>
          </p:cNvSpPr>
          <p:nvPr>
            <p:ph type="sldNum" sz="quarter" idx="12"/>
          </p:nvPr>
        </p:nvSpPr>
        <p:spPr>
          <a:ln/>
        </p:spPr>
        <p:txBody>
          <a:bodyPr/>
          <a:lstStyle>
            <a:lvl1pPr>
              <a:defRPr/>
            </a:lvl1pPr>
          </a:lstStyle>
          <a:p>
            <a:fld id="{A693911E-A141-4916-B99E-B3163DA5C27A}" type="slidenum">
              <a:rPr lang="en-US" altLang="en-US"/>
              <a:pPr/>
              <a:t>‹#›</a:t>
            </a:fld>
            <a:endParaRPr lang="en-US" altLang="en-US"/>
          </a:p>
        </p:txBody>
      </p:sp>
    </p:spTree>
    <p:extLst>
      <p:ext uri="{BB962C8B-B14F-4D97-AF65-F5344CB8AC3E}">
        <p14:creationId xmlns:p14="http://schemas.microsoft.com/office/powerpoint/2010/main" val="152515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20672035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922300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8497291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4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87875" y="1674813"/>
            <a:ext cx="381000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383022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977604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224006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25254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3329168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8711357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433D6525-02E7-4D55-8E7D-9294444F969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E56F8B1B-A1C8-4C1B-A736-0D06B9CDFA6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F9E944B-BCD3-4923-B324-A3BC901D2E3B}"/>
              </a:ext>
            </a:extLst>
          </p:cNvPr>
          <p:cNvSpPr>
            <a:spLocks noGrp="1" noChangeArrowheads="1"/>
          </p:cNvSpPr>
          <p:nvPr>
            <p:ph type="sldNum" sz="quarter" idx="12"/>
          </p:nvPr>
        </p:nvSpPr>
        <p:spPr>
          <a:ln/>
        </p:spPr>
        <p:txBody>
          <a:bodyPr/>
          <a:lstStyle>
            <a:lvl1pPr>
              <a:defRPr/>
            </a:lvl1pPr>
          </a:lstStyle>
          <a:p>
            <a:fld id="{D4757E92-D4A4-4F0F-BE77-49BF4AAB851D}" type="slidenum">
              <a:rPr lang="en-US" altLang="en-US"/>
              <a:pPr/>
              <a:t>‹#›</a:t>
            </a:fld>
            <a:endParaRPr lang="en-US" altLang="en-US"/>
          </a:p>
        </p:txBody>
      </p:sp>
    </p:spTree>
    <p:extLst>
      <p:ext uri="{BB962C8B-B14F-4D97-AF65-F5344CB8AC3E}">
        <p14:creationId xmlns:p14="http://schemas.microsoft.com/office/powerpoint/2010/main" val="1648980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855604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475" y="481013"/>
            <a:ext cx="5710238" cy="5543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58031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34D4B789-1F50-4E03-9E7E-A54260F4B6E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228ADC9E-FD2E-47D6-BBFA-5503C5DAB8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5B3798A-6E1E-4786-B3DE-7144FD6769F0}"/>
              </a:ext>
            </a:extLst>
          </p:cNvPr>
          <p:cNvSpPr>
            <a:spLocks noGrp="1" noChangeArrowheads="1"/>
          </p:cNvSpPr>
          <p:nvPr>
            <p:ph type="sldNum" sz="quarter" idx="12"/>
          </p:nvPr>
        </p:nvSpPr>
        <p:spPr>
          <a:ln/>
        </p:spPr>
        <p:txBody>
          <a:bodyPr/>
          <a:lstStyle>
            <a:lvl1pPr>
              <a:defRPr/>
            </a:lvl1pPr>
          </a:lstStyle>
          <a:p>
            <a:fld id="{7A30F6ED-99DD-47F3-82DB-169B0BDDFF1B}" type="slidenum">
              <a:rPr lang="en-US" altLang="en-US"/>
              <a:pPr/>
              <a:t>‹#›</a:t>
            </a:fld>
            <a:endParaRPr lang="en-US" altLang="en-US"/>
          </a:p>
        </p:txBody>
      </p:sp>
    </p:spTree>
    <p:extLst>
      <p:ext uri="{BB962C8B-B14F-4D97-AF65-F5344CB8AC3E}">
        <p14:creationId xmlns:p14="http://schemas.microsoft.com/office/powerpoint/2010/main" val="1158971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4D14DA7F-2108-4819-B155-6599C52505F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623D77D1-999D-45AE-9CBD-382C23B2FBF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8A9762EF-CA26-412C-BFC0-4B5B253D4385}"/>
              </a:ext>
            </a:extLst>
          </p:cNvPr>
          <p:cNvSpPr>
            <a:spLocks noGrp="1" noChangeArrowheads="1"/>
          </p:cNvSpPr>
          <p:nvPr>
            <p:ph type="sldNum" sz="quarter" idx="12"/>
          </p:nvPr>
        </p:nvSpPr>
        <p:spPr>
          <a:ln/>
        </p:spPr>
        <p:txBody>
          <a:bodyPr/>
          <a:lstStyle>
            <a:lvl1pPr>
              <a:defRPr/>
            </a:lvl1pPr>
          </a:lstStyle>
          <a:p>
            <a:fld id="{870D3468-418E-4102-84AC-AA2263DF6CD7}" type="slidenum">
              <a:rPr lang="en-US" altLang="en-US"/>
              <a:pPr/>
              <a:t>‹#›</a:t>
            </a:fld>
            <a:endParaRPr lang="en-US" altLang="en-US"/>
          </a:p>
        </p:txBody>
      </p:sp>
    </p:spTree>
    <p:extLst>
      <p:ext uri="{BB962C8B-B14F-4D97-AF65-F5344CB8AC3E}">
        <p14:creationId xmlns:p14="http://schemas.microsoft.com/office/powerpoint/2010/main" val="1343591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E0AA70CA-7E2F-4C99-9B63-681763820117}"/>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1401EBC8-8A42-4CE2-91E9-CE33FD7850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E1BECFDA-EDDE-4C89-899F-D9AD80700652}"/>
              </a:ext>
            </a:extLst>
          </p:cNvPr>
          <p:cNvSpPr>
            <a:spLocks noGrp="1" noChangeArrowheads="1"/>
          </p:cNvSpPr>
          <p:nvPr>
            <p:ph type="sldNum" sz="quarter" idx="12"/>
          </p:nvPr>
        </p:nvSpPr>
        <p:spPr>
          <a:ln/>
        </p:spPr>
        <p:txBody>
          <a:bodyPr/>
          <a:lstStyle>
            <a:lvl1pPr>
              <a:defRPr/>
            </a:lvl1pPr>
          </a:lstStyle>
          <a:p>
            <a:fld id="{4A0215F9-D4EC-4F7D-90F5-FB1D97213B6F}" type="slidenum">
              <a:rPr lang="en-US" altLang="en-US"/>
              <a:pPr/>
              <a:t>‹#›</a:t>
            </a:fld>
            <a:endParaRPr lang="en-US" altLang="en-US"/>
          </a:p>
        </p:txBody>
      </p:sp>
    </p:spTree>
    <p:extLst>
      <p:ext uri="{BB962C8B-B14F-4D97-AF65-F5344CB8AC3E}">
        <p14:creationId xmlns:p14="http://schemas.microsoft.com/office/powerpoint/2010/main" val="2885234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83EE222B-E3B5-480F-B1FF-DDFD9D86E05D}"/>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DEB8C252-A1DF-446F-8BD2-5D874488FD2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38250F1C-7EC4-4AFD-A130-7C250FE7D33D}"/>
              </a:ext>
            </a:extLst>
          </p:cNvPr>
          <p:cNvSpPr>
            <a:spLocks noGrp="1" noChangeArrowheads="1"/>
          </p:cNvSpPr>
          <p:nvPr>
            <p:ph type="sldNum" sz="quarter" idx="12"/>
          </p:nvPr>
        </p:nvSpPr>
        <p:spPr>
          <a:ln/>
        </p:spPr>
        <p:txBody>
          <a:bodyPr/>
          <a:lstStyle>
            <a:lvl1pPr>
              <a:defRPr/>
            </a:lvl1pPr>
          </a:lstStyle>
          <a:p>
            <a:fld id="{97B61B4D-3EAE-4158-B0E8-7709E6A916B0}" type="slidenum">
              <a:rPr lang="en-US" altLang="en-US"/>
              <a:pPr/>
              <a:t>‹#›</a:t>
            </a:fld>
            <a:endParaRPr lang="en-US" altLang="en-US"/>
          </a:p>
        </p:txBody>
      </p:sp>
    </p:spTree>
    <p:extLst>
      <p:ext uri="{BB962C8B-B14F-4D97-AF65-F5344CB8AC3E}">
        <p14:creationId xmlns:p14="http://schemas.microsoft.com/office/powerpoint/2010/main" val="2296760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4FD2092-4301-47A6-AA2E-10BE60C51B1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897A6CB-8D29-4522-862F-9ABC86C726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2BDE4948-2CDB-4273-9E8B-9D2B1D383795}"/>
              </a:ext>
            </a:extLst>
          </p:cNvPr>
          <p:cNvSpPr>
            <a:spLocks noGrp="1" noChangeArrowheads="1"/>
          </p:cNvSpPr>
          <p:nvPr>
            <p:ph type="sldNum" sz="quarter" idx="12"/>
          </p:nvPr>
        </p:nvSpPr>
        <p:spPr>
          <a:ln/>
        </p:spPr>
        <p:txBody>
          <a:bodyPr/>
          <a:lstStyle>
            <a:lvl1pPr>
              <a:defRPr/>
            </a:lvl1pPr>
          </a:lstStyle>
          <a:p>
            <a:fld id="{5ED6507E-CB39-4D30-9BEC-ED7E6AD01349}" type="slidenum">
              <a:rPr lang="en-US" altLang="en-US"/>
              <a:pPr/>
              <a:t>‹#›</a:t>
            </a:fld>
            <a:endParaRPr lang="en-US" altLang="en-US"/>
          </a:p>
        </p:txBody>
      </p:sp>
    </p:spTree>
    <p:extLst>
      <p:ext uri="{BB962C8B-B14F-4D97-AF65-F5344CB8AC3E}">
        <p14:creationId xmlns:p14="http://schemas.microsoft.com/office/powerpoint/2010/main" val="1905515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1F3D400E-AE3B-4A08-940E-2D5FD58107D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ECE0F9B-2533-49A0-B2AC-E9E1DC37743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F102E02-B80D-4DE6-9FDB-1996F95510A0}"/>
              </a:ext>
            </a:extLst>
          </p:cNvPr>
          <p:cNvSpPr>
            <a:spLocks noGrp="1" noChangeArrowheads="1"/>
          </p:cNvSpPr>
          <p:nvPr>
            <p:ph type="sldNum" sz="quarter" idx="12"/>
          </p:nvPr>
        </p:nvSpPr>
        <p:spPr>
          <a:ln/>
        </p:spPr>
        <p:txBody>
          <a:bodyPr/>
          <a:lstStyle>
            <a:lvl1pPr>
              <a:defRPr/>
            </a:lvl1pPr>
          </a:lstStyle>
          <a:p>
            <a:fld id="{55B3EDF6-FB40-4D26-A2C5-F7FD354DF59A}" type="slidenum">
              <a:rPr lang="en-US" altLang="en-US"/>
              <a:pPr/>
              <a:t>‹#›</a:t>
            </a:fld>
            <a:endParaRPr lang="en-US" altLang="en-US"/>
          </a:p>
        </p:txBody>
      </p:sp>
    </p:spTree>
    <p:extLst>
      <p:ext uri="{BB962C8B-B14F-4D97-AF65-F5344CB8AC3E}">
        <p14:creationId xmlns:p14="http://schemas.microsoft.com/office/powerpoint/2010/main" val="3112630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F9843D7D-0C04-4D09-94B3-E68859FAC61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359DF55-32CE-44FC-8B0F-CC4493825B1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EB73BE0-ECA2-48FE-926E-7A6BA651C00C}"/>
              </a:ext>
            </a:extLst>
          </p:cNvPr>
          <p:cNvSpPr>
            <a:spLocks noGrp="1" noChangeArrowheads="1"/>
          </p:cNvSpPr>
          <p:nvPr>
            <p:ph type="sldNum" sz="quarter" idx="12"/>
          </p:nvPr>
        </p:nvSpPr>
        <p:spPr>
          <a:ln/>
        </p:spPr>
        <p:txBody>
          <a:bodyPr/>
          <a:lstStyle>
            <a:lvl1pPr>
              <a:defRPr/>
            </a:lvl1pPr>
          </a:lstStyle>
          <a:p>
            <a:fld id="{4CEB8A06-8DD8-4EC2-8B72-9E43D6788654}" type="slidenum">
              <a:rPr lang="en-US" altLang="en-US"/>
              <a:pPr/>
              <a:t>‹#›</a:t>
            </a:fld>
            <a:endParaRPr lang="en-US" altLang="en-US"/>
          </a:p>
        </p:txBody>
      </p:sp>
    </p:spTree>
    <p:extLst>
      <p:ext uri="{BB962C8B-B14F-4D97-AF65-F5344CB8AC3E}">
        <p14:creationId xmlns:p14="http://schemas.microsoft.com/office/powerpoint/2010/main" val="204836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7838CDE-B30F-40F6-9425-D48B4C5FD258}"/>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p:spPr>
        <p:txBody>
          <a:bodyPr wrap="none" anchor="ctr"/>
          <a:lstStyle/>
          <a:p>
            <a:pPr algn="ctr" eaLnBrk="1" hangingPunct="1">
              <a:defRPr/>
            </a:pPr>
            <a:endParaRPr lang="en-US">
              <a:latin typeface="Times New Roman" pitchFamily="18" charset="0"/>
              <a:ea typeface="+mn-ea"/>
            </a:endParaRPr>
          </a:p>
        </p:txBody>
      </p:sp>
      <p:sp>
        <p:nvSpPr>
          <p:cNvPr id="1027" name="Rectangle 3">
            <a:extLst>
              <a:ext uri="{FF2B5EF4-FFF2-40B4-BE49-F238E27FC236}">
                <a16:creationId xmlns:a16="http://schemas.microsoft.com/office/drawing/2014/main" id="{C44026C5-9B1A-4579-9A0A-EE1F0F7E530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p:spPr>
        <p:txBody>
          <a:bodyPr wrap="none" anchor="ctr"/>
          <a:lstStyle/>
          <a:p>
            <a:pPr algn="ctr" eaLnBrk="1" hangingPunct="1">
              <a:defRPr/>
            </a:pPr>
            <a:endParaRPr lang="en-US">
              <a:latin typeface="Times New Roman" pitchFamily="18" charset="0"/>
              <a:ea typeface="+mn-ea"/>
            </a:endParaRPr>
          </a:p>
        </p:txBody>
      </p:sp>
      <p:sp>
        <p:nvSpPr>
          <p:cNvPr id="1028" name="Rectangle 4">
            <a:extLst>
              <a:ext uri="{FF2B5EF4-FFF2-40B4-BE49-F238E27FC236}">
                <a16:creationId xmlns:a16="http://schemas.microsoft.com/office/drawing/2014/main" id="{30A88F04-616D-4C80-BCBE-A49E65120237}"/>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8D15F6C0-E6CC-4919-8AA6-09CBCB4C5A54}"/>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DEA8B6AB-B979-48D0-9518-41772E1F64E9}"/>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ea typeface="+mn-ea"/>
              </a:defRPr>
            </a:lvl1pPr>
          </a:lstStyle>
          <a:p>
            <a:pPr>
              <a:defRPr/>
            </a:pPr>
            <a:endParaRPr lang="en-US"/>
          </a:p>
        </p:txBody>
      </p:sp>
      <p:sp>
        <p:nvSpPr>
          <p:cNvPr id="20487" name="Rectangle 7">
            <a:extLst>
              <a:ext uri="{FF2B5EF4-FFF2-40B4-BE49-F238E27FC236}">
                <a16:creationId xmlns:a16="http://schemas.microsoft.com/office/drawing/2014/main" id="{D3C4B286-F69A-4943-A9D8-AA228C7B6AA5}"/>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ea typeface="+mn-ea"/>
              </a:defRPr>
            </a:lvl1pPr>
          </a:lstStyle>
          <a:p>
            <a:pPr>
              <a:defRPr/>
            </a:pPr>
            <a:endParaRPr lang="en-US"/>
          </a:p>
        </p:txBody>
      </p:sp>
      <p:sp>
        <p:nvSpPr>
          <p:cNvPr id="20488" name="Rectangle 8">
            <a:extLst>
              <a:ext uri="{FF2B5EF4-FFF2-40B4-BE49-F238E27FC236}">
                <a16:creationId xmlns:a16="http://schemas.microsoft.com/office/drawing/2014/main" id="{CE88B829-4F97-4146-A42B-FF8A3EDE891F}"/>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2FE1D709-AF61-42BB-AF4D-A9F90C674007}" type="slidenum">
              <a:rPr lang="en-US" altLang="en-US"/>
              <a:pPr/>
              <a:t>‹#›</a:t>
            </a:fld>
            <a:endParaRPr lang="en-US" altLang="en-US"/>
          </a:p>
        </p:txBody>
      </p:sp>
      <p:sp>
        <p:nvSpPr>
          <p:cNvPr id="1033" name="Freeform 9">
            <a:extLst>
              <a:ext uri="{FF2B5EF4-FFF2-40B4-BE49-F238E27FC236}">
                <a16:creationId xmlns:a16="http://schemas.microsoft.com/office/drawing/2014/main" id="{8A30DC8A-94F1-4D6D-80FE-7F2DEF4BF234}"/>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ea typeface="+mn-ea"/>
            </a:endParaRPr>
          </a:p>
        </p:txBody>
      </p:sp>
      <p:sp>
        <p:nvSpPr>
          <p:cNvPr id="1034" name="Freeform 10">
            <a:extLst>
              <a:ext uri="{FF2B5EF4-FFF2-40B4-BE49-F238E27FC236}">
                <a16:creationId xmlns:a16="http://schemas.microsoft.com/office/drawing/2014/main" id="{2D5ADAEE-CF77-4F82-AB51-F217282C3516}"/>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ea typeface="+mn-ea"/>
            </a:endParaRPr>
          </a:p>
        </p:txBody>
      </p:sp>
      <p:sp>
        <p:nvSpPr>
          <p:cNvPr id="11" name="Text Box 35">
            <a:extLst>
              <a:ext uri="{FF2B5EF4-FFF2-40B4-BE49-F238E27FC236}">
                <a16:creationId xmlns:a16="http://schemas.microsoft.com/office/drawing/2014/main" id="{7CD31549-7717-418A-8EBC-38F49B07ADA1}"/>
              </a:ext>
            </a:extLst>
          </p:cNvPr>
          <p:cNvSpPr txBox="1">
            <a:spLocks noChangeArrowheads="1"/>
          </p:cNvSpPr>
          <p:nvPr userDrawn="1"/>
        </p:nvSpPr>
        <p:spPr bwMode="auto">
          <a:xfrm>
            <a:off x="8426450" y="6629400"/>
            <a:ext cx="717550" cy="228600"/>
          </a:xfrm>
          <a:prstGeom prst="rect">
            <a:avLst/>
          </a:prstGeom>
          <a:noFill/>
          <a:ln>
            <a:noFill/>
          </a:ln>
          <a:effectLst/>
          <a:extLst/>
        </p:spPr>
        <p:txBody>
          <a:bodyPr>
            <a:spAutoFit/>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pPr algn="r">
              <a:spcBef>
                <a:spcPct val="50000"/>
              </a:spcBef>
            </a:pPr>
            <a:fld id="{BD3809DB-9491-4D87-9F93-C930C24E3454}"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Tree>
  </p:cSld>
  <p:clrMap bg1="lt1" tx1="dk1" bg2="lt2" tx2="dk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Lst>
  <p:txStyles>
    <p:titleStyle>
      <a:lvl1pPr algn="l" rtl="0" eaLnBrk="0" fontAlgn="base" hangingPunct="0">
        <a:spcBef>
          <a:spcPct val="0"/>
        </a:spcBef>
        <a:spcAft>
          <a:spcPct val="0"/>
        </a:spcAft>
        <a:defRPr sz="4000">
          <a:solidFill>
            <a:schemeClr val="tx2"/>
          </a:solidFill>
          <a:latin typeface="+mj-lt"/>
          <a:ea typeface="Geneva" charset="-128"/>
          <a:cs typeface="+mj-cs"/>
        </a:defRPr>
      </a:lvl1pPr>
      <a:lvl2pPr algn="l" rtl="0" eaLnBrk="0" fontAlgn="base" hangingPunct="0">
        <a:spcBef>
          <a:spcPct val="0"/>
        </a:spcBef>
        <a:spcAft>
          <a:spcPct val="0"/>
        </a:spcAft>
        <a:defRPr sz="4000">
          <a:solidFill>
            <a:schemeClr val="tx2"/>
          </a:solidFill>
          <a:latin typeface="Arial" charset="0"/>
          <a:ea typeface="Geneva" charset="-128"/>
        </a:defRPr>
      </a:lvl2pPr>
      <a:lvl3pPr algn="l" rtl="0" eaLnBrk="0" fontAlgn="base" hangingPunct="0">
        <a:spcBef>
          <a:spcPct val="0"/>
        </a:spcBef>
        <a:spcAft>
          <a:spcPct val="0"/>
        </a:spcAft>
        <a:defRPr sz="4000">
          <a:solidFill>
            <a:schemeClr val="tx2"/>
          </a:solidFill>
          <a:latin typeface="Arial" charset="0"/>
          <a:ea typeface="Geneva" charset="-128"/>
        </a:defRPr>
      </a:lvl3pPr>
      <a:lvl4pPr algn="l" rtl="0" eaLnBrk="0" fontAlgn="base" hangingPunct="0">
        <a:spcBef>
          <a:spcPct val="0"/>
        </a:spcBef>
        <a:spcAft>
          <a:spcPct val="0"/>
        </a:spcAft>
        <a:defRPr sz="4000">
          <a:solidFill>
            <a:schemeClr val="tx2"/>
          </a:solidFill>
          <a:latin typeface="Arial" charset="0"/>
          <a:ea typeface="Geneva" charset="-128"/>
        </a:defRPr>
      </a:lvl4pPr>
      <a:lvl5pPr algn="l" rtl="0" eaLnBrk="0" fontAlgn="base" hangingPunct="0">
        <a:spcBef>
          <a:spcPct val="0"/>
        </a:spcBef>
        <a:spcAft>
          <a:spcPct val="0"/>
        </a:spcAft>
        <a:defRPr sz="4000">
          <a:solidFill>
            <a:schemeClr val="tx2"/>
          </a:solidFill>
          <a:latin typeface="Arial" charset="0"/>
          <a:ea typeface="Geneva" charset="-128"/>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Geneva" charset="-128"/>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ea typeface="Geneva" charset="-128"/>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ea typeface="Geneva" charset="-128"/>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Geneva" charset="-128"/>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ea typeface="Geneva" charset="-128"/>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4">
            <a:extLst>
              <a:ext uri="{FF2B5EF4-FFF2-40B4-BE49-F238E27FC236}">
                <a16:creationId xmlns:a16="http://schemas.microsoft.com/office/drawing/2014/main" id="{B557CD6D-16D9-4163-B4E5-F06E9E0EDACA}"/>
              </a:ext>
            </a:extLst>
          </p:cNvPr>
          <p:cNvSpPr>
            <a:spLocks noGrp="1" noChangeArrowheads="1"/>
          </p:cNvSpPr>
          <p:nvPr>
            <p:ph type="body" idx="1"/>
          </p:nvPr>
        </p:nvSpPr>
        <p:spPr bwMode="auto">
          <a:xfrm>
            <a:off x="625475" y="1674813"/>
            <a:ext cx="7772400"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699">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2291" name="Rectangle 3">
            <a:extLst>
              <a:ext uri="{FF2B5EF4-FFF2-40B4-BE49-F238E27FC236}">
                <a16:creationId xmlns:a16="http://schemas.microsoft.com/office/drawing/2014/main" id="{BDD4D670-7C72-47DE-BB14-DEA09F61604F}"/>
              </a:ext>
            </a:extLst>
          </p:cNvPr>
          <p:cNvSpPr>
            <a:spLocks noGrp="1" noChangeArrowheads="1"/>
          </p:cNvSpPr>
          <p:nvPr>
            <p:ph type="title"/>
          </p:nvPr>
        </p:nvSpPr>
        <p:spPr bwMode="auto">
          <a:xfrm>
            <a:off x="901700" y="481013"/>
            <a:ext cx="7540625"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699">
                <a:solidFill>
                  <a:srgbClr val="000000"/>
                </a:solidFill>
                <a:miter lim="800000"/>
                <a:headEnd/>
                <a:tailEnd/>
              </a14:hiddenLine>
            </a:ext>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
        <p:nvSpPr>
          <p:cNvPr id="1030" name="Text Box 37">
            <a:extLst>
              <a:ext uri="{FF2B5EF4-FFF2-40B4-BE49-F238E27FC236}">
                <a16:creationId xmlns:a16="http://schemas.microsoft.com/office/drawing/2014/main" id="{D7E9776D-3C97-4C5E-B184-4A3CC77FA18D}"/>
              </a:ext>
            </a:extLst>
          </p:cNvPr>
          <p:cNvSpPr txBox="1">
            <a:spLocks noChangeArrowheads="1"/>
          </p:cNvSpPr>
          <p:nvPr/>
        </p:nvSpPr>
        <p:spPr bwMode="auto">
          <a:xfrm>
            <a:off x="968375" y="5216525"/>
            <a:ext cx="1003300" cy="274638"/>
          </a:xfrm>
          <a:prstGeom prst="rect">
            <a:avLst/>
          </a:prstGeom>
          <a:noFill/>
          <a:ln>
            <a:noFill/>
          </a:ln>
          <a:effectLs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a typeface="+mn-ea"/>
            </a:endParaRPr>
          </a:p>
        </p:txBody>
      </p:sp>
      <p:sp>
        <p:nvSpPr>
          <p:cNvPr id="3" name="Rectangle 2">
            <a:extLst>
              <a:ext uri="{FF2B5EF4-FFF2-40B4-BE49-F238E27FC236}">
                <a16:creationId xmlns:a16="http://schemas.microsoft.com/office/drawing/2014/main" id="{A4FC2AE0-D6EF-4243-A018-626A8DC1DD06}"/>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mn-ea"/>
            </a:endParaRPr>
          </a:p>
        </p:txBody>
      </p:sp>
      <p:sp>
        <p:nvSpPr>
          <p:cNvPr id="11" name="Rectangle 10">
            <a:extLst>
              <a:ext uri="{FF2B5EF4-FFF2-40B4-BE49-F238E27FC236}">
                <a16:creationId xmlns:a16="http://schemas.microsoft.com/office/drawing/2014/main" id="{63977D43-7B5F-4001-9550-B96C9E4D218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a typeface="+mn-ea"/>
            </a:endParaRPr>
          </a:p>
        </p:txBody>
      </p:sp>
      <p:pic>
        <p:nvPicPr>
          <p:cNvPr id="12295" name="Picture 3" descr="MHE-red-RGB-email-logo.png">
            <a:extLst>
              <a:ext uri="{FF2B5EF4-FFF2-40B4-BE49-F238E27FC236}">
                <a16:creationId xmlns:a16="http://schemas.microsoft.com/office/drawing/2014/main" id="{855EDDA5-B722-4782-90CD-41F5B50AEFD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p:txStyles>
    <p:titleStyle>
      <a:lvl1pPr algn="l" rtl="0" eaLnBrk="0" fontAlgn="base" hangingPunct="0">
        <a:spcBef>
          <a:spcPct val="0"/>
        </a:spcBef>
        <a:spcAft>
          <a:spcPct val="0"/>
        </a:spcAft>
        <a:defRPr sz="2400" b="1">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a:solidFill>
            <a:schemeClr val="bg2"/>
          </a:solidFill>
          <a:latin typeface="Tahoma" pitchFamily="34" charset="0"/>
          <a:ea typeface="+mn-ea"/>
          <a:cs typeface="+mn-cs"/>
        </a:defRPr>
      </a:lvl4pPr>
      <a:lvl5pPr marL="2057400" indent="-228600" algn="l" rtl="0" eaLnBrk="0" fontAlgn="base" hangingPunct="0">
        <a:spcBef>
          <a:spcPct val="20000"/>
        </a:spcBef>
        <a:spcAft>
          <a:spcPct val="0"/>
        </a:spcAft>
        <a:buSzPct val="100000"/>
        <a:buChar char="»"/>
        <a:defRPr sz="2000">
          <a:solidFill>
            <a:schemeClr val="tx1"/>
          </a:solidFill>
          <a:latin typeface="Tahoma" pitchFamily="34" charset="0"/>
          <a:ea typeface="+mn-ea"/>
          <a:cs typeface="+mn-cs"/>
        </a:defRPr>
      </a:lvl5pPr>
      <a:lvl6pPr marL="25146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6pPr>
      <a:lvl7pPr marL="29718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7pPr>
      <a:lvl8pPr marL="34290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8pPr>
      <a:lvl9pPr marL="3886200" indent="-228600" algn="l" rtl="0" fontAlgn="base">
        <a:spcBef>
          <a:spcPct val="20000"/>
        </a:spcBef>
        <a:spcAft>
          <a:spcPct val="0"/>
        </a:spcAft>
        <a:buSzPct val="100000"/>
        <a:buChar char="»"/>
        <a:defRPr sz="2000">
          <a:solidFill>
            <a:schemeClr val="tx1"/>
          </a:solidFill>
          <a:latin typeface="Tahoma"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a:extLst>
              <a:ext uri="{FF2B5EF4-FFF2-40B4-BE49-F238E27FC236}">
                <a16:creationId xmlns:a16="http://schemas.microsoft.com/office/drawing/2014/main" id="{A3EEE7A6-1162-439C-93A4-7A6CE2D5CF9E}"/>
              </a:ext>
            </a:extLst>
          </p:cNvPr>
          <p:cNvSpPr txBox="1">
            <a:spLocks noChangeArrowheads="1"/>
          </p:cNvSpPr>
          <p:nvPr/>
        </p:nvSpPr>
        <p:spPr bwMode="auto">
          <a:xfrm>
            <a:off x="0" y="6600825"/>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ea typeface="Geneva" charset="-128"/>
              </a:defRPr>
            </a:lvl1pPr>
            <a:lvl2pPr marL="37931725" indent="-37474525" defTabSz="1028700">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25603" name="Title 2">
            <a:extLst>
              <a:ext uri="{FF2B5EF4-FFF2-40B4-BE49-F238E27FC236}">
                <a16:creationId xmlns:a16="http://schemas.microsoft.com/office/drawing/2014/main" id="{ADC9013E-5C45-408B-8AA1-7746C05B0924}"/>
              </a:ext>
            </a:extLst>
          </p:cNvPr>
          <p:cNvSpPr>
            <a:spLocks/>
          </p:cNvSpPr>
          <p:nvPr/>
        </p:nvSpPr>
        <p:spPr bwMode="auto">
          <a:xfrm>
            <a:off x="0" y="1676400"/>
            <a:ext cx="91440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699">
                <a:solidFill>
                  <a:srgbClr val="000000"/>
                </a:solidFill>
                <a:miter lim="800000"/>
                <a:headEnd/>
                <a:tailEnd/>
              </a14:hiddenLine>
            </a:ext>
          </a:extLst>
        </p:spPr>
        <p:txBody>
          <a:bodyPr lIns="0" tIns="46038" rIns="0" bIns="46038"/>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pPr algn="ctr" eaLnBrk="1" hangingPunct="1"/>
            <a:r>
              <a:rPr lang="en-US" altLang="en-US" sz="5400" b="1" dirty="0">
                <a:ea typeface="ヒラギノ角ゴ Pro W3"/>
              </a:rPr>
              <a:t>Biology</a:t>
            </a:r>
            <a:endParaRPr lang="en-US" altLang="en-US" sz="3600" b="1" dirty="0">
              <a:ea typeface="ヒラギノ角ゴ Pro W3"/>
            </a:endParaRPr>
          </a:p>
        </p:txBody>
      </p:sp>
      <p:sp>
        <p:nvSpPr>
          <p:cNvPr id="25604" name="Text Box 9">
            <a:extLst>
              <a:ext uri="{FF2B5EF4-FFF2-40B4-BE49-F238E27FC236}">
                <a16:creationId xmlns:a16="http://schemas.microsoft.com/office/drawing/2014/main" id="{F6AC7838-13D6-4655-B2BC-AE350D028A9F}"/>
              </a:ext>
            </a:extLst>
          </p:cNvPr>
          <p:cNvSpPr txBox="1">
            <a:spLocks noChangeArrowheads="1"/>
          </p:cNvSpPr>
          <p:nvPr/>
        </p:nvSpPr>
        <p:spPr bwMode="auto">
          <a:xfrm>
            <a:off x="0" y="3657600"/>
            <a:ext cx="91440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ea typeface="ヒラギノ角ゴ Pro W3"/>
              </a:rPr>
              <a:t>Plant </a:t>
            </a:r>
            <a:r>
              <a:rPr lang="en-US" altLang="en-US" sz="3600" b="1">
                <a:solidFill>
                  <a:srgbClr val="000000"/>
                </a:solidFill>
                <a:ea typeface="ヒラギノ角ゴ Pro W3"/>
              </a:rPr>
              <a:t>Sensory Systems</a:t>
            </a:r>
            <a:endParaRPr lang="en-US" altLang="en-US" sz="3600" b="1" dirty="0">
              <a:solidFill>
                <a:srgbClr val="000000"/>
              </a:solidFill>
              <a:ea typeface="ヒラギノ角ゴ Pro W3"/>
            </a:endParaRP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ea typeface="ヒラギノ角ゴ Pro W3"/>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5A1CBE3B-FF45-4769-8795-23664F193189}"/>
              </a:ext>
            </a:extLst>
          </p:cNvPr>
          <p:cNvSpPr>
            <a:spLocks noGrp="1" noChangeArrowheads="1"/>
          </p:cNvSpPr>
          <p:nvPr>
            <p:ph type="title"/>
          </p:nvPr>
        </p:nvSpPr>
        <p:spPr/>
        <p:txBody>
          <a:bodyPr/>
          <a:lstStyle/>
          <a:p>
            <a:pPr eaLnBrk="1" hangingPunct="1"/>
            <a:r>
              <a:rPr lang="en-US" altLang="en-US"/>
              <a:t>Question 8</a:t>
            </a:r>
          </a:p>
        </p:txBody>
      </p:sp>
      <p:sp>
        <p:nvSpPr>
          <p:cNvPr id="43011" name="Rectangle 6">
            <a:extLst>
              <a:ext uri="{FF2B5EF4-FFF2-40B4-BE49-F238E27FC236}">
                <a16:creationId xmlns:a16="http://schemas.microsoft.com/office/drawing/2014/main" id="{6CA288F7-84E6-4A43-9065-627D9EECF896}"/>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Gibberellins are released from cell walls and play a role in plant defensive responses such as the hypersensitivity response.</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a:p>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60496CFF-E63A-44EF-8F75-C40E04631A6C}"/>
              </a:ext>
            </a:extLst>
          </p:cNvPr>
          <p:cNvSpPr>
            <a:spLocks noGrp="1" noChangeArrowheads="1"/>
          </p:cNvSpPr>
          <p:nvPr>
            <p:ph type="title"/>
          </p:nvPr>
        </p:nvSpPr>
        <p:spPr/>
        <p:txBody>
          <a:bodyPr/>
          <a:lstStyle/>
          <a:p>
            <a:pPr eaLnBrk="1" hangingPunct="1"/>
            <a:r>
              <a:rPr lang="en-US" altLang="en-US"/>
              <a:t>Question 9</a:t>
            </a:r>
          </a:p>
        </p:txBody>
      </p:sp>
      <p:sp>
        <p:nvSpPr>
          <p:cNvPr id="45059" name="Rectangle 6">
            <a:extLst>
              <a:ext uri="{FF2B5EF4-FFF2-40B4-BE49-F238E27FC236}">
                <a16:creationId xmlns:a16="http://schemas.microsoft.com/office/drawing/2014/main" id="{5738BC03-B25C-40AE-87F2-76EA402C89A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_____________ plays a role in seed dormancy and the formation of dormant buds.</a:t>
            </a:r>
          </a:p>
          <a:p>
            <a:pPr marL="1347788" lvl="2" indent="-457200">
              <a:buFont typeface="Arial" panose="020B0604020202020204" pitchFamily="34" charset="0"/>
              <a:buAutoNum type="alphaLcPeriod"/>
            </a:pPr>
            <a:r>
              <a:rPr lang="en-US" altLang="en-US"/>
              <a:t>Auxins</a:t>
            </a:r>
          </a:p>
          <a:p>
            <a:pPr marL="1347788" lvl="2" indent="-457200">
              <a:buFont typeface="Arial" panose="020B0604020202020204" pitchFamily="34" charset="0"/>
              <a:buAutoNum type="alphaLcPeriod"/>
            </a:pPr>
            <a:r>
              <a:rPr lang="en-US" altLang="en-US"/>
              <a:t>Oligosaccharins</a:t>
            </a:r>
          </a:p>
          <a:p>
            <a:pPr marL="1347788" lvl="2" indent="-457200">
              <a:buFont typeface="Arial" panose="020B0604020202020204" pitchFamily="34" charset="0"/>
              <a:buAutoNum type="alphaLcPeriod"/>
            </a:pPr>
            <a:r>
              <a:rPr lang="en-US" altLang="en-US"/>
              <a:t>Abscisic acid</a:t>
            </a:r>
          </a:p>
          <a:p>
            <a:pPr marL="1347788" lvl="2" indent="-457200">
              <a:buFont typeface="Arial" panose="020B0604020202020204" pitchFamily="34" charset="0"/>
              <a:buAutoNum type="alphaLcPeriod"/>
            </a:pPr>
            <a:r>
              <a:rPr lang="en-US" altLang="en-US"/>
              <a:t>Gibberellins</a:t>
            </a:r>
          </a:p>
          <a:p>
            <a:pPr marL="1347788" lvl="2" indent="-457200">
              <a:buFont typeface="Arial" panose="020B0604020202020204" pitchFamily="34" charset="0"/>
              <a:buAutoNum type="alphaLcPeriod"/>
            </a:pPr>
            <a:r>
              <a:rPr lang="en-US" altLang="en-US"/>
              <a:t>Cytokinins</a:t>
            </a:r>
          </a:p>
          <a:p>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D6905283-8D9D-4D16-8044-C4B5E69F7B9C}"/>
              </a:ext>
            </a:extLst>
          </p:cNvPr>
          <p:cNvSpPr>
            <a:spLocks noGrp="1" noChangeArrowheads="1"/>
          </p:cNvSpPr>
          <p:nvPr>
            <p:ph type="title"/>
          </p:nvPr>
        </p:nvSpPr>
        <p:spPr/>
        <p:txBody>
          <a:bodyPr/>
          <a:lstStyle/>
          <a:p>
            <a:pPr eaLnBrk="1" hangingPunct="1"/>
            <a:r>
              <a:rPr lang="en-US" altLang="en-US"/>
              <a:t>Question 10</a:t>
            </a:r>
          </a:p>
        </p:txBody>
      </p:sp>
      <p:sp>
        <p:nvSpPr>
          <p:cNvPr id="47107" name="Rectangle 6">
            <a:extLst>
              <a:ext uri="{FF2B5EF4-FFF2-40B4-BE49-F238E27FC236}">
                <a16:creationId xmlns:a16="http://schemas.microsoft.com/office/drawing/2014/main" id="{0B62897C-7DDB-4237-9BF0-21BEB8BD4F3F}"/>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Growth response to touch is called –</a:t>
            </a:r>
          </a:p>
          <a:p>
            <a:pPr marL="1347788" lvl="2" indent="-457200">
              <a:buFont typeface="Arial" panose="020B0604020202020204" pitchFamily="34" charset="0"/>
              <a:buAutoNum type="alphaLcPeriod"/>
            </a:pPr>
            <a:r>
              <a:rPr lang="en-US" altLang="en-US"/>
              <a:t>Thigmotropism</a:t>
            </a:r>
          </a:p>
          <a:p>
            <a:pPr marL="1347788" lvl="2" indent="-457200">
              <a:buFont typeface="Arial" panose="020B0604020202020204" pitchFamily="34" charset="0"/>
              <a:buAutoNum type="alphaLcPeriod"/>
            </a:pPr>
            <a:r>
              <a:rPr lang="en-US" altLang="en-US"/>
              <a:t>Aerotropism</a:t>
            </a:r>
          </a:p>
          <a:p>
            <a:pPr marL="1347788" lvl="2" indent="-457200">
              <a:buFont typeface="Arial" panose="020B0604020202020204" pitchFamily="34" charset="0"/>
              <a:buAutoNum type="alphaLcPeriod"/>
            </a:pPr>
            <a:r>
              <a:rPr lang="en-US" altLang="en-US"/>
              <a:t>Heliotropism</a:t>
            </a:r>
          </a:p>
          <a:p>
            <a:pPr marL="1347788" lvl="2" indent="-457200">
              <a:buFont typeface="Arial" panose="020B0604020202020204" pitchFamily="34" charset="0"/>
              <a:buAutoNum type="alphaLcPeriod"/>
            </a:pPr>
            <a:r>
              <a:rPr lang="en-US" altLang="en-US"/>
              <a:t>Gravitropism</a:t>
            </a:r>
          </a:p>
          <a:p>
            <a:pPr marL="1347788" lvl="2" indent="-457200">
              <a:buFont typeface="Arial" panose="020B0604020202020204" pitchFamily="34" charset="0"/>
              <a:buAutoNum type="alphaLcPeriod"/>
            </a:pPr>
            <a:r>
              <a:rPr lang="en-US" altLang="en-US"/>
              <a:t>Traumatropism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959AEDE6-2943-4CC1-8F2F-4CC7252A727C}"/>
              </a:ext>
            </a:extLst>
          </p:cNvPr>
          <p:cNvSpPr>
            <a:spLocks noGrp="1" noChangeArrowheads="1"/>
          </p:cNvSpPr>
          <p:nvPr>
            <p:ph type="title"/>
          </p:nvPr>
        </p:nvSpPr>
        <p:spPr/>
        <p:txBody>
          <a:bodyPr/>
          <a:lstStyle/>
          <a:p>
            <a:pPr eaLnBrk="1" hangingPunct="1"/>
            <a:r>
              <a:rPr lang="en-US" altLang="en-US"/>
              <a:t>Question 11</a:t>
            </a:r>
          </a:p>
        </p:txBody>
      </p:sp>
      <p:sp>
        <p:nvSpPr>
          <p:cNvPr id="49155" name="Rectangle 6">
            <a:extLst>
              <a:ext uri="{FF2B5EF4-FFF2-40B4-BE49-F238E27FC236}">
                <a16:creationId xmlns:a16="http://schemas.microsoft.com/office/drawing/2014/main" id="{58E0C8D5-980B-43BA-92B8-C1F2DB8209A3}"/>
              </a:ext>
            </a:extLst>
          </p:cNvPr>
          <p:cNvSpPr>
            <a:spLocks noGrp="1" noChangeArrowheads="1"/>
          </p:cNvSpPr>
          <p:nvPr>
            <p:ph type="body" idx="1"/>
          </p:nvPr>
        </p:nvSpPr>
        <p:spPr>
          <a:xfrm>
            <a:off x="990600" y="1828800"/>
            <a:ext cx="7661275" cy="4191000"/>
          </a:xfrm>
        </p:spPr>
        <p:txBody>
          <a:bodyPr/>
          <a:lstStyle/>
          <a:p>
            <a:pPr>
              <a:buFont typeface="Wingdings" panose="05000000000000000000" pitchFamily="2" charset="2"/>
              <a:buNone/>
            </a:pPr>
            <a:r>
              <a:rPr lang="en-US" altLang="en-US" sz="2400"/>
              <a:t>	When red light strikes the phytochrome, P</a:t>
            </a:r>
            <a:r>
              <a:rPr lang="en-US" altLang="en-US" sz="2400" baseline="-25000"/>
              <a:t>r</a:t>
            </a:r>
            <a:r>
              <a:rPr lang="en-US" altLang="en-US" sz="2400"/>
              <a:t> is then converted into the active form called P</a:t>
            </a:r>
            <a:r>
              <a:rPr lang="en-US" altLang="en-US" sz="2400" baseline="-25000"/>
              <a:t>fr</a:t>
            </a:r>
            <a:r>
              <a:rPr lang="en-US" altLang="en-US" sz="2400"/>
              <a:t>. P</a:t>
            </a:r>
            <a:r>
              <a:rPr lang="en-US" altLang="en-US" sz="2400" baseline="-25000"/>
              <a:t>fr</a:t>
            </a:r>
            <a:r>
              <a:rPr lang="en-US" altLang="en-US" sz="2400"/>
              <a:t> then enters the nucleus and facilitates the transcription of light response genes. What is the result of this cascade of events?</a:t>
            </a:r>
          </a:p>
          <a:p>
            <a:pPr marL="1347788" lvl="2" indent="-457200">
              <a:buFont typeface="Arial" panose="020B0604020202020204" pitchFamily="34" charset="0"/>
              <a:buAutoNum type="alphaLcPeriod"/>
            </a:pPr>
            <a:r>
              <a:rPr lang="en-US" altLang="en-US"/>
              <a:t>Photosynthesis</a:t>
            </a:r>
          </a:p>
          <a:p>
            <a:pPr marL="1347788" lvl="2" indent="-457200">
              <a:buFont typeface="Arial" panose="020B0604020202020204" pitchFamily="34" charset="0"/>
              <a:buAutoNum type="alphaLcPeriod"/>
            </a:pPr>
            <a:r>
              <a:rPr lang="en-US" altLang="en-US"/>
              <a:t>Photomorphogenesis</a:t>
            </a:r>
          </a:p>
          <a:p>
            <a:pPr marL="1347788" lvl="2" indent="-457200">
              <a:buFont typeface="Arial" panose="020B0604020202020204" pitchFamily="34" charset="0"/>
              <a:buAutoNum type="alphaLcPeriod"/>
            </a:pPr>
            <a:r>
              <a:rPr lang="en-US" altLang="en-US"/>
              <a:t>Apoptosis</a:t>
            </a:r>
          </a:p>
          <a:p>
            <a:pPr marL="1347788" lvl="2" indent="-457200">
              <a:buFont typeface="Arial" panose="020B0604020202020204" pitchFamily="34" charset="0"/>
              <a:buAutoNum type="alphaLcPeriod"/>
            </a:pPr>
            <a:r>
              <a:rPr lang="en-US" altLang="en-US"/>
              <a:t>Secondary metabolite production</a:t>
            </a:r>
          </a:p>
          <a:p>
            <a:pPr marL="1347788" lvl="2" indent="-457200">
              <a:buFont typeface="Arial" panose="020B0604020202020204" pitchFamily="34" charset="0"/>
              <a:buAutoNum type="alphaLcPeriod"/>
            </a:pPr>
            <a:r>
              <a:rPr lang="en-US" altLang="en-US"/>
              <a:t>Gravitropism</a:t>
            </a:r>
          </a:p>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8E429735-24D3-473A-A3A8-82060D52BF56}"/>
              </a:ext>
            </a:extLst>
          </p:cNvPr>
          <p:cNvSpPr>
            <a:spLocks noGrp="1" noChangeArrowheads="1"/>
          </p:cNvSpPr>
          <p:nvPr>
            <p:ph type="title"/>
          </p:nvPr>
        </p:nvSpPr>
        <p:spPr/>
        <p:txBody>
          <a:bodyPr/>
          <a:lstStyle/>
          <a:p>
            <a:pPr eaLnBrk="1" hangingPunct="1"/>
            <a:r>
              <a:rPr lang="en-US" altLang="en-US"/>
              <a:t>Question 12</a:t>
            </a:r>
          </a:p>
        </p:txBody>
      </p:sp>
      <p:sp>
        <p:nvSpPr>
          <p:cNvPr id="51203" name="Rectangle 6">
            <a:extLst>
              <a:ext uri="{FF2B5EF4-FFF2-40B4-BE49-F238E27FC236}">
                <a16:creationId xmlns:a16="http://schemas.microsoft.com/office/drawing/2014/main" id="{C8D18191-B3C9-4AC5-B4A6-83184D8ABA28}"/>
              </a:ext>
            </a:extLst>
          </p:cNvPr>
          <p:cNvSpPr>
            <a:spLocks noGrp="1" noChangeArrowheads="1"/>
          </p:cNvSpPr>
          <p:nvPr>
            <p:ph type="body" idx="1"/>
          </p:nvPr>
        </p:nvSpPr>
        <p:spPr>
          <a:xfrm>
            <a:off x="990600" y="1905000"/>
            <a:ext cx="7661275" cy="4343400"/>
          </a:xfrm>
        </p:spPr>
        <p:txBody>
          <a:bodyPr/>
          <a:lstStyle/>
          <a:p>
            <a:pPr>
              <a:buFont typeface="Wingdings" panose="05000000000000000000" pitchFamily="2" charset="2"/>
              <a:buNone/>
            </a:pPr>
            <a:r>
              <a:rPr lang="en-US" altLang="en-US" sz="2400"/>
              <a:t>	Which of the following would be a good place to see thigmotropism in action?</a:t>
            </a:r>
          </a:p>
          <a:p>
            <a:pPr marL="1347788" lvl="2" indent="-457200">
              <a:buFont typeface="Arial" panose="020B0604020202020204" pitchFamily="34" charset="0"/>
              <a:buAutoNum type="alphaLcPeriod"/>
            </a:pPr>
            <a:r>
              <a:rPr lang="en-US" altLang="en-US"/>
              <a:t>Plant growing away from the light</a:t>
            </a:r>
          </a:p>
          <a:p>
            <a:pPr marL="1347788" lvl="2" indent="-457200">
              <a:buFont typeface="Arial" panose="020B0604020202020204" pitchFamily="34" charset="0"/>
              <a:buAutoNum type="alphaLcPeriod"/>
            </a:pPr>
            <a:r>
              <a:rPr lang="en-US" altLang="en-US"/>
              <a:t>Root tips growing into the soil</a:t>
            </a:r>
          </a:p>
          <a:p>
            <a:pPr marL="1347788" lvl="2" indent="-457200">
              <a:buFont typeface="Arial" panose="020B0604020202020204" pitchFamily="34" charset="0"/>
              <a:buAutoNum type="alphaLcPeriod"/>
            </a:pPr>
            <a:r>
              <a:rPr lang="en-US" altLang="en-US"/>
              <a:t>Response to electric shock</a:t>
            </a:r>
          </a:p>
          <a:p>
            <a:pPr marL="1347788" lvl="2" indent="-457200">
              <a:buFont typeface="Arial" panose="020B0604020202020204" pitchFamily="34" charset="0"/>
              <a:buAutoNum type="alphaLcPeriod"/>
            </a:pPr>
            <a:r>
              <a:rPr lang="en-US" altLang="en-US"/>
              <a:t>Tendrils winding around a stick</a:t>
            </a:r>
          </a:p>
          <a:p>
            <a:pPr marL="1347788" lvl="2" indent="-457200">
              <a:buFont typeface="Arial" panose="020B0604020202020204" pitchFamily="34" charset="0"/>
              <a:buAutoNum type="alphaLcPeriod"/>
            </a:pPr>
            <a:r>
              <a:rPr lang="en-US" altLang="en-US"/>
              <a:t>None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5B1A6583-FB49-4B9C-942F-EA38707E0D6B}"/>
              </a:ext>
            </a:extLst>
          </p:cNvPr>
          <p:cNvSpPr>
            <a:spLocks noGrp="1" noChangeArrowheads="1"/>
          </p:cNvSpPr>
          <p:nvPr>
            <p:ph type="title"/>
          </p:nvPr>
        </p:nvSpPr>
        <p:spPr/>
        <p:txBody>
          <a:bodyPr/>
          <a:lstStyle/>
          <a:p>
            <a:pPr eaLnBrk="1" hangingPunct="1"/>
            <a:r>
              <a:rPr lang="en-US" altLang="en-US"/>
              <a:t>Question 13</a:t>
            </a:r>
          </a:p>
        </p:txBody>
      </p:sp>
      <p:sp>
        <p:nvSpPr>
          <p:cNvPr id="53251" name="Rectangle 6">
            <a:extLst>
              <a:ext uri="{FF2B5EF4-FFF2-40B4-BE49-F238E27FC236}">
                <a16:creationId xmlns:a16="http://schemas.microsoft.com/office/drawing/2014/main" id="{6EE8908E-E5CC-4733-88A1-237345EC4508}"/>
              </a:ext>
            </a:extLst>
          </p:cNvPr>
          <p:cNvSpPr>
            <a:spLocks noGrp="1" noChangeArrowheads="1"/>
          </p:cNvSpPr>
          <p:nvPr>
            <p:ph type="body" idx="1"/>
          </p:nvPr>
        </p:nvSpPr>
        <p:spPr>
          <a:xfrm>
            <a:off x="609600" y="1371600"/>
            <a:ext cx="8042275" cy="4114800"/>
          </a:xfrm>
        </p:spPr>
        <p:txBody>
          <a:bodyPr/>
          <a:lstStyle/>
          <a:p>
            <a:pPr>
              <a:buFont typeface="Wingdings" panose="05000000000000000000" pitchFamily="2" charset="2"/>
              <a:buNone/>
            </a:pPr>
            <a:endParaRPr lang="en-US" altLang="en-US" sz="2400"/>
          </a:p>
          <a:p>
            <a:pPr>
              <a:buFont typeface="Wingdings" panose="05000000000000000000" pitchFamily="2" charset="2"/>
              <a:buNone/>
            </a:pPr>
            <a:r>
              <a:rPr lang="en-US" altLang="en-US" sz="2400"/>
              <a:t>	A sunflower slowing turning its inflorescence over the course of the day to track the movement of the sun is an example of –</a:t>
            </a:r>
          </a:p>
          <a:p>
            <a:pPr marL="1347788" lvl="2" indent="-457200">
              <a:buFont typeface="Arial" panose="020B0604020202020204" pitchFamily="34" charset="0"/>
              <a:buAutoNum type="alphaLcPeriod"/>
            </a:pPr>
            <a:r>
              <a:rPr lang="en-US" altLang="en-US"/>
              <a:t>Thigmotropism</a:t>
            </a:r>
          </a:p>
          <a:p>
            <a:pPr marL="1347788" lvl="2" indent="-457200">
              <a:buFont typeface="Arial" panose="020B0604020202020204" pitchFamily="34" charset="0"/>
              <a:buAutoNum type="alphaLcPeriod"/>
            </a:pPr>
            <a:r>
              <a:rPr lang="en-US" altLang="en-US"/>
              <a:t>Aerotropism</a:t>
            </a:r>
          </a:p>
          <a:p>
            <a:pPr marL="1347788" lvl="2" indent="-457200">
              <a:buFont typeface="Arial" panose="020B0604020202020204" pitchFamily="34" charset="0"/>
              <a:buAutoNum type="alphaLcPeriod"/>
            </a:pPr>
            <a:r>
              <a:rPr lang="en-US" altLang="en-US"/>
              <a:t>Heliotropism</a:t>
            </a:r>
          </a:p>
          <a:p>
            <a:pPr marL="1347788" lvl="2" indent="-457200">
              <a:buFont typeface="Arial" panose="020B0604020202020204" pitchFamily="34" charset="0"/>
              <a:buAutoNum type="alphaLcPeriod"/>
            </a:pPr>
            <a:r>
              <a:rPr lang="en-US" altLang="en-US"/>
              <a:t>Gravitropism</a:t>
            </a:r>
          </a:p>
          <a:p>
            <a:pPr marL="1347788" lvl="2" indent="-457200">
              <a:buFont typeface="Arial" panose="020B0604020202020204" pitchFamily="34" charset="0"/>
              <a:buAutoNum type="alphaLcPeriod"/>
            </a:pPr>
            <a:r>
              <a:rPr lang="en-US" altLang="en-US"/>
              <a:t>Traumatropism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A6189D3A-C42B-4092-BF2A-C02B0EC8C574}"/>
              </a:ext>
            </a:extLst>
          </p:cNvPr>
          <p:cNvSpPr>
            <a:spLocks noGrp="1" noChangeArrowheads="1"/>
          </p:cNvSpPr>
          <p:nvPr>
            <p:ph type="title"/>
          </p:nvPr>
        </p:nvSpPr>
        <p:spPr>
          <a:xfrm>
            <a:off x="914400" y="0"/>
            <a:ext cx="7158038" cy="1412875"/>
          </a:xfrm>
        </p:spPr>
        <p:txBody>
          <a:bodyPr/>
          <a:lstStyle/>
          <a:p>
            <a:pPr eaLnBrk="1" hangingPunct="1"/>
            <a:r>
              <a:rPr lang="en-US" altLang="en-US"/>
              <a:t>Question 14</a:t>
            </a:r>
          </a:p>
        </p:txBody>
      </p:sp>
      <p:sp>
        <p:nvSpPr>
          <p:cNvPr id="55299" name="Rectangle 6">
            <a:extLst>
              <a:ext uri="{FF2B5EF4-FFF2-40B4-BE49-F238E27FC236}">
                <a16:creationId xmlns:a16="http://schemas.microsoft.com/office/drawing/2014/main" id="{3485C050-B2F1-4FCC-B004-68C9A9937597}"/>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Plants tend to grow upwards toward the light, but a gardener wants his plants to form short full bushes instead of being tall and skinny. A fellow gardener suggests cutting off the stem tips. Why would this work?</a:t>
            </a:r>
          </a:p>
          <a:p>
            <a:pPr marL="1347788" lvl="2" indent="-457200">
              <a:buFont typeface="Arial" panose="020B0604020202020204" pitchFamily="34" charset="0"/>
              <a:buAutoNum type="alphaLcPeriod"/>
            </a:pPr>
            <a:r>
              <a:rPr lang="en-US" altLang="en-US"/>
              <a:t>Auxins are produced at the shoot tips</a:t>
            </a:r>
          </a:p>
          <a:p>
            <a:pPr marL="1347788" lvl="2" indent="-457200">
              <a:buFont typeface="Arial" panose="020B0604020202020204" pitchFamily="34" charset="0"/>
              <a:buAutoNum type="alphaLcPeriod"/>
            </a:pPr>
            <a:r>
              <a:rPr lang="en-US" altLang="en-US"/>
              <a:t>Removing the tips disrupts the flow of auxin downwards</a:t>
            </a:r>
          </a:p>
          <a:p>
            <a:pPr marL="1347788" lvl="2" indent="-457200">
              <a:buFont typeface="Arial" panose="020B0604020202020204" pitchFamily="34" charset="0"/>
              <a:buAutoNum type="alphaLcPeriod"/>
            </a:pPr>
            <a:r>
              <a:rPr lang="en-US" altLang="en-US"/>
              <a:t>Auxin at the shoot tip inhibits the growth of lateral buds</a:t>
            </a:r>
          </a:p>
          <a:p>
            <a:pPr marL="1347788" lvl="2" indent="-457200">
              <a:buFont typeface="Arial" panose="020B0604020202020204" pitchFamily="34" charset="0"/>
              <a:buAutoNum type="alphaLcPeriod"/>
            </a:pPr>
            <a:r>
              <a:rPr lang="en-US" altLang="en-US"/>
              <a:t>Free from the apical dominance the lateral buds begin to sprout</a:t>
            </a:r>
          </a:p>
          <a:p>
            <a:pPr marL="1347788" lvl="2" indent="-457200">
              <a:buFont typeface="Arial" panose="020B0604020202020204" pitchFamily="34" charset="0"/>
              <a:buAutoNum type="alphaLcPeriod"/>
            </a:pPr>
            <a:r>
              <a:rPr lang="en-US" altLang="en-US"/>
              <a:t>All of the above are correct</a:t>
            </a:r>
          </a:p>
          <a:p>
            <a:pPr>
              <a:buFont typeface="Wingdings" panose="05000000000000000000" pitchFamily="2" charset="2"/>
              <a:buNone/>
            </a:pPr>
            <a:r>
              <a:rPr lang="en-US" altLang="en-US" sz="2400"/>
              <a:t> </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1E230CBD-BE69-4EA3-9D0D-DD9CB77A0AC9}"/>
              </a:ext>
            </a:extLst>
          </p:cNvPr>
          <p:cNvSpPr>
            <a:spLocks noGrp="1" noChangeArrowheads="1"/>
          </p:cNvSpPr>
          <p:nvPr>
            <p:ph type="title"/>
          </p:nvPr>
        </p:nvSpPr>
        <p:spPr/>
        <p:txBody>
          <a:bodyPr/>
          <a:lstStyle/>
          <a:p>
            <a:pPr eaLnBrk="1" hangingPunct="1"/>
            <a:r>
              <a:rPr lang="en-US" altLang="en-US"/>
              <a:t>Question 15</a:t>
            </a:r>
          </a:p>
        </p:txBody>
      </p:sp>
      <p:sp>
        <p:nvSpPr>
          <p:cNvPr id="57347" name="Rectangle 6">
            <a:extLst>
              <a:ext uri="{FF2B5EF4-FFF2-40B4-BE49-F238E27FC236}">
                <a16:creationId xmlns:a16="http://schemas.microsoft.com/office/drawing/2014/main" id="{A3CAA937-1DD7-4432-9E1B-774B5CB727C4}"/>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Cells in the root cap contain amyloplasts. If the orientation of the root cap changes, the amyloplasts accumulate on the side of the cell that is nearer to the center of gravity. Auxin then inhibits the elongation of the cell on that of the root. What happens to the plant root?</a:t>
            </a:r>
          </a:p>
          <a:p>
            <a:pPr marL="1347788" lvl="2" indent="-457200">
              <a:buFont typeface="Arial" panose="020B0604020202020204" pitchFamily="34" charset="0"/>
              <a:buAutoNum type="alphaLcPeriod"/>
            </a:pPr>
            <a:r>
              <a:rPr lang="en-US" altLang="en-US"/>
              <a:t>The root stops growing</a:t>
            </a:r>
          </a:p>
          <a:p>
            <a:pPr marL="1347788" lvl="2" indent="-457200">
              <a:buFont typeface="Arial" panose="020B0604020202020204" pitchFamily="34" charset="0"/>
              <a:buAutoNum type="alphaLcPeriod"/>
            </a:pPr>
            <a:r>
              <a:rPr lang="en-US" altLang="en-US"/>
              <a:t>The elongation on the other side bends the root towards the center of gravity</a:t>
            </a:r>
          </a:p>
          <a:p>
            <a:pPr marL="1347788" lvl="2" indent="-457200">
              <a:buFont typeface="Arial" panose="020B0604020202020204" pitchFamily="34" charset="0"/>
              <a:buAutoNum type="alphaLcPeriod"/>
            </a:pPr>
            <a:r>
              <a:rPr lang="en-US" altLang="en-US"/>
              <a:t>The root continues to grow away from gravity</a:t>
            </a:r>
          </a:p>
          <a:p>
            <a:pPr marL="1347788" lvl="2" indent="-457200">
              <a:buFont typeface="Arial" panose="020B0604020202020204" pitchFamily="34" charset="0"/>
              <a:buAutoNum type="alphaLcPeriod"/>
            </a:pPr>
            <a:r>
              <a:rPr lang="en-US" altLang="en-US"/>
              <a:t>A lateral root is formed</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82B7EDD0-B388-4B27-A4A4-6D07AD98C588}"/>
              </a:ext>
            </a:extLst>
          </p:cNvPr>
          <p:cNvSpPr>
            <a:spLocks noGrp="1" noChangeArrowheads="1"/>
          </p:cNvSpPr>
          <p:nvPr>
            <p:ph type="title"/>
          </p:nvPr>
        </p:nvSpPr>
        <p:spPr/>
        <p:txBody>
          <a:bodyPr/>
          <a:lstStyle/>
          <a:p>
            <a:pPr eaLnBrk="1" hangingPunct="1"/>
            <a:r>
              <a:rPr lang="en-US" altLang="en-US"/>
              <a:t>Question 16</a:t>
            </a:r>
          </a:p>
        </p:txBody>
      </p:sp>
      <p:sp>
        <p:nvSpPr>
          <p:cNvPr id="59395" name="Rectangle 6">
            <a:extLst>
              <a:ext uri="{FF2B5EF4-FFF2-40B4-BE49-F238E27FC236}">
                <a16:creationId xmlns:a16="http://schemas.microsoft.com/office/drawing/2014/main" id="{9E31282F-0B3D-4B66-9529-5E6E6C21661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Tropical fruits such as mangos often don’t survive the shipment and distribution to markets in the US if they are picked when ripe. They are often picked unripe, shipped, and then exposed to ethylene gas. Why?</a:t>
            </a:r>
          </a:p>
          <a:p>
            <a:pPr marL="1347788" lvl="2" indent="-457200">
              <a:buFont typeface="Arial" panose="020B0604020202020204" pitchFamily="34" charset="0"/>
              <a:buAutoNum type="alphaLcPeriod"/>
            </a:pPr>
            <a:r>
              <a:rPr lang="en-US" altLang="en-US"/>
              <a:t>The ethylene gas preserves the fruit during transit</a:t>
            </a:r>
          </a:p>
          <a:p>
            <a:pPr marL="1347788" lvl="2" indent="-457200">
              <a:buFont typeface="Arial" panose="020B0604020202020204" pitchFamily="34" charset="0"/>
              <a:buAutoNum type="alphaLcPeriod"/>
            </a:pPr>
            <a:r>
              <a:rPr lang="en-US" altLang="en-US"/>
              <a:t>Ethylene makes the fruits larger</a:t>
            </a:r>
          </a:p>
          <a:p>
            <a:pPr marL="1347788" lvl="2" indent="-457200">
              <a:buFont typeface="Arial" panose="020B0604020202020204" pitchFamily="34" charset="0"/>
              <a:buAutoNum type="alphaLcPeriod"/>
            </a:pPr>
            <a:r>
              <a:rPr lang="en-US" altLang="en-US"/>
              <a:t>Ethylene gives the fruits a longer shelf life</a:t>
            </a:r>
          </a:p>
          <a:p>
            <a:pPr marL="1347788" lvl="2" indent="-457200">
              <a:buFont typeface="Arial" panose="020B0604020202020204" pitchFamily="34" charset="0"/>
              <a:buAutoNum type="alphaLcPeriod"/>
            </a:pPr>
            <a:r>
              <a:rPr lang="en-US" altLang="en-US"/>
              <a:t>Ethylene artificially ripens the fruit once they are ready to sell</a:t>
            </a:r>
          </a:p>
          <a:p>
            <a:pPr marL="1347788" lvl="2" indent="-457200">
              <a:buFont typeface="Arial" panose="020B0604020202020204" pitchFamily="34" charset="0"/>
              <a:buAutoNum type="alphaLcPeriod"/>
            </a:pPr>
            <a:r>
              <a:rPr lang="en-US" altLang="en-US"/>
              <a:t>All of the above</a:t>
            </a:r>
          </a:p>
          <a:p>
            <a:pPr>
              <a:buFont typeface="Wingdings" panose="05000000000000000000" pitchFamily="2" charset="2"/>
              <a:buNone/>
            </a:pPr>
            <a:r>
              <a:rPr lang="en-US" altLang="en-US" sz="2400"/>
              <a:t> </a:t>
            </a:r>
            <a:endParaRPr lang="en-US"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85786EC1-606D-450A-90E0-218ECCA69CDB}"/>
              </a:ext>
            </a:extLst>
          </p:cNvPr>
          <p:cNvSpPr>
            <a:spLocks noGrp="1" noChangeArrowheads="1"/>
          </p:cNvSpPr>
          <p:nvPr>
            <p:ph type="title"/>
          </p:nvPr>
        </p:nvSpPr>
        <p:spPr/>
        <p:txBody>
          <a:bodyPr/>
          <a:lstStyle/>
          <a:p>
            <a:pPr eaLnBrk="1" hangingPunct="1"/>
            <a:r>
              <a:rPr lang="en-US" altLang="en-US"/>
              <a:t>Question 17</a:t>
            </a:r>
          </a:p>
        </p:txBody>
      </p:sp>
      <p:sp>
        <p:nvSpPr>
          <p:cNvPr id="61443" name="Rectangle 6">
            <a:extLst>
              <a:ext uri="{FF2B5EF4-FFF2-40B4-BE49-F238E27FC236}">
                <a16:creationId xmlns:a16="http://schemas.microsoft.com/office/drawing/2014/main" id="{1EAE140E-C29F-484A-8CCA-B1B30256D241}"/>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One of the growth responses to increased shade is the increase of the internode length; how does this affect a plant?</a:t>
            </a:r>
          </a:p>
          <a:p>
            <a:pPr marL="1347788" lvl="2" indent="-457200">
              <a:buFont typeface="Arial" panose="020B0604020202020204" pitchFamily="34" charset="0"/>
              <a:buAutoNum type="alphaLcPeriod"/>
            </a:pPr>
            <a:r>
              <a:rPr lang="en-US" altLang="en-US"/>
              <a:t>The plant is shorter and broader</a:t>
            </a:r>
          </a:p>
          <a:p>
            <a:pPr marL="1347788" lvl="2" indent="-457200">
              <a:buFont typeface="Arial" panose="020B0604020202020204" pitchFamily="34" charset="0"/>
              <a:buAutoNum type="alphaLcPeriod"/>
            </a:pPr>
            <a:r>
              <a:rPr lang="en-US" altLang="en-US"/>
              <a:t>The leaves become much larger</a:t>
            </a:r>
          </a:p>
          <a:p>
            <a:pPr marL="1347788" lvl="2" indent="-457200">
              <a:buFont typeface="Arial" panose="020B0604020202020204" pitchFamily="34" charset="0"/>
              <a:buAutoNum type="alphaLcPeriod"/>
            </a:pPr>
            <a:r>
              <a:rPr lang="en-US" altLang="en-US"/>
              <a:t>The leaves change from simple to compound</a:t>
            </a:r>
          </a:p>
          <a:p>
            <a:pPr marL="1347788" lvl="2" indent="-457200">
              <a:buFont typeface="Arial" panose="020B0604020202020204" pitchFamily="34" charset="0"/>
              <a:buAutoNum type="alphaLcPeriod"/>
            </a:pPr>
            <a:r>
              <a:rPr lang="en-US" altLang="en-US"/>
              <a:t>The leaves are able to absorb the reduced light</a:t>
            </a:r>
          </a:p>
          <a:p>
            <a:pPr marL="1347788" lvl="2" indent="-457200">
              <a:buFont typeface="Arial" panose="020B0604020202020204" pitchFamily="34" charset="0"/>
              <a:buAutoNum type="alphaLcPeriod"/>
            </a:pPr>
            <a:r>
              <a:rPr lang="en-US" altLang="en-US"/>
              <a:t>The stem increases in length to reach higher in the canopy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189A654F-0A84-4197-B79F-A004B76136F4}"/>
              </a:ext>
            </a:extLst>
          </p:cNvPr>
          <p:cNvSpPr>
            <a:spLocks noGrp="1"/>
          </p:cNvSpPr>
          <p:nvPr>
            <p:ph type="title"/>
          </p:nvPr>
        </p:nvSpPr>
        <p:spPr/>
        <p:txBody>
          <a:bodyPr/>
          <a:lstStyle/>
          <a:p>
            <a:r>
              <a:rPr lang="en-US" altLang="en-US"/>
              <a:t>Assessment</a:t>
            </a:r>
          </a:p>
        </p:txBody>
      </p:sp>
      <p:sp>
        <p:nvSpPr>
          <p:cNvPr id="27651" name="Content Placeholder 2">
            <a:extLst>
              <a:ext uri="{FF2B5EF4-FFF2-40B4-BE49-F238E27FC236}">
                <a16:creationId xmlns:a16="http://schemas.microsoft.com/office/drawing/2014/main" id="{BF5E12D3-AA4A-4F37-889F-AF44CF99617D}"/>
              </a:ext>
            </a:extLst>
          </p:cNvPr>
          <p:cNvSpPr>
            <a:spLocks noGrp="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evaluations.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AF45A4FE-1CC1-46B7-839D-A8811955E2C9}"/>
              </a:ext>
            </a:extLst>
          </p:cNvPr>
          <p:cNvSpPr>
            <a:spLocks noGrp="1" noChangeArrowheads="1"/>
          </p:cNvSpPr>
          <p:nvPr>
            <p:ph type="title"/>
          </p:nvPr>
        </p:nvSpPr>
        <p:spPr/>
        <p:txBody>
          <a:bodyPr/>
          <a:lstStyle/>
          <a:p>
            <a:pPr eaLnBrk="1" hangingPunct="1"/>
            <a:r>
              <a:rPr lang="en-US" altLang="en-US" dirty="0"/>
              <a:t>Question 18</a:t>
            </a:r>
          </a:p>
        </p:txBody>
      </p:sp>
      <p:sp>
        <p:nvSpPr>
          <p:cNvPr id="6147" name="Rectangle 6">
            <a:extLst>
              <a:ext uri="{FF2B5EF4-FFF2-40B4-BE49-F238E27FC236}">
                <a16:creationId xmlns:a16="http://schemas.microsoft.com/office/drawing/2014/main" id="{D10BF1B1-D193-479E-ABF0-5E081508D18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long-day plant flowers</a:t>
            </a:r>
          </a:p>
          <a:p>
            <a:pPr marL="1347788" lvl="2" indent="-457200">
              <a:buFont typeface="Arial" panose="020B0604020202020204" pitchFamily="34" charset="0"/>
              <a:buAutoNum type="alphaLcPeriod"/>
            </a:pPr>
            <a:r>
              <a:rPr lang="en-US" altLang="en-US"/>
              <a:t>in the winter</a:t>
            </a:r>
          </a:p>
          <a:p>
            <a:pPr marL="1347788" lvl="2" indent="-457200">
              <a:buFont typeface="Arial" panose="020B0604020202020204" pitchFamily="34" charset="0"/>
              <a:buAutoNum type="alphaLcPeriod"/>
            </a:pPr>
            <a:r>
              <a:rPr lang="en-US" altLang="en-US"/>
              <a:t>in the early spring</a:t>
            </a:r>
          </a:p>
          <a:p>
            <a:pPr marL="1347788" lvl="2" indent="-457200">
              <a:buFont typeface="Arial" panose="020B0604020202020204" pitchFamily="34" charset="0"/>
              <a:buAutoNum type="alphaLcPeriod"/>
            </a:pPr>
            <a:r>
              <a:rPr lang="en-US" altLang="en-US"/>
              <a:t>in the later summer</a:t>
            </a:r>
          </a:p>
          <a:p>
            <a:pPr marL="1347788" lvl="2" indent="-457200">
              <a:buFont typeface="Arial" panose="020B0604020202020204" pitchFamily="34" charset="0"/>
              <a:buAutoNum type="alphaLcPeriod"/>
            </a:pPr>
            <a:r>
              <a:rPr lang="en-US" altLang="en-US"/>
              <a:t>in the early fall</a:t>
            </a:r>
          </a:p>
          <a:p>
            <a:pPr marL="1347788" lvl="2" indent="-457200">
              <a:buFont typeface="Arial" panose="020B0604020202020204" pitchFamily="34" charset="0"/>
              <a:buAutoNum type="alphaLcPeriod"/>
            </a:pPr>
            <a:r>
              <a:rPr lang="en-US" altLang="en-US"/>
              <a:t>randomly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162640C-A223-4818-B775-598D2E99358A}"/>
              </a:ext>
            </a:extLst>
          </p:cNvPr>
          <p:cNvSpPr>
            <a:spLocks noGrp="1" noChangeArrowheads="1"/>
          </p:cNvSpPr>
          <p:nvPr>
            <p:ph type="title"/>
          </p:nvPr>
        </p:nvSpPr>
        <p:spPr/>
        <p:txBody>
          <a:bodyPr/>
          <a:lstStyle/>
          <a:p>
            <a:pPr eaLnBrk="1" hangingPunct="1"/>
            <a:r>
              <a:rPr lang="en-US" altLang="en-US" dirty="0"/>
              <a:t>Question 19</a:t>
            </a:r>
          </a:p>
        </p:txBody>
      </p:sp>
      <p:sp>
        <p:nvSpPr>
          <p:cNvPr id="8195" name="Rectangle 6">
            <a:extLst>
              <a:ext uri="{FF2B5EF4-FFF2-40B4-BE49-F238E27FC236}">
                <a16:creationId xmlns:a16="http://schemas.microsoft.com/office/drawing/2014/main" id="{6C837CD3-DBC2-4D41-911E-1023454786E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the function of phytochrome proteins?</a:t>
            </a:r>
          </a:p>
          <a:p>
            <a:pPr marL="1347788" lvl="2" indent="-457200">
              <a:buFont typeface="Arial" panose="020B0604020202020204" pitchFamily="34" charset="0"/>
              <a:buAutoNum type="alphaLcPeriod"/>
            </a:pPr>
            <a:r>
              <a:rPr lang="en-US" altLang="en-US"/>
              <a:t>Expanding the cell wall</a:t>
            </a:r>
          </a:p>
          <a:p>
            <a:pPr marL="1347788" lvl="2" indent="-457200">
              <a:buFont typeface="Arial" panose="020B0604020202020204" pitchFamily="34" charset="0"/>
              <a:buAutoNum type="alphaLcPeriod"/>
            </a:pPr>
            <a:r>
              <a:rPr lang="en-US" altLang="en-US"/>
              <a:t>Degrading auxin</a:t>
            </a:r>
          </a:p>
          <a:p>
            <a:pPr marL="1347788" lvl="2" indent="-457200">
              <a:buFont typeface="Arial" panose="020B0604020202020204" pitchFamily="34" charset="0"/>
              <a:buAutoNum type="alphaLcPeriod"/>
            </a:pPr>
            <a:r>
              <a:rPr lang="en-US" altLang="en-US"/>
              <a:t>Preparing bud for overwintering</a:t>
            </a:r>
          </a:p>
          <a:p>
            <a:pPr marL="1347788" lvl="2" indent="-457200">
              <a:buFont typeface="Arial" panose="020B0604020202020204" pitchFamily="34" charset="0"/>
              <a:buAutoNum type="alphaLcPeriod"/>
            </a:pPr>
            <a:r>
              <a:rPr lang="en-US" altLang="en-US"/>
              <a:t>Detecting light for seed germination</a:t>
            </a:r>
          </a:p>
          <a:p>
            <a:pPr marL="1347788" lvl="2" indent="-457200">
              <a:buFont typeface="Arial" panose="020B0604020202020204" pitchFamily="34" charset="0"/>
              <a:buAutoNum type="alphaLcPeriod"/>
            </a:pPr>
            <a:r>
              <a:rPr lang="en-US" altLang="en-US"/>
              <a:t>Regulating the expression of gibberellins</a:t>
            </a:r>
          </a:p>
          <a:p>
            <a:endParaRPr lang="en-US" altLang="en-US" sz="24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2D898494-0BC7-4828-9297-BCF92FE6AB7F}"/>
              </a:ext>
            </a:extLst>
          </p:cNvPr>
          <p:cNvSpPr>
            <a:spLocks noGrp="1" noChangeArrowheads="1"/>
          </p:cNvSpPr>
          <p:nvPr>
            <p:ph type="title"/>
          </p:nvPr>
        </p:nvSpPr>
        <p:spPr/>
        <p:txBody>
          <a:bodyPr/>
          <a:lstStyle/>
          <a:p>
            <a:pPr eaLnBrk="1" hangingPunct="1"/>
            <a:r>
              <a:rPr lang="en-US" altLang="en-US" dirty="0"/>
              <a:t>Question 20</a:t>
            </a:r>
          </a:p>
        </p:txBody>
      </p:sp>
      <p:sp>
        <p:nvSpPr>
          <p:cNvPr id="11267" name="Rectangle 6">
            <a:extLst>
              <a:ext uri="{FF2B5EF4-FFF2-40B4-BE49-F238E27FC236}">
                <a16:creationId xmlns:a16="http://schemas.microsoft.com/office/drawing/2014/main" id="{E6CE0A16-BDCA-441F-B3AD-16B46B1190B1}"/>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defRPr/>
            </a:pPr>
            <a:r>
              <a:rPr lang="en-US" sz="2400" dirty="0"/>
              <a:t>	What is the name of the plant hormone that induces the formation of winter buds?</a:t>
            </a:r>
          </a:p>
          <a:p>
            <a:pPr marL="1347788" lvl="2" indent="-457200">
              <a:buFont typeface="+mj-lt"/>
              <a:buAutoNum type="alphaLcPeriod"/>
              <a:defRPr/>
            </a:pPr>
            <a:r>
              <a:rPr lang="en-US" dirty="0" err="1"/>
              <a:t>Auxins</a:t>
            </a:r>
            <a:endParaRPr lang="en-US" dirty="0"/>
          </a:p>
          <a:p>
            <a:pPr marL="1347788" lvl="2" indent="-457200">
              <a:buFont typeface="+mj-lt"/>
              <a:buAutoNum type="alphaLcPeriod"/>
              <a:defRPr/>
            </a:pPr>
            <a:r>
              <a:rPr lang="en-US" dirty="0" err="1"/>
              <a:t>Brassinosteroids</a:t>
            </a:r>
            <a:endParaRPr lang="en-US" dirty="0"/>
          </a:p>
          <a:p>
            <a:pPr marL="1347788" lvl="2" indent="-457200">
              <a:buFont typeface="+mj-lt"/>
              <a:buAutoNum type="alphaLcPeriod"/>
              <a:defRPr/>
            </a:pPr>
            <a:r>
              <a:rPr lang="en-US" dirty="0" err="1"/>
              <a:t>Abscisic</a:t>
            </a:r>
            <a:r>
              <a:rPr lang="en-US" dirty="0"/>
              <a:t> acid</a:t>
            </a:r>
          </a:p>
          <a:p>
            <a:pPr marL="1347788" lvl="2" indent="-457200">
              <a:buFont typeface="+mj-lt"/>
              <a:buAutoNum type="alphaLcPeriod"/>
              <a:defRPr/>
            </a:pPr>
            <a:r>
              <a:rPr lang="en-US" dirty="0"/>
              <a:t>Gibberellins</a:t>
            </a:r>
          </a:p>
          <a:p>
            <a:pPr marL="1347788" lvl="2" indent="-457200">
              <a:buFont typeface="+mj-lt"/>
              <a:buAutoNum type="alphaLcPeriod"/>
              <a:defRPr/>
            </a:pPr>
            <a:r>
              <a:rPr lang="en-US" dirty="0" err="1">
                <a:ea typeface="+mn-ea"/>
                <a:cs typeface="+mn-cs"/>
              </a:rPr>
              <a:t>Cytokinins</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43606AD9-F488-43EA-9E34-136AE575BB00}"/>
              </a:ext>
            </a:extLst>
          </p:cNvPr>
          <p:cNvSpPr>
            <a:spLocks noGrp="1" noChangeArrowheads="1"/>
          </p:cNvSpPr>
          <p:nvPr>
            <p:ph type="title"/>
          </p:nvPr>
        </p:nvSpPr>
        <p:spPr/>
        <p:txBody>
          <a:bodyPr/>
          <a:lstStyle/>
          <a:p>
            <a:pPr eaLnBrk="1" hangingPunct="1"/>
            <a:r>
              <a:rPr lang="en-US" altLang="en-US" dirty="0"/>
              <a:t>Question 21</a:t>
            </a:r>
          </a:p>
        </p:txBody>
      </p:sp>
      <p:sp>
        <p:nvSpPr>
          <p:cNvPr id="12291" name="Rectangle 6">
            <a:extLst>
              <a:ext uri="{FF2B5EF4-FFF2-40B4-BE49-F238E27FC236}">
                <a16:creationId xmlns:a16="http://schemas.microsoft.com/office/drawing/2014/main" id="{D6773D4C-307C-4DBF-8758-ED9C2671327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the function of aerenchyma?</a:t>
            </a:r>
          </a:p>
          <a:p>
            <a:pPr marL="1368425" lvl="2" indent="-514350">
              <a:buFont typeface="Arial" panose="020B0604020202020204" pitchFamily="34" charset="0"/>
              <a:buAutoNum type="alphaLcPeriod"/>
            </a:pPr>
            <a:r>
              <a:rPr lang="en-US" altLang="en-US"/>
              <a:t>Positive gravitropism</a:t>
            </a:r>
          </a:p>
          <a:p>
            <a:pPr marL="1368425" lvl="2" indent="-514350">
              <a:buFont typeface="Arial" panose="020B0604020202020204" pitchFamily="34" charset="0"/>
              <a:buAutoNum type="alphaLcPeriod"/>
            </a:pPr>
            <a:r>
              <a:rPr lang="en-US" altLang="en-US"/>
              <a:t>Increased oxygenation in the roots</a:t>
            </a:r>
          </a:p>
          <a:p>
            <a:pPr marL="1368425" lvl="2" indent="-514350">
              <a:buFont typeface="Arial" panose="020B0604020202020204" pitchFamily="34" charset="0"/>
              <a:buAutoNum type="alphaLcPeriod"/>
            </a:pPr>
            <a:r>
              <a:rPr lang="en-US" altLang="en-US"/>
              <a:t>The straightening of a bent stem</a:t>
            </a:r>
          </a:p>
          <a:p>
            <a:pPr marL="1368425" lvl="2" indent="-514350">
              <a:buFont typeface="Arial" panose="020B0604020202020204" pitchFamily="34" charset="0"/>
              <a:buAutoNum type="alphaLcPeriod"/>
            </a:pPr>
            <a:r>
              <a:rPr lang="en-US" altLang="en-US"/>
              <a:t>Tissue replaced in response to damage</a:t>
            </a:r>
          </a:p>
          <a:p>
            <a:pPr marL="1368425" lvl="2" indent="-514350">
              <a:buFont typeface="Arial" panose="020B0604020202020204" pitchFamily="34" charset="0"/>
              <a:buAutoNum type="alphaLcPeriod"/>
            </a:pPr>
            <a:r>
              <a:rPr lang="en-US" altLang="en-US"/>
              <a:t>The winding of tendrils around an object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9C39253B-43C2-4694-A0D4-71B891F7399F}"/>
              </a:ext>
            </a:extLst>
          </p:cNvPr>
          <p:cNvSpPr>
            <a:spLocks noGrp="1" noChangeArrowheads="1"/>
          </p:cNvSpPr>
          <p:nvPr>
            <p:ph type="title"/>
          </p:nvPr>
        </p:nvSpPr>
        <p:spPr/>
        <p:txBody>
          <a:bodyPr/>
          <a:lstStyle/>
          <a:p>
            <a:pPr eaLnBrk="1" hangingPunct="1"/>
            <a:r>
              <a:rPr lang="en-US" altLang="en-US" dirty="0"/>
              <a:t>Question 22</a:t>
            </a:r>
          </a:p>
        </p:txBody>
      </p:sp>
      <p:sp>
        <p:nvSpPr>
          <p:cNvPr id="17411" name="Rectangle 6">
            <a:extLst>
              <a:ext uri="{FF2B5EF4-FFF2-40B4-BE49-F238E27FC236}">
                <a16:creationId xmlns:a16="http://schemas.microsoft.com/office/drawing/2014/main" id="{F89EF012-BBC4-49DF-8012-4CA4ED7C737D}"/>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Without gibberellins the DELLA proteins bind transcription factors that activate the gibberellin response genes. Gibberellins activate G1D1 which degrades the DELLA proteins. How does this affect the cell?</a:t>
            </a:r>
          </a:p>
          <a:p>
            <a:pPr marL="1347788" lvl="2" indent="-457200">
              <a:buFont typeface="Arial" panose="020B0604020202020204" pitchFamily="34" charset="0"/>
              <a:buAutoNum type="alphaLcPeriod"/>
            </a:pPr>
            <a:r>
              <a:rPr lang="en-US" altLang="en-US"/>
              <a:t>The gibberellin response genes are inactivated</a:t>
            </a:r>
          </a:p>
          <a:p>
            <a:pPr marL="1347788" lvl="2" indent="-457200">
              <a:buFont typeface="Arial" panose="020B0604020202020204" pitchFamily="34" charset="0"/>
              <a:buAutoNum type="alphaLcPeriod"/>
            </a:pPr>
            <a:r>
              <a:rPr lang="en-US" altLang="en-US"/>
              <a:t>The G1D1 inhibits the gibberellin response genes</a:t>
            </a:r>
          </a:p>
          <a:p>
            <a:pPr marL="1347788" lvl="2" indent="-457200">
              <a:buFont typeface="Arial" panose="020B0604020202020204" pitchFamily="34" charset="0"/>
              <a:buAutoNum type="alphaLcPeriod"/>
            </a:pPr>
            <a:r>
              <a:rPr lang="en-US" altLang="en-US"/>
              <a:t>The transcription factors enhance the expression of gibberellin response genes</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34DE1A43-8B9D-4B55-B8EE-8935005C6D9E}"/>
              </a:ext>
            </a:extLst>
          </p:cNvPr>
          <p:cNvSpPr>
            <a:spLocks noGrp="1" noChangeArrowheads="1"/>
          </p:cNvSpPr>
          <p:nvPr>
            <p:ph type="title"/>
          </p:nvPr>
        </p:nvSpPr>
        <p:spPr/>
        <p:txBody>
          <a:bodyPr/>
          <a:lstStyle/>
          <a:p>
            <a:pPr eaLnBrk="1" hangingPunct="1"/>
            <a:r>
              <a:rPr lang="en-US" altLang="en-US" dirty="0"/>
              <a:t>Question 23</a:t>
            </a:r>
          </a:p>
        </p:txBody>
      </p:sp>
      <p:sp>
        <p:nvSpPr>
          <p:cNvPr id="18435" name="Rectangle 6">
            <a:extLst>
              <a:ext uri="{FF2B5EF4-FFF2-40B4-BE49-F238E27FC236}">
                <a16:creationId xmlns:a16="http://schemas.microsoft.com/office/drawing/2014/main" id="{6B22653C-8C9E-4923-BB66-83BCBB240E92}"/>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Statocytes contain starch laden plastids called statoliths. If the orientation of the root cap changes, the statoliths accumulate on the side of the cell that is nearer to the center of gravity. Auxin then inhibits the elongation of the cell on that of the root. What happens to the plant root?</a:t>
            </a:r>
          </a:p>
          <a:p>
            <a:pPr marL="1347788" lvl="2" indent="-457200">
              <a:buFont typeface="Arial" panose="020B0604020202020204" pitchFamily="34" charset="0"/>
              <a:buAutoNum type="alphaLcPeriod"/>
            </a:pPr>
            <a:r>
              <a:rPr lang="en-US" altLang="en-US"/>
              <a:t>The root stops growing</a:t>
            </a:r>
          </a:p>
          <a:p>
            <a:pPr marL="1347788" lvl="2" indent="-457200">
              <a:buFont typeface="Arial" panose="020B0604020202020204" pitchFamily="34" charset="0"/>
              <a:buAutoNum type="alphaLcPeriod"/>
            </a:pPr>
            <a:r>
              <a:rPr lang="en-US" altLang="en-US"/>
              <a:t>The elongation on the other side bends the root toward the center of gravity</a:t>
            </a:r>
          </a:p>
          <a:p>
            <a:pPr marL="1347788" lvl="2" indent="-457200">
              <a:buFont typeface="Arial" panose="020B0604020202020204" pitchFamily="34" charset="0"/>
              <a:buAutoNum type="alphaLcPeriod"/>
            </a:pPr>
            <a:r>
              <a:rPr lang="en-US" altLang="en-US"/>
              <a:t>The cells on the side with the statoliths die</a:t>
            </a:r>
          </a:p>
          <a:p>
            <a:pPr marL="1347788" lvl="2" indent="-457200">
              <a:buFont typeface="Arial" panose="020B0604020202020204" pitchFamily="34" charset="0"/>
              <a:buAutoNum type="alphaLcPeriod"/>
            </a:pPr>
            <a:r>
              <a:rPr lang="en-US" altLang="en-US"/>
              <a:t>The root continues to grow away from gravity</a:t>
            </a:r>
          </a:p>
          <a:p>
            <a:pPr marL="1347788" lvl="2" indent="-457200">
              <a:buFont typeface="Arial" panose="020B0604020202020204" pitchFamily="34" charset="0"/>
              <a:buAutoNum type="alphaLcPeriod"/>
            </a:pPr>
            <a:r>
              <a:rPr lang="en-US" altLang="en-US"/>
              <a:t>A lateral root is formed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9000746B-53C4-498E-AF97-476EAD91128C}"/>
              </a:ext>
            </a:extLst>
          </p:cNvPr>
          <p:cNvSpPr>
            <a:spLocks noGrp="1" noChangeArrowheads="1"/>
          </p:cNvSpPr>
          <p:nvPr>
            <p:ph type="title"/>
          </p:nvPr>
        </p:nvSpPr>
        <p:spPr/>
        <p:txBody>
          <a:bodyPr/>
          <a:lstStyle/>
          <a:p>
            <a:pPr eaLnBrk="1" hangingPunct="1"/>
            <a:r>
              <a:rPr lang="en-US" altLang="en-US" dirty="0"/>
              <a:t>Answer Key</a:t>
            </a:r>
          </a:p>
        </p:txBody>
      </p:sp>
      <p:sp>
        <p:nvSpPr>
          <p:cNvPr id="63491" name="Rectangle 3">
            <a:extLst>
              <a:ext uri="{FF2B5EF4-FFF2-40B4-BE49-F238E27FC236}">
                <a16:creationId xmlns:a16="http://schemas.microsoft.com/office/drawing/2014/main" id="{50FF49FB-8C22-49CC-9D24-84A161B92B3F}"/>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D </a:t>
            </a:r>
          </a:p>
          <a:p>
            <a:pPr marL="457200" indent="-457200" eaLnBrk="1" hangingPunct="1">
              <a:lnSpc>
                <a:spcPct val="90000"/>
              </a:lnSpc>
              <a:buFont typeface="Wingdings" panose="05000000000000000000" pitchFamily="2" charset="2"/>
              <a:buAutoNum type="arabicPeriod"/>
            </a:pPr>
            <a:r>
              <a:rPr lang="en-US" altLang="en-US" sz="2400"/>
              <a:t>D </a:t>
            </a:r>
          </a:p>
          <a:p>
            <a:pPr marL="457200" indent="-457200" eaLnBrk="1" hangingPunct="1">
              <a:lnSpc>
                <a:spcPct val="90000"/>
              </a:lnSpc>
              <a:buFont typeface="Wingdings" panose="05000000000000000000" pitchFamily="2" charset="2"/>
              <a:buAutoNum type="arabicPeriod"/>
            </a:pPr>
            <a:r>
              <a:rPr lang="en-US" altLang="en-US" sz="2400"/>
              <a:t>A (True) </a:t>
            </a:r>
          </a:p>
          <a:p>
            <a:pPr marL="457200" indent="-457200" eaLnBrk="1" hangingPunct="1">
              <a:lnSpc>
                <a:spcPct val="90000"/>
              </a:lnSpc>
              <a:buFont typeface="Wingdings" panose="05000000000000000000" pitchFamily="2" charset="2"/>
              <a:buAutoNum type="arabicPeriod"/>
            </a:pPr>
            <a:r>
              <a:rPr lang="en-US" altLang="en-US" sz="2400"/>
              <a:t>B (False)</a:t>
            </a:r>
          </a:p>
          <a:p>
            <a:pPr marL="457200" indent="-457200" eaLnBrk="1" hangingPunct="1">
              <a:lnSpc>
                <a:spcPct val="90000"/>
              </a:lnSpc>
              <a:buFont typeface="Wingdings" panose="05000000000000000000" pitchFamily="2" charset="2"/>
              <a:buAutoNum type="arabicPeriod"/>
            </a:pPr>
            <a:r>
              <a:rPr lang="en-US" altLang="en-US" sz="2400"/>
              <a:t>C	</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63492" name="Rectangle 6">
            <a:extLst>
              <a:ext uri="{FF2B5EF4-FFF2-40B4-BE49-F238E27FC236}">
                <a16:creationId xmlns:a16="http://schemas.microsoft.com/office/drawing/2014/main" id="{94341402-3FC3-4234-81C8-AD0BA8099D75}"/>
              </a:ext>
            </a:extLst>
          </p:cNvPr>
          <p:cNvSpPr>
            <a:spLocks noChangeArrowheads="1"/>
          </p:cNvSpPr>
          <p:nvPr/>
        </p:nvSpPr>
        <p:spPr bwMode="auto">
          <a:xfrm>
            <a:off x="3962400" y="1981200"/>
            <a:ext cx="2590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a:defRPr sz="2400">
                <a:solidFill>
                  <a:schemeClr val="tx1"/>
                </a:solidFill>
                <a:latin typeface="Arial" panose="020B0604020202020204" pitchFamily="34" charset="0"/>
                <a:ea typeface="Geneva" charset="-128"/>
              </a:defRPr>
            </a:lvl3pPr>
            <a:lvl4pPr>
              <a:defRPr sz="2400">
                <a:solidFill>
                  <a:schemeClr val="tx1"/>
                </a:solidFill>
                <a:latin typeface="Arial" panose="020B0604020202020204" pitchFamily="34" charset="0"/>
                <a:ea typeface="Geneva" charset="-128"/>
              </a:defRPr>
            </a:lvl4pPr>
            <a:lvl5pPr>
              <a:defRPr sz="2400">
                <a:solidFill>
                  <a:schemeClr val="tx1"/>
                </a:solidFill>
                <a:latin typeface="Arial" panose="020B0604020202020204" pitchFamily="34" charset="0"/>
                <a:ea typeface="Geneva"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B7634764-0836-4355-A0E5-D2A427ADEC44}"/>
              </a:ext>
            </a:extLst>
          </p:cNvPr>
          <p:cNvSpPr>
            <a:spLocks noGrp="1" noChangeArrowheads="1"/>
          </p:cNvSpPr>
          <p:nvPr>
            <p:ph type="title"/>
          </p:nvPr>
        </p:nvSpPr>
        <p:spPr/>
        <p:txBody>
          <a:bodyPr/>
          <a:lstStyle/>
          <a:p>
            <a:pPr eaLnBrk="1" hangingPunct="1"/>
            <a:r>
              <a:rPr lang="en-US" altLang="en-US"/>
              <a:t>Question 1</a:t>
            </a:r>
          </a:p>
        </p:txBody>
      </p:sp>
      <p:sp>
        <p:nvSpPr>
          <p:cNvPr id="28675" name="Rectangle 8">
            <a:extLst>
              <a:ext uri="{FF2B5EF4-FFF2-40B4-BE49-F238E27FC236}">
                <a16:creationId xmlns:a16="http://schemas.microsoft.com/office/drawing/2014/main" id="{C7AD6BB6-994E-4631-B335-A8251046D48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tropism is a growth response to a directional stimulus.</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D462FB32-AF06-475B-858D-11495ACDF20F}"/>
              </a:ext>
            </a:extLst>
          </p:cNvPr>
          <p:cNvSpPr>
            <a:spLocks noGrp="1" noChangeArrowheads="1"/>
          </p:cNvSpPr>
          <p:nvPr>
            <p:ph type="title"/>
          </p:nvPr>
        </p:nvSpPr>
        <p:spPr/>
        <p:txBody>
          <a:bodyPr/>
          <a:lstStyle/>
          <a:p>
            <a:pPr eaLnBrk="1" hangingPunct="1"/>
            <a:r>
              <a:rPr lang="en-US" altLang="en-US"/>
              <a:t>Question 2</a:t>
            </a:r>
          </a:p>
        </p:txBody>
      </p:sp>
      <p:sp>
        <p:nvSpPr>
          <p:cNvPr id="30723" name="Rectangle 6">
            <a:extLst>
              <a:ext uri="{FF2B5EF4-FFF2-40B4-BE49-F238E27FC236}">
                <a16:creationId xmlns:a16="http://schemas.microsoft.com/office/drawing/2014/main" id="{977349F9-A3EC-4B9A-930E-C051C5852FF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Photomorphogenesis is the process of – </a:t>
            </a:r>
          </a:p>
          <a:p>
            <a:pPr marL="1347788" lvl="2" indent="-457200">
              <a:buFont typeface="Arial" panose="020B0604020202020204" pitchFamily="34" charset="0"/>
              <a:buAutoNum type="alphaLcPeriod"/>
            </a:pPr>
            <a:r>
              <a:rPr lang="en-US" altLang="en-US"/>
              <a:t>Non-directional light-triggered development</a:t>
            </a:r>
          </a:p>
          <a:p>
            <a:pPr marL="1347788" lvl="2" indent="-457200">
              <a:buFont typeface="Arial" panose="020B0604020202020204" pitchFamily="34" charset="0"/>
              <a:buAutoNum type="alphaLcPeriod"/>
            </a:pPr>
            <a:r>
              <a:rPr lang="en-US" altLang="en-US"/>
              <a:t>Light induced apoptosis</a:t>
            </a:r>
          </a:p>
          <a:p>
            <a:pPr marL="1347788" lvl="2" indent="-457200">
              <a:buFont typeface="Arial" panose="020B0604020202020204" pitchFamily="34" charset="0"/>
              <a:buAutoNum type="alphaLcPeriod"/>
            </a:pPr>
            <a:r>
              <a:rPr lang="en-US" altLang="en-US"/>
              <a:t>Photosynthesis </a:t>
            </a:r>
          </a:p>
          <a:p>
            <a:pPr marL="1347788" lvl="2" indent="-457200">
              <a:buFont typeface="Arial" panose="020B0604020202020204" pitchFamily="34" charset="0"/>
              <a:buAutoNum type="alphaLcPeriod"/>
            </a:pPr>
            <a:r>
              <a:rPr lang="en-US" altLang="en-US"/>
              <a:t>The light dependent synthesis of alkaloids</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04E15AC8-3A58-439A-99D1-15AD6DC63123}"/>
              </a:ext>
            </a:extLst>
          </p:cNvPr>
          <p:cNvSpPr>
            <a:spLocks noGrp="1" noChangeArrowheads="1"/>
          </p:cNvSpPr>
          <p:nvPr>
            <p:ph type="title"/>
          </p:nvPr>
        </p:nvSpPr>
        <p:spPr/>
        <p:txBody>
          <a:bodyPr/>
          <a:lstStyle/>
          <a:p>
            <a:pPr eaLnBrk="1" hangingPunct="1"/>
            <a:r>
              <a:rPr lang="en-US" altLang="en-US"/>
              <a:t>Question 3</a:t>
            </a:r>
          </a:p>
        </p:txBody>
      </p:sp>
      <p:sp>
        <p:nvSpPr>
          <p:cNvPr id="32771" name="Rectangle 6">
            <a:extLst>
              <a:ext uri="{FF2B5EF4-FFF2-40B4-BE49-F238E27FC236}">
                <a16:creationId xmlns:a16="http://schemas.microsoft.com/office/drawing/2014/main" id="{581A9253-572A-44C5-A320-1ADA0ADF17B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Abscission occurs when – </a:t>
            </a:r>
          </a:p>
          <a:p>
            <a:pPr marL="1347788" lvl="2" indent="-457200">
              <a:buFont typeface="Arial" panose="020B0604020202020204" pitchFamily="34" charset="0"/>
              <a:buAutoNum type="alphaLcPeriod"/>
            </a:pPr>
            <a:r>
              <a:rPr lang="en-US" altLang="en-US"/>
              <a:t>New leaves are formed</a:t>
            </a:r>
          </a:p>
          <a:p>
            <a:pPr marL="1347788" lvl="2" indent="-457200">
              <a:buFont typeface="Arial" panose="020B0604020202020204" pitchFamily="34" charset="0"/>
              <a:buAutoNum type="alphaLcPeriod"/>
            </a:pPr>
            <a:r>
              <a:rPr lang="en-US" altLang="en-US"/>
              <a:t>Stomata close to prevent water loss</a:t>
            </a:r>
          </a:p>
          <a:p>
            <a:pPr marL="1347788" lvl="2" indent="-457200">
              <a:buFont typeface="Arial" panose="020B0604020202020204" pitchFamily="34" charset="0"/>
              <a:buAutoNum type="alphaLcPeriod"/>
            </a:pPr>
            <a:r>
              <a:rPr lang="en-US" altLang="en-US"/>
              <a:t>Tracheids and vessel elements become clogged with air bubbles</a:t>
            </a:r>
          </a:p>
          <a:p>
            <a:pPr marL="1347788" lvl="2" indent="-457200">
              <a:buFont typeface="Arial" panose="020B0604020202020204" pitchFamily="34" charset="0"/>
              <a:buAutoNum type="alphaLcPeriod"/>
            </a:pPr>
            <a:r>
              <a:rPr lang="en-US" altLang="en-US"/>
              <a:t>Deciduous leaves are shed in preparation for dormancy</a:t>
            </a:r>
          </a:p>
          <a:p>
            <a:pPr marL="1347788" lvl="2" indent="-457200">
              <a:buFont typeface="Arial" panose="020B0604020202020204" pitchFamily="34" charset="0"/>
              <a:buAutoNum type="alphaLcPeriod"/>
            </a:pPr>
            <a:r>
              <a:rPr lang="en-US" altLang="en-US"/>
              <a:t>Stems expand to provide the leaves with more light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8888B981-B0BC-4BF2-84FB-A4EAC335AB51}"/>
              </a:ext>
            </a:extLst>
          </p:cNvPr>
          <p:cNvSpPr>
            <a:spLocks noGrp="1" noChangeArrowheads="1"/>
          </p:cNvSpPr>
          <p:nvPr>
            <p:ph type="title"/>
          </p:nvPr>
        </p:nvSpPr>
        <p:spPr/>
        <p:txBody>
          <a:bodyPr/>
          <a:lstStyle/>
          <a:p>
            <a:pPr eaLnBrk="1" hangingPunct="1"/>
            <a:r>
              <a:rPr lang="en-US" altLang="en-US"/>
              <a:t>Question 4</a:t>
            </a:r>
          </a:p>
        </p:txBody>
      </p:sp>
      <p:sp>
        <p:nvSpPr>
          <p:cNvPr id="34819" name="Rectangle 6">
            <a:extLst>
              <a:ext uri="{FF2B5EF4-FFF2-40B4-BE49-F238E27FC236}">
                <a16:creationId xmlns:a16="http://schemas.microsoft.com/office/drawing/2014/main" id="{84889CB3-AE9E-44D3-B846-41F19B6CFA16}"/>
              </a:ext>
            </a:extLst>
          </p:cNvPr>
          <p:cNvSpPr>
            <a:spLocks noGrp="1" noChangeArrowheads="1"/>
          </p:cNvSpPr>
          <p:nvPr>
            <p:ph type="body" idx="1"/>
          </p:nvPr>
        </p:nvSpPr>
        <p:spPr>
          <a:xfrm>
            <a:off x="914400" y="1447800"/>
            <a:ext cx="7661275" cy="4114800"/>
          </a:xfrm>
        </p:spPr>
        <p:txBody>
          <a:bodyPr/>
          <a:lstStyle/>
          <a:p>
            <a:pPr>
              <a:buFont typeface="Wingdings" panose="05000000000000000000" pitchFamily="2" charset="2"/>
              <a:buNone/>
            </a:pPr>
            <a:r>
              <a:rPr lang="en-US" altLang="en-US" sz="2200"/>
              <a:t>	Which of the following would be described as positive gravitropism?</a:t>
            </a:r>
          </a:p>
          <a:p>
            <a:pPr marL="1347788" lvl="2" indent="-457200">
              <a:buFont typeface="Arial" panose="020B0604020202020204" pitchFamily="34" charset="0"/>
              <a:buAutoNum type="alphaLcPeriod"/>
            </a:pPr>
            <a:r>
              <a:rPr lang="en-US" altLang="en-US" sz="2200"/>
              <a:t>The bending of a stem tip in the direction of the light source when exposed to directional light</a:t>
            </a:r>
          </a:p>
          <a:p>
            <a:pPr marL="1347788" lvl="2" indent="-457200">
              <a:buFont typeface="Arial" panose="020B0604020202020204" pitchFamily="34" charset="0"/>
              <a:buAutoNum type="alphaLcPeriod"/>
            </a:pPr>
            <a:r>
              <a:rPr lang="en-US" altLang="en-US" sz="2200"/>
              <a:t>The growth response that would straighten a tree trunk after being bent over in a wind storm</a:t>
            </a:r>
          </a:p>
          <a:p>
            <a:pPr marL="1347788" lvl="2" indent="-457200">
              <a:buFont typeface="Arial" panose="020B0604020202020204" pitchFamily="34" charset="0"/>
              <a:buAutoNum type="alphaLcPeriod"/>
            </a:pPr>
            <a:r>
              <a:rPr lang="en-US" altLang="en-US" sz="2200"/>
              <a:t>The hormonal and growth response of a plant after receiving a wound</a:t>
            </a:r>
          </a:p>
          <a:p>
            <a:pPr marL="1347788" lvl="2" indent="-457200">
              <a:buFont typeface="Arial" panose="020B0604020202020204" pitchFamily="34" charset="0"/>
              <a:buAutoNum type="alphaLcPeriod"/>
            </a:pPr>
            <a:r>
              <a:rPr lang="en-US" altLang="en-US" sz="2200"/>
              <a:t>The formation of adventitious roots in order to extract oxygen from the surrounding waters</a:t>
            </a:r>
          </a:p>
          <a:p>
            <a:pPr marL="1347788" lvl="2" indent="-457200">
              <a:buFont typeface="Arial" panose="020B0604020202020204" pitchFamily="34" charset="0"/>
              <a:buAutoNum type="alphaLcPeriod"/>
            </a:pPr>
            <a:r>
              <a:rPr lang="en-US" altLang="en-US" sz="2200"/>
              <a:t>The orientation of root tips such that they are always growing into the soil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B17D678E-B0B7-465D-984F-3D9302FF6093}"/>
              </a:ext>
            </a:extLst>
          </p:cNvPr>
          <p:cNvSpPr>
            <a:spLocks noGrp="1" noChangeArrowheads="1"/>
          </p:cNvSpPr>
          <p:nvPr>
            <p:ph type="title"/>
          </p:nvPr>
        </p:nvSpPr>
        <p:spPr/>
        <p:txBody>
          <a:bodyPr/>
          <a:lstStyle/>
          <a:p>
            <a:pPr eaLnBrk="1" hangingPunct="1"/>
            <a:r>
              <a:rPr lang="en-US" altLang="en-US"/>
              <a:t>Question 5</a:t>
            </a:r>
          </a:p>
        </p:txBody>
      </p:sp>
      <p:sp>
        <p:nvSpPr>
          <p:cNvPr id="36867" name="Rectangle 6">
            <a:extLst>
              <a:ext uri="{FF2B5EF4-FFF2-40B4-BE49-F238E27FC236}">
                <a16:creationId xmlns:a16="http://schemas.microsoft.com/office/drawing/2014/main" id="{D3D25C67-1257-41C0-97FB-F812D90D571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plant hormones is responsible for speeding up the ripening of fruit?</a:t>
            </a:r>
          </a:p>
          <a:p>
            <a:pPr marL="1347788" lvl="2" indent="-457200">
              <a:buFont typeface="Arial" panose="020B0604020202020204" pitchFamily="34" charset="0"/>
              <a:buAutoNum type="alphaLcPeriod"/>
            </a:pPr>
            <a:r>
              <a:rPr lang="en-US" altLang="en-US"/>
              <a:t>Auxins</a:t>
            </a:r>
          </a:p>
          <a:p>
            <a:pPr marL="1347788" lvl="2" indent="-457200">
              <a:buFont typeface="Arial" panose="020B0604020202020204" pitchFamily="34" charset="0"/>
              <a:buAutoNum type="alphaLcPeriod"/>
            </a:pPr>
            <a:r>
              <a:rPr lang="en-US" altLang="en-US"/>
              <a:t>Gibberellins</a:t>
            </a:r>
          </a:p>
          <a:p>
            <a:pPr marL="1347788" lvl="2" indent="-457200">
              <a:buFont typeface="Arial" panose="020B0604020202020204" pitchFamily="34" charset="0"/>
              <a:buAutoNum type="alphaLcPeriod"/>
            </a:pPr>
            <a:r>
              <a:rPr lang="en-US" altLang="en-US"/>
              <a:t>Cytokinins</a:t>
            </a:r>
          </a:p>
          <a:p>
            <a:pPr marL="1347788" lvl="2" indent="-457200">
              <a:buFont typeface="Arial" panose="020B0604020202020204" pitchFamily="34" charset="0"/>
              <a:buAutoNum type="alphaLcPeriod"/>
            </a:pPr>
            <a:r>
              <a:rPr lang="en-US" altLang="en-US"/>
              <a:t>Ethylene</a:t>
            </a:r>
          </a:p>
          <a:p>
            <a:pPr marL="1347788" lvl="2" indent="-457200">
              <a:buFont typeface="Arial" panose="020B0604020202020204" pitchFamily="34" charset="0"/>
              <a:buAutoNum type="alphaLcPeriod"/>
            </a:pPr>
            <a:r>
              <a:rPr lang="en-US" altLang="en-US"/>
              <a:t>Taxol</a:t>
            </a:r>
            <a:br>
              <a:rPr lang="en-US" altLang="en-US"/>
            </a:br>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AD2E3E30-1E29-47EB-A7B8-5AB9D953BE64}"/>
              </a:ext>
            </a:extLst>
          </p:cNvPr>
          <p:cNvSpPr>
            <a:spLocks noGrp="1" noChangeArrowheads="1"/>
          </p:cNvSpPr>
          <p:nvPr>
            <p:ph type="title"/>
          </p:nvPr>
        </p:nvSpPr>
        <p:spPr/>
        <p:txBody>
          <a:bodyPr/>
          <a:lstStyle/>
          <a:p>
            <a:pPr eaLnBrk="1" hangingPunct="1"/>
            <a:r>
              <a:rPr lang="en-US" altLang="en-US"/>
              <a:t>Question 6</a:t>
            </a:r>
          </a:p>
        </p:txBody>
      </p:sp>
      <p:sp>
        <p:nvSpPr>
          <p:cNvPr id="38915" name="Rectangle 6">
            <a:extLst>
              <a:ext uri="{FF2B5EF4-FFF2-40B4-BE49-F238E27FC236}">
                <a16:creationId xmlns:a16="http://schemas.microsoft.com/office/drawing/2014/main" id="{B30F04C7-B2D7-4E13-A181-C897C18F1453}"/>
              </a:ext>
            </a:extLst>
          </p:cNvPr>
          <p:cNvSpPr>
            <a:spLocks noGrp="1" noChangeArrowheads="1"/>
          </p:cNvSpPr>
          <p:nvPr>
            <p:ph type="body" idx="1"/>
          </p:nvPr>
        </p:nvSpPr>
        <p:spPr/>
        <p:txBody>
          <a:bodyPr/>
          <a:lstStyle/>
          <a:p>
            <a:pPr>
              <a:buFont typeface="Wingdings" panose="05000000000000000000" pitchFamily="2" charset="2"/>
              <a:buNone/>
            </a:pPr>
            <a:r>
              <a:rPr lang="en-US" altLang="en-US"/>
              <a:t>	</a:t>
            </a:r>
            <a:r>
              <a:rPr lang="en-US" altLang="en-US" sz="2400"/>
              <a:t>What is the name of the plant hormone that promotes expansion of internode length?</a:t>
            </a:r>
          </a:p>
          <a:p>
            <a:pPr marL="1347788" lvl="2" indent="-457200">
              <a:buFont typeface="Arial" panose="020B0604020202020204" pitchFamily="34" charset="0"/>
              <a:buAutoNum type="alphaLcPeriod"/>
            </a:pPr>
            <a:r>
              <a:rPr lang="en-US" altLang="en-US"/>
              <a:t>Auxins</a:t>
            </a:r>
          </a:p>
          <a:p>
            <a:pPr marL="1347788" lvl="2" indent="-457200">
              <a:buFont typeface="Arial" panose="020B0604020202020204" pitchFamily="34" charset="0"/>
              <a:buAutoNum type="alphaLcPeriod"/>
            </a:pPr>
            <a:r>
              <a:rPr lang="en-US" altLang="en-US"/>
              <a:t>Oligosaccharins</a:t>
            </a:r>
          </a:p>
          <a:p>
            <a:pPr marL="1347788" lvl="2" indent="-457200">
              <a:buFont typeface="Arial" panose="020B0604020202020204" pitchFamily="34" charset="0"/>
              <a:buAutoNum type="alphaLcPeriod"/>
            </a:pPr>
            <a:r>
              <a:rPr lang="en-US" altLang="en-US"/>
              <a:t>Abscisic acid</a:t>
            </a:r>
          </a:p>
          <a:p>
            <a:pPr marL="1347788" lvl="2" indent="-457200">
              <a:buFont typeface="Arial" panose="020B0604020202020204" pitchFamily="34" charset="0"/>
              <a:buAutoNum type="alphaLcPeriod"/>
            </a:pPr>
            <a:r>
              <a:rPr lang="en-US" altLang="en-US"/>
              <a:t>Gibberellins</a:t>
            </a:r>
          </a:p>
          <a:p>
            <a:pPr marL="1347788" lvl="2" indent="-457200">
              <a:buFont typeface="Arial" panose="020B0604020202020204" pitchFamily="34" charset="0"/>
              <a:buAutoNum type="alphaLcPeriod"/>
            </a:pPr>
            <a:r>
              <a:rPr lang="en-US" altLang="en-US"/>
              <a:t>Cytokinins</a:t>
            </a:r>
          </a:p>
          <a:p>
            <a:pPr>
              <a:buFont typeface="Wingdings" panose="05000000000000000000" pitchFamily="2" charset="2"/>
              <a:buNone/>
            </a:pPr>
            <a:r>
              <a:rPr lang="en-US" altLang="en-US"/>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14352C6D-FF06-4380-9D77-9C42662A9145}"/>
              </a:ext>
            </a:extLst>
          </p:cNvPr>
          <p:cNvSpPr>
            <a:spLocks noGrp="1" noChangeArrowheads="1"/>
          </p:cNvSpPr>
          <p:nvPr>
            <p:ph type="title"/>
          </p:nvPr>
        </p:nvSpPr>
        <p:spPr/>
        <p:txBody>
          <a:bodyPr/>
          <a:lstStyle/>
          <a:p>
            <a:pPr eaLnBrk="1" hangingPunct="1"/>
            <a:r>
              <a:rPr lang="en-US" altLang="en-US"/>
              <a:t>Question 7</a:t>
            </a:r>
          </a:p>
        </p:txBody>
      </p:sp>
      <p:sp>
        <p:nvSpPr>
          <p:cNvPr id="40963" name="Rectangle 6">
            <a:extLst>
              <a:ext uri="{FF2B5EF4-FFF2-40B4-BE49-F238E27FC236}">
                <a16:creationId xmlns:a16="http://schemas.microsoft.com/office/drawing/2014/main" id="{6F42CB09-015D-4506-9F2E-6F6A1263619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Auxin response genes produce the auxin-related effects in plant cells. These genes are normally inhibited by Aux/IAA repressors. When auxin concentrations are high, the auxins activate the T1R1 proteins complex which degrades the Aux/IAA repressors and the auxin response genes are expressed.</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6"/>
  <p:tag name="MMPROD_UIDATA" val="&lt;database version=&quot;7.0&quot;&gt;&lt;object type=&quot;1&quot; unique_id=&quot;10001&quot;&gt;&lt;object type=&quot;2&quot; unique_id=&quot;10324&quot;&gt;&lt;object type=&quot;3&quot; unique_id=&quot;10325&quot;&gt;&lt;property id=&quot;20148&quot; value=&quot;5&quot;/&gt;&lt;property id=&quot;20300&quot; value=&quot;Slide 1&quot;/&gt;&lt;property id=&quot;20307&quot; value=&quot;317&quot;/&gt;&lt;/object&gt;&lt;object type=&quot;3&quot; unique_id=&quot;10326&quot;&gt;&lt;property id=&quot;20148&quot; value=&quot;5&quot;/&gt;&lt;property id=&quot;20300&quot; value=&quot;Slide 2 - &amp;quot;Assessment&amp;quot;&quot;/&gt;&lt;property id=&quot;20307&quot; value=&quot;329&quot;/&gt;&lt;/object&gt;&lt;object type=&quot;3&quot; unique_id=&quot;10327&quot;&gt;&lt;property id=&quot;20148&quot; value=&quot;5&quot;/&gt;&lt;property id=&quot;20300&quot; value=&quot;Slide 3 - &amp;quot;Question 1&amp;quot;&quot;/&gt;&lt;property id=&quot;20307&quot; value=&quot;297&quot;/&gt;&lt;/object&gt;&lt;object type=&quot;3&quot; unique_id=&quot;10328&quot;&gt;&lt;property id=&quot;20148&quot; value=&quot;5&quot;/&gt;&lt;property id=&quot;20300&quot; value=&quot;Slide 4 - &amp;quot;Question 2&amp;quot;&quot;/&gt;&lt;property id=&quot;20307&quot; value=&quot;298&quot;/&gt;&lt;/object&gt;&lt;object type=&quot;3&quot; unique_id=&quot;10329&quot;&gt;&lt;property id=&quot;20148&quot; value=&quot;5&quot;/&gt;&lt;property id=&quot;20300&quot; value=&quot;Slide 5 - &amp;quot;Question 3&amp;quot;&quot;/&gt;&lt;property id=&quot;20307&quot; value=&quot;299&quot;/&gt;&lt;/object&gt;&lt;object type=&quot;3&quot; unique_id=&quot;10330&quot;&gt;&lt;property id=&quot;20148&quot; value=&quot;5&quot;/&gt;&lt;property id=&quot;20300&quot; value=&quot;Slide 6 - &amp;quot;Question 4&amp;quot;&quot;/&gt;&lt;property id=&quot;20307&quot; value=&quot;332&quot;/&gt;&lt;/object&gt;&lt;object type=&quot;3&quot; unique_id=&quot;10331&quot;&gt;&lt;property id=&quot;20148&quot; value=&quot;5&quot;/&gt;&lt;property id=&quot;20300&quot; value=&quot;Slide 7 - &amp;quot;Question 5&amp;quot;&quot;/&gt;&lt;property id=&quot;20307&quot; value=&quot;301&quot;/&gt;&lt;/object&gt;&lt;object type=&quot;3&quot; unique_id=&quot;10332&quot;&gt;&lt;property id=&quot;20148&quot; value=&quot;5&quot;/&gt;&lt;property id=&quot;20300&quot; value=&quot;Slide 8 - &amp;quot;Question 6&amp;quot;&quot;/&gt;&lt;property id=&quot;20307&quot; value=&quot;323&quot;/&gt;&lt;/object&gt;&lt;object type=&quot;3&quot; unique_id=&quot;10333&quot;&gt;&lt;property id=&quot;20148&quot; value=&quot;5&quot;/&gt;&lt;property id=&quot;20300&quot; value=&quot;Slide 9 - &amp;quot;Question 7&amp;quot;&quot;/&gt;&lt;property id=&quot;20307&quot; value=&quot;325&quot;/&gt;&lt;/object&gt;&lt;object type=&quot;3&quot; unique_id=&quot;10334&quot;&gt;&lt;property id=&quot;20148&quot; value=&quot;5&quot;/&gt;&lt;property id=&quot;20300&quot; value=&quot;Slide 10 - &amp;quot;Question 8&amp;quot;&quot;/&gt;&lt;property id=&quot;20307&quot; value=&quot;304&quot;/&gt;&lt;/object&gt;&lt;object type=&quot;3&quot; unique_id=&quot;10335&quot;&gt;&lt;property id=&quot;20148&quot; value=&quot;5&quot;/&gt;&lt;property id=&quot;20300&quot; value=&quot;Slide 11 - &amp;quot;Question 9&amp;quot;&quot;/&gt;&lt;property id=&quot;20307&quot; value=&quot;324&quot;/&gt;&lt;/object&gt;&lt;object type=&quot;3&quot; unique_id=&quot;10336&quot;&gt;&lt;property id=&quot;20148&quot; value=&quot;5&quot;/&gt;&lt;property id=&quot;20300&quot; value=&quot;Slide 12 - &amp;quot;Question 10&amp;quot;&quot;/&gt;&lt;property id=&quot;20307&quot; value=&quot;326&quot;/&gt;&lt;/object&gt;&lt;object type=&quot;3&quot; unique_id=&quot;10337&quot;&gt;&lt;property id=&quot;20148&quot; value=&quot;5&quot;/&gt;&lt;property id=&quot;20300&quot; value=&quot;Slide 13 - &amp;quot;Question 11&amp;quot;&quot;/&gt;&lt;property id=&quot;20307&quot; value=&quot;307&quot;/&gt;&lt;/object&gt;&lt;object type=&quot;3&quot; unique_id=&quot;10338&quot;&gt;&lt;property id=&quot;20148&quot; value=&quot;5&quot;/&gt;&lt;property id=&quot;20300&quot; value=&quot;Slide 14 - &amp;quot;Question 12&amp;quot;&quot;/&gt;&lt;property id=&quot;20307&quot; value=&quot;308&quot;/&gt;&lt;/object&gt;&lt;object type=&quot;3&quot; unique_id=&quot;10339&quot;&gt;&lt;property id=&quot;20148&quot; value=&quot;5&quot;/&gt;&lt;property id=&quot;20300&quot; value=&quot;Slide 15 - &amp;quot;Question 13&amp;quot;&quot;/&gt;&lt;property id=&quot;20307&quot; value=&quot;309&quot;/&gt;&lt;/object&gt;&lt;object type=&quot;3&quot; unique_id=&quot;10340&quot;&gt;&lt;property id=&quot;20148&quot; value=&quot;5&quot;/&gt;&lt;property id=&quot;20300&quot; value=&quot;Slide 16 - &amp;quot;Question 14&amp;quot;&quot;/&gt;&lt;property id=&quot;20307&quot; value=&quot;310&quot;/&gt;&lt;/object&gt;&lt;object type=&quot;3&quot; unique_id=&quot;10341&quot;&gt;&lt;property id=&quot;20148&quot; value=&quot;5&quot;/&gt;&lt;property id=&quot;20300&quot; value=&quot;Slide 17 - &amp;quot;Question 15&amp;quot;&quot;/&gt;&lt;property id=&quot;20307&quot; value=&quot;311&quot;/&gt;&lt;/object&gt;&lt;object type=&quot;3&quot; unique_id=&quot;10342&quot;&gt;&lt;property id=&quot;20148&quot; value=&quot;5&quot;/&gt;&lt;property id=&quot;20300&quot; value=&quot;Slide 18 - &amp;quot;Question 16&amp;quot;&quot;/&gt;&lt;property id=&quot;20307&quot; value=&quot;333&quot;/&gt;&lt;/object&gt;&lt;object type=&quot;3&quot; unique_id=&quot;10343&quot;&gt;&lt;property id=&quot;20148&quot; value=&quot;5&quot;/&gt;&lt;property id=&quot;20300&quot; value=&quot;Slide 19 - &amp;quot;Answer Key – Chapter 37&amp;quot;&quot;/&gt;&lt;property id=&quot;20307&quot; value=&quot;273&quot;/&gt;&lt;/object&gt;&lt;/object&gt;&lt;object type=&quot;8&quot; unique_id=&quot;10364&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2196</TotalTime>
  <Words>250</Words>
  <Application>Microsoft Office PowerPoint</Application>
  <PresentationFormat>On-screen Show (4:3)</PresentationFormat>
  <Paragraphs>253</Paragraphs>
  <Slides>26</Slides>
  <Notes>25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26</vt:i4>
      </vt:variant>
    </vt:vector>
  </HeadingPairs>
  <TitlesOfParts>
    <vt:vector size="35" baseType="lpstr">
      <vt:lpstr>Arial</vt:lpstr>
      <vt:lpstr>Geneva</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294</cp:revision>
  <dcterms:created xsi:type="dcterms:W3CDTF">2017-03-08T22:32:31Z</dcterms:created>
  <dcterms:modified xsi:type="dcterms:W3CDTF">2019-04-22T20:20:11Z</dcterms:modified>
</cp:coreProperties>
</file>