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4034" r:id="rId2"/>
  </p:sldMasterIdLst>
  <p:notesMasterIdLst>
    <p:notesMasterId r:id="rId35"/>
  </p:notesMasterIdLst>
  <p:sldIdLst>
    <p:sldId id="317" r:id="rId3"/>
    <p:sldId id="329" r:id="rId4"/>
    <p:sldId id="297" r:id="rId5"/>
    <p:sldId id="298" r:id="rId6"/>
    <p:sldId id="299" r:id="rId7"/>
    <p:sldId id="300" r:id="rId8"/>
    <p:sldId id="301" r:id="rId9"/>
    <p:sldId id="323" r:id="rId10"/>
    <p:sldId id="304" r:id="rId11"/>
    <p:sldId id="324" r:id="rId12"/>
    <p:sldId id="326" r:id="rId13"/>
    <p:sldId id="325" r:id="rId14"/>
    <p:sldId id="307" r:id="rId15"/>
    <p:sldId id="308" r:id="rId16"/>
    <p:sldId id="309" r:id="rId17"/>
    <p:sldId id="310" r:id="rId18"/>
    <p:sldId id="311" r:id="rId19"/>
    <p:sldId id="330" r:id="rId20"/>
    <p:sldId id="331" r:id="rId21"/>
    <p:sldId id="332" r:id="rId22"/>
    <p:sldId id="334" r:id="rId23"/>
    <p:sldId id="335" r:id="rId24"/>
    <p:sldId id="336" r:id="rId25"/>
    <p:sldId id="337" r:id="rId26"/>
    <p:sldId id="338" r:id="rId27"/>
    <p:sldId id="339" r:id="rId28"/>
    <p:sldId id="340" r:id="rId29"/>
    <p:sldId id="341" r:id="rId30"/>
    <p:sldId id="342" r:id="rId31"/>
    <p:sldId id="343" r:id="rId32"/>
    <p:sldId id="344" r:id="rId33"/>
    <p:sldId id="273" r:id="rId34"/>
  </p:sldIdLst>
  <p:sldSz cx="9144000" cy="6858000" type="screen4x3"/>
  <p:notesSz cx="6858000" cy="9144000"/>
  <p:custDataLst>
    <p:tags r:id="rId36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2576" autoAdjust="0"/>
    <p:restoredTop sz="87324" autoAdjust="0"/>
  </p:normalViewPr>
  <p:slideViewPr>
    <p:cSldViewPr>
      <p:cViewPr varScale="1">
        <p:scale>
          <a:sx n="57" d="100"/>
          <a:sy n="57" d="100"/>
        </p:scale>
        <p:origin x="84" y="12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D8F52BEA-DF3D-4427-8328-A062BA3739B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074BE5FC-B131-4CCF-8283-D8334365B82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>
            <a:extLst>
              <a:ext uri="{FF2B5EF4-FFF2-40B4-BE49-F238E27FC236}">
                <a16:creationId xmlns:a16="http://schemas.microsoft.com/office/drawing/2014/main" id="{0CA5475B-C342-4B16-8CE1-EC41F2E66145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088240D8-FE7C-4B37-A6F4-E646E103291B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2F0A2F0A-3A64-401E-B5A0-E3928746F06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6983796F-1984-4DB3-A292-18A7D5167CD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2C084864-0EE5-4903-BDC0-21A54A22575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>
            <a:extLst>
              <a:ext uri="{FF2B5EF4-FFF2-40B4-BE49-F238E27FC236}">
                <a16:creationId xmlns:a16="http://schemas.microsoft.com/office/drawing/2014/main" id="{B6BB59EC-C324-4EBB-A417-98F0F81E340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841092D-014B-48C9-90E8-1DD791BDBF1F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23555" name="Rectangle 2">
            <a:extLst>
              <a:ext uri="{FF2B5EF4-FFF2-40B4-BE49-F238E27FC236}">
                <a16:creationId xmlns:a16="http://schemas.microsoft.com/office/drawing/2014/main" id="{61B4CAA3-8597-49F6-9CFD-33346C8535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>
            <a:extLst>
              <a:ext uri="{FF2B5EF4-FFF2-40B4-BE49-F238E27FC236}">
                <a16:creationId xmlns:a16="http://schemas.microsoft.com/office/drawing/2014/main" id="{0141C044-1FA8-46B3-964C-F29679FDD15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6E06A4A9-84A6-413C-A1FD-B90A9826D96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091C64C6-1810-471E-AEBD-10EE176E94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8DFFA6BA-821D-4ACF-9063-4DDCABD71A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ACDC482-0ADF-4412-8369-E67BB82FEDFA}" type="slidenum">
              <a:rPr lang="en-US" altLang="en-US" sz="1200"/>
              <a:pPr/>
              <a:t>11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>
            <a:extLst>
              <a:ext uri="{FF2B5EF4-FFF2-40B4-BE49-F238E27FC236}">
                <a16:creationId xmlns:a16="http://schemas.microsoft.com/office/drawing/2014/main" id="{B79866E2-05E8-4DE2-A6E8-4D8F918F0E2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>
            <a:extLst>
              <a:ext uri="{FF2B5EF4-FFF2-40B4-BE49-F238E27FC236}">
                <a16:creationId xmlns:a16="http://schemas.microsoft.com/office/drawing/2014/main" id="{D20155A2-DD4F-45D1-9256-69FCAABEC5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3796" name="Slide Number Placeholder 3">
            <a:extLst>
              <a:ext uri="{FF2B5EF4-FFF2-40B4-BE49-F238E27FC236}">
                <a16:creationId xmlns:a16="http://schemas.microsoft.com/office/drawing/2014/main" id="{8FE24E71-A3FC-4AA7-97D8-6D1E9E5EC3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633D77F-B3D5-4D74-BDDE-8BDC2FC3EE86}" type="slidenum">
              <a:rPr lang="en-US" altLang="en-US" sz="1200"/>
              <a:pPr/>
              <a:t>12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F6D1C7FF-5758-4707-81AB-92C63193BC5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0FF7B79E-83CC-44A5-AF26-68E9B6B379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1B8FECA4-E199-4B13-8E4E-52C80E2FE7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21B36A0-1D1A-4288-AFCB-73C9F75B5679}" type="slidenum">
              <a:rPr lang="en-US" altLang="en-US" sz="1200"/>
              <a:pPr/>
              <a:t>13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>
            <a:extLst>
              <a:ext uri="{FF2B5EF4-FFF2-40B4-BE49-F238E27FC236}">
                <a16:creationId xmlns:a16="http://schemas.microsoft.com/office/drawing/2014/main" id="{5FB36F9B-819E-41F3-B39A-95AC39C2B9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>
            <a:extLst>
              <a:ext uri="{FF2B5EF4-FFF2-40B4-BE49-F238E27FC236}">
                <a16:creationId xmlns:a16="http://schemas.microsoft.com/office/drawing/2014/main" id="{10780F92-C24F-4F3B-99EF-C18CDA12B6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5844" name="Slide Number Placeholder 3">
            <a:extLst>
              <a:ext uri="{FF2B5EF4-FFF2-40B4-BE49-F238E27FC236}">
                <a16:creationId xmlns:a16="http://schemas.microsoft.com/office/drawing/2014/main" id="{D21CBBD3-DEFB-4619-8176-92673FB430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A149557-4CB6-45C9-A930-0BC73F357DB6}" type="slidenum">
              <a:rPr lang="en-US" altLang="en-US" sz="1200"/>
              <a:pPr/>
              <a:t>14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7B0DF581-0F60-4D1A-A0E0-18672868880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5A85E867-E7C9-4E9E-9938-DA3EA8C4A0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B3DA5127-8CBA-4C5A-86B1-18BEF7B4BF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D084A97-481B-43E0-B384-44BA29AC6BF4}" type="slidenum">
              <a:rPr lang="en-US" altLang="en-US" sz="1200"/>
              <a:pPr/>
              <a:t>15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>
            <a:extLst>
              <a:ext uri="{FF2B5EF4-FFF2-40B4-BE49-F238E27FC236}">
                <a16:creationId xmlns:a16="http://schemas.microsoft.com/office/drawing/2014/main" id="{1BE1F094-B3EA-4812-9133-89FAE98F0CD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>
            <a:extLst>
              <a:ext uri="{FF2B5EF4-FFF2-40B4-BE49-F238E27FC236}">
                <a16:creationId xmlns:a16="http://schemas.microsoft.com/office/drawing/2014/main" id="{5CDAFF4F-7224-4380-80E3-64612AFE01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7892" name="Slide Number Placeholder 3">
            <a:extLst>
              <a:ext uri="{FF2B5EF4-FFF2-40B4-BE49-F238E27FC236}">
                <a16:creationId xmlns:a16="http://schemas.microsoft.com/office/drawing/2014/main" id="{0C372B81-AB26-453D-AE22-1E07C6FFF1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6404E06-84F8-4D18-B91E-4FE19DFC307B}" type="slidenum">
              <a:rPr lang="en-US" altLang="en-US" sz="1200"/>
              <a:pPr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BADB69B2-864E-4037-B179-CBC51E6C280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495F3FCD-F2FE-4C56-A104-01E79E0E04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 Application </a:t>
            </a: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BD1038A6-23C2-4B54-B437-459DA4152E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FFB03AA-3B51-4EE2-B786-6E3DD5E69EA8}" type="slidenum">
              <a:rPr lang="en-US" altLang="en-US" sz="1200"/>
              <a:pPr/>
              <a:t>17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>
            <a:extLst>
              <a:ext uri="{FF2B5EF4-FFF2-40B4-BE49-F238E27FC236}">
                <a16:creationId xmlns:a16="http://schemas.microsoft.com/office/drawing/2014/main" id="{5B31155C-311E-4348-AABA-CBECB242F78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>
            <a:extLst>
              <a:ext uri="{FF2B5EF4-FFF2-40B4-BE49-F238E27FC236}">
                <a16:creationId xmlns:a16="http://schemas.microsoft.com/office/drawing/2014/main" id="{35086F25-EA79-4A6D-A0FA-9EA9A7C89C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 Application</a:t>
            </a:r>
          </a:p>
        </p:txBody>
      </p:sp>
      <p:sp>
        <p:nvSpPr>
          <p:cNvPr id="39940" name="Slide Number Placeholder 3">
            <a:extLst>
              <a:ext uri="{FF2B5EF4-FFF2-40B4-BE49-F238E27FC236}">
                <a16:creationId xmlns:a16="http://schemas.microsoft.com/office/drawing/2014/main" id="{7D8B89D5-D464-4450-8617-92FEF8F2DA7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39BB118-265C-4247-9D64-C834293F2F01}" type="slidenum">
              <a:rPr lang="en-US" altLang="en-US" sz="1200"/>
              <a:pPr/>
              <a:t>18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C7ECBE9E-CC55-4D72-BA59-468DB188D61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87C8AE3D-68AE-46BE-88DA-2C1B9E7ABF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17DF71EB-A1CF-478C-9C22-46C800AC76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9pPr>
          </a:lstStyle>
          <a:p>
            <a:fld id="{5E9A20D0-E12E-4FD8-B6EE-44DA1F0F9021}" type="slidenum">
              <a:rPr lang="en-US" altLang="en-US" sz="1200"/>
              <a:pPr/>
              <a:t>19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>
            <a:extLst>
              <a:ext uri="{FF2B5EF4-FFF2-40B4-BE49-F238E27FC236}">
                <a16:creationId xmlns:a16="http://schemas.microsoft.com/office/drawing/2014/main" id="{3D2D9E59-D9D1-48D4-9B76-32727BB3A13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>
            <a:extLst>
              <a:ext uri="{FF2B5EF4-FFF2-40B4-BE49-F238E27FC236}">
                <a16:creationId xmlns:a16="http://schemas.microsoft.com/office/drawing/2014/main" id="{D50DE5DF-0838-4C4B-B60D-7E78A9CECA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1748" name="Slide Number Placeholder 3">
            <a:extLst>
              <a:ext uri="{FF2B5EF4-FFF2-40B4-BE49-F238E27FC236}">
                <a16:creationId xmlns:a16="http://schemas.microsoft.com/office/drawing/2014/main" id="{E44AE590-3398-4995-AF8E-65AE884997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9pPr>
          </a:lstStyle>
          <a:p>
            <a:fld id="{9A9BF03A-C4AA-4285-9DD7-7DD44F3579F9}" type="slidenum">
              <a:rPr lang="en-US" altLang="en-US" sz="1200"/>
              <a:pPr/>
              <a:t>20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534E3BF1-C684-480C-B593-28D1F548A29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C3B46029-49F1-4BDD-81F3-BAF8564C11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5D22E59D-4452-4830-A793-67C759256E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583F1BD-65EC-430E-B654-3C62AA825BE6}" type="slidenum">
              <a:rPr lang="en-US" altLang="en-US" sz="1200"/>
              <a:pPr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>
            <a:extLst>
              <a:ext uri="{FF2B5EF4-FFF2-40B4-BE49-F238E27FC236}">
                <a16:creationId xmlns:a16="http://schemas.microsoft.com/office/drawing/2014/main" id="{56128CA9-7BFF-45BE-B052-E22196A516B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>
            <a:extLst>
              <a:ext uri="{FF2B5EF4-FFF2-40B4-BE49-F238E27FC236}">
                <a16:creationId xmlns:a16="http://schemas.microsoft.com/office/drawing/2014/main" id="{AF3FE53E-9952-45D4-9CCE-608F89402A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3796" name="Slide Number Placeholder 3">
            <a:extLst>
              <a:ext uri="{FF2B5EF4-FFF2-40B4-BE49-F238E27FC236}">
                <a16:creationId xmlns:a16="http://schemas.microsoft.com/office/drawing/2014/main" id="{D038B8C0-DAB3-4C6B-AA46-CB1D573210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9pPr>
          </a:lstStyle>
          <a:p>
            <a:fld id="{978CE6D7-09E9-48E2-A3B5-7A268835AE39}" type="slidenum">
              <a:rPr lang="en-US" altLang="en-US" sz="1200"/>
              <a:pPr/>
              <a:t>21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>
            <a:extLst>
              <a:ext uri="{FF2B5EF4-FFF2-40B4-BE49-F238E27FC236}">
                <a16:creationId xmlns:a16="http://schemas.microsoft.com/office/drawing/2014/main" id="{97B062F6-0DE2-4AE3-8CA1-CE9448AFEE6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>
            <a:extLst>
              <a:ext uri="{FF2B5EF4-FFF2-40B4-BE49-F238E27FC236}">
                <a16:creationId xmlns:a16="http://schemas.microsoft.com/office/drawing/2014/main" id="{A58F2BB7-B45F-4F0E-AC30-49333A90BE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5844" name="Slide Number Placeholder 3">
            <a:extLst>
              <a:ext uri="{FF2B5EF4-FFF2-40B4-BE49-F238E27FC236}">
                <a16:creationId xmlns:a16="http://schemas.microsoft.com/office/drawing/2014/main" id="{E5ADE97D-C019-47EF-8DC5-DD3E0C974D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9pPr>
          </a:lstStyle>
          <a:p>
            <a:fld id="{BB00FF52-D62B-4D13-B154-E5BB2109320A}" type="slidenum">
              <a:rPr lang="en-US" altLang="en-US" sz="1200"/>
              <a:pPr/>
              <a:t>22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>
            <a:extLst>
              <a:ext uri="{FF2B5EF4-FFF2-40B4-BE49-F238E27FC236}">
                <a16:creationId xmlns:a16="http://schemas.microsoft.com/office/drawing/2014/main" id="{CE126B25-AB1F-4174-A91E-1C4E310DA97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>
            <a:extLst>
              <a:ext uri="{FF2B5EF4-FFF2-40B4-BE49-F238E27FC236}">
                <a16:creationId xmlns:a16="http://schemas.microsoft.com/office/drawing/2014/main" id="{6983AC0A-9164-4481-9152-98E7432D17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7892" name="Slide Number Placeholder 3">
            <a:extLst>
              <a:ext uri="{FF2B5EF4-FFF2-40B4-BE49-F238E27FC236}">
                <a16:creationId xmlns:a16="http://schemas.microsoft.com/office/drawing/2014/main" id="{8A2737B5-9501-4F53-8002-74E89AD439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9pPr>
          </a:lstStyle>
          <a:p>
            <a:fld id="{AF796D4F-CDE4-4612-817E-BF2AB33D2B1F}" type="slidenum">
              <a:rPr lang="en-US" altLang="en-US" sz="1200"/>
              <a:pPr/>
              <a:t>23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>
            <a:extLst>
              <a:ext uri="{FF2B5EF4-FFF2-40B4-BE49-F238E27FC236}">
                <a16:creationId xmlns:a16="http://schemas.microsoft.com/office/drawing/2014/main" id="{C8A867F1-D59C-408A-ACD7-A1B97C2E67C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>
            <a:extLst>
              <a:ext uri="{FF2B5EF4-FFF2-40B4-BE49-F238E27FC236}">
                <a16:creationId xmlns:a16="http://schemas.microsoft.com/office/drawing/2014/main" id="{878995DA-C47C-498D-A62F-E2F3FB5F03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9940" name="Slide Number Placeholder 3">
            <a:extLst>
              <a:ext uri="{FF2B5EF4-FFF2-40B4-BE49-F238E27FC236}">
                <a16:creationId xmlns:a16="http://schemas.microsoft.com/office/drawing/2014/main" id="{ACA4106D-A2F4-495B-80A9-0BE5C2F9EC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9pPr>
          </a:lstStyle>
          <a:p>
            <a:fld id="{B4414DC2-2126-43F8-96B3-A9422F66D8F0}" type="slidenum">
              <a:rPr lang="en-US" altLang="en-US" sz="1200"/>
              <a:pPr/>
              <a:t>24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>
            <a:extLst>
              <a:ext uri="{FF2B5EF4-FFF2-40B4-BE49-F238E27FC236}">
                <a16:creationId xmlns:a16="http://schemas.microsoft.com/office/drawing/2014/main" id="{4D4DC57E-2D3D-4B4C-8B35-B191E4F4DC6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>
            <a:extLst>
              <a:ext uri="{FF2B5EF4-FFF2-40B4-BE49-F238E27FC236}">
                <a16:creationId xmlns:a16="http://schemas.microsoft.com/office/drawing/2014/main" id="{236AD0E5-D294-4B16-892F-27603EB5BD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44036" name="Slide Number Placeholder 3">
            <a:extLst>
              <a:ext uri="{FF2B5EF4-FFF2-40B4-BE49-F238E27FC236}">
                <a16:creationId xmlns:a16="http://schemas.microsoft.com/office/drawing/2014/main" id="{91A13ABB-E983-4AC5-9618-E3DBD970C80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9pPr>
          </a:lstStyle>
          <a:p>
            <a:fld id="{12E14F05-3A78-4986-9CF9-4FA2A5FA66A5}" type="slidenum">
              <a:rPr lang="en-US" altLang="en-US" sz="1200"/>
              <a:pPr/>
              <a:t>25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>
            <a:extLst>
              <a:ext uri="{FF2B5EF4-FFF2-40B4-BE49-F238E27FC236}">
                <a16:creationId xmlns:a16="http://schemas.microsoft.com/office/drawing/2014/main" id="{900F92D4-6D2A-4AA1-A6FE-60C7129AD8D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>
            <a:extLst>
              <a:ext uri="{FF2B5EF4-FFF2-40B4-BE49-F238E27FC236}">
                <a16:creationId xmlns:a16="http://schemas.microsoft.com/office/drawing/2014/main" id="{7FD3B025-C9DD-4B71-897C-9CEF3DC16E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46084" name="Slide Number Placeholder 3">
            <a:extLst>
              <a:ext uri="{FF2B5EF4-FFF2-40B4-BE49-F238E27FC236}">
                <a16:creationId xmlns:a16="http://schemas.microsoft.com/office/drawing/2014/main" id="{4F8D3B8A-E2FD-41FB-AA99-E7938096B9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9pPr>
          </a:lstStyle>
          <a:p>
            <a:fld id="{4000674A-8C64-4059-85F0-81A00542DEAB}" type="slidenum">
              <a:rPr lang="en-US" altLang="en-US" sz="1200"/>
              <a:pPr/>
              <a:t>26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>
            <a:extLst>
              <a:ext uri="{FF2B5EF4-FFF2-40B4-BE49-F238E27FC236}">
                <a16:creationId xmlns:a16="http://schemas.microsoft.com/office/drawing/2014/main" id="{BCD8F359-C93C-4FAF-89C9-D4496083C36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>
            <a:extLst>
              <a:ext uri="{FF2B5EF4-FFF2-40B4-BE49-F238E27FC236}">
                <a16:creationId xmlns:a16="http://schemas.microsoft.com/office/drawing/2014/main" id="{779914BA-1E43-4DE1-A09E-4D0B9D1A02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48132" name="Slide Number Placeholder 3">
            <a:extLst>
              <a:ext uri="{FF2B5EF4-FFF2-40B4-BE49-F238E27FC236}">
                <a16:creationId xmlns:a16="http://schemas.microsoft.com/office/drawing/2014/main" id="{0A6E0FF9-8970-4CB0-BD3A-7F6C77A2206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9pPr>
          </a:lstStyle>
          <a:p>
            <a:fld id="{F3D00DE7-F851-42B9-B503-41F73ABF4FA9}" type="slidenum">
              <a:rPr lang="en-US" altLang="en-US" sz="1200"/>
              <a:pPr/>
              <a:t>27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>
            <a:extLst>
              <a:ext uri="{FF2B5EF4-FFF2-40B4-BE49-F238E27FC236}">
                <a16:creationId xmlns:a16="http://schemas.microsoft.com/office/drawing/2014/main" id="{6B521985-BDFD-481C-93E0-D7D8E40977B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>
            <a:extLst>
              <a:ext uri="{FF2B5EF4-FFF2-40B4-BE49-F238E27FC236}">
                <a16:creationId xmlns:a16="http://schemas.microsoft.com/office/drawing/2014/main" id="{476BF58A-59C9-4C18-A34E-712AAE32F8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0180" name="Slide Number Placeholder 3">
            <a:extLst>
              <a:ext uri="{FF2B5EF4-FFF2-40B4-BE49-F238E27FC236}">
                <a16:creationId xmlns:a16="http://schemas.microsoft.com/office/drawing/2014/main" id="{956A86AE-80D9-41ED-BD43-DB0B8B5089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9pPr>
          </a:lstStyle>
          <a:p>
            <a:fld id="{52A2C467-71C3-43E1-8160-754BD9755C27}" type="slidenum">
              <a:rPr lang="en-US" altLang="en-US" sz="1200"/>
              <a:pPr/>
              <a:t>28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>
            <a:extLst>
              <a:ext uri="{FF2B5EF4-FFF2-40B4-BE49-F238E27FC236}">
                <a16:creationId xmlns:a16="http://schemas.microsoft.com/office/drawing/2014/main" id="{86D0F2FF-857A-4CC2-9FE3-4172EB808B8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Notes Placeholder 2">
            <a:extLst>
              <a:ext uri="{FF2B5EF4-FFF2-40B4-BE49-F238E27FC236}">
                <a16:creationId xmlns:a16="http://schemas.microsoft.com/office/drawing/2014/main" id="{1075FC66-5FC0-49C1-9E83-F06E7351A8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6324" name="Slide Number Placeholder 3">
            <a:extLst>
              <a:ext uri="{FF2B5EF4-FFF2-40B4-BE49-F238E27FC236}">
                <a16:creationId xmlns:a16="http://schemas.microsoft.com/office/drawing/2014/main" id="{17AF8031-A084-474A-B93E-369BFCC1CA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9pPr>
          </a:lstStyle>
          <a:p>
            <a:fld id="{4194E7C9-CFC6-4C8A-AC1C-78EC60F2B16C}" type="slidenum">
              <a:rPr lang="en-US" altLang="en-US" sz="1200"/>
              <a:pPr/>
              <a:t>29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>
            <a:extLst>
              <a:ext uri="{FF2B5EF4-FFF2-40B4-BE49-F238E27FC236}">
                <a16:creationId xmlns:a16="http://schemas.microsoft.com/office/drawing/2014/main" id="{F3A39943-CCFE-49E7-B331-BDDA3D7D1D0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Notes Placeholder 2">
            <a:extLst>
              <a:ext uri="{FF2B5EF4-FFF2-40B4-BE49-F238E27FC236}">
                <a16:creationId xmlns:a16="http://schemas.microsoft.com/office/drawing/2014/main" id="{4A2CFA11-7E34-47C4-B94E-15912C7551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8372" name="Slide Number Placeholder 3">
            <a:extLst>
              <a:ext uri="{FF2B5EF4-FFF2-40B4-BE49-F238E27FC236}">
                <a16:creationId xmlns:a16="http://schemas.microsoft.com/office/drawing/2014/main" id="{D87241CB-B47E-4BB3-AA56-E39834934F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9pPr>
          </a:lstStyle>
          <a:p>
            <a:fld id="{2E620334-1279-49D6-B297-520F982A516D}" type="slidenum">
              <a:rPr lang="en-US" altLang="en-US" sz="1200"/>
              <a:pPr/>
              <a:t>30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>
            <a:extLst>
              <a:ext uri="{FF2B5EF4-FFF2-40B4-BE49-F238E27FC236}">
                <a16:creationId xmlns:a16="http://schemas.microsoft.com/office/drawing/2014/main" id="{B7B342D3-28B8-4304-ADFD-C599B088BAA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>
            <a:extLst>
              <a:ext uri="{FF2B5EF4-FFF2-40B4-BE49-F238E27FC236}">
                <a16:creationId xmlns:a16="http://schemas.microsoft.com/office/drawing/2014/main" id="{C519D7AA-7D5E-45A6-B3ED-87C8CF45CE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5604" name="Slide Number Placeholder 3">
            <a:extLst>
              <a:ext uri="{FF2B5EF4-FFF2-40B4-BE49-F238E27FC236}">
                <a16:creationId xmlns:a16="http://schemas.microsoft.com/office/drawing/2014/main" id="{47B9864B-547F-4AD2-B777-E3FBBB09A19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422BF59-1C8C-4A8C-9D5F-17357C6C56A5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>
            <a:extLst>
              <a:ext uri="{FF2B5EF4-FFF2-40B4-BE49-F238E27FC236}">
                <a16:creationId xmlns:a16="http://schemas.microsoft.com/office/drawing/2014/main" id="{111F0C28-E7D5-41EA-A81F-8A833A32A1D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>
            <a:extLst>
              <a:ext uri="{FF2B5EF4-FFF2-40B4-BE49-F238E27FC236}">
                <a16:creationId xmlns:a16="http://schemas.microsoft.com/office/drawing/2014/main" id="{C7127670-EECC-4B96-8DFB-6F410A37AD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2468" name="Slide Number Placeholder 3">
            <a:extLst>
              <a:ext uri="{FF2B5EF4-FFF2-40B4-BE49-F238E27FC236}">
                <a16:creationId xmlns:a16="http://schemas.microsoft.com/office/drawing/2014/main" id="{F38CA8CA-3386-49B7-9E8C-E4AA4E67FD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9pPr>
          </a:lstStyle>
          <a:p>
            <a:fld id="{6D12DD22-FED4-4F78-BE41-F6D4C4917F03}" type="slidenum">
              <a:rPr lang="en-US" altLang="en-US" sz="1200"/>
              <a:pPr/>
              <a:t>31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>
            <a:extLst>
              <a:ext uri="{FF2B5EF4-FFF2-40B4-BE49-F238E27FC236}">
                <a16:creationId xmlns:a16="http://schemas.microsoft.com/office/drawing/2014/main" id="{35F753CB-F58E-481E-9741-0099758C38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4CE8B53-35BB-43B0-A058-A705CF1B5C21}" type="slidenum">
              <a:rPr lang="en-US" altLang="en-US" sz="1200"/>
              <a:pPr/>
              <a:t>32</a:t>
            </a:fld>
            <a:endParaRPr lang="en-US" altLang="en-US" sz="1200"/>
          </a:p>
        </p:txBody>
      </p:sp>
      <p:sp>
        <p:nvSpPr>
          <p:cNvPr id="40963" name="Rectangle 2">
            <a:extLst>
              <a:ext uri="{FF2B5EF4-FFF2-40B4-BE49-F238E27FC236}">
                <a16:creationId xmlns:a16="http://schemas.microsoft.com/office/drawing/2014/main" id="{C1D9809D-7D3B-4B4F-ACB3-104DDCDB379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>
            <a:extLst>
              <a:ext uri="{FF2B5EF4-FFF2-40B4-BE49-F238E27FC236}">
                <a16:creationId xmlns:a16="http://schemas.microsoft.com/office/drawing/2014/main" id="{BAAA37BA-F935-4FCD-800F-9916396E5BE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D4955A7A-C2B8-40AD-8FD5-43EB037CFEE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54B3357E-A05E-47AF-8F83-555E58D189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93B51EFE-6018-468D-9424-E82B2A863AB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8780F83-735C-4F9A-813E-69F7FDA084EB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>
            <a:extLst>
              <a:ext uri="{FF2B5EF4-FFF2-40B4-BE49-F238E27FC236}">
                <a16:creationId xmlns:a16="http://schemas.microsoft.com/office/drawing/2014/main" id="{6FB9A4AB-C64E-4C78-A325-C2904A172AE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>
            <a:extLst>
              <a:ext uri="{FF2B5EF4-FFF2-40B4-BE49-F238E27FC236}">
                <a16:creationId xmlns:a16="http://schemas.microsoft.com/office/drawing/2014/main" id="{2CEA5B02-444B-459F-A09A-DD8256310F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7652" name="Slide Number Placeholder 3">
            <a:extLst>
              <a:ext uri="{FF2B5EF4-FFF2-40B4-BE49-F238E27FC236}">
                <a16:creationId xmlns:a16="http://schemas.microsoft.com/office/drawing/2014/main" id="{34100B9D-EBE3-4E32-B846-3A21758D06B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EBA7DB7-EC63-4C90-9D1B-F349F2C78667}" type="slidenum">
              <a:rPr lang="en-US" altLang="en-US" sz="120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94B4DFEC-A269-4018-82BB-124799C344F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53F82D9-F747-4DF1-B984-83425A4768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8756013E-4F52-4F34-A006-0370FA9E09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92D2C7E-AEEB-4F18-A4A6-B4F92A028526}" type="slidenum">
              <a:rPr lang="en-US" altLang="en-US" sz="1200"/>
              <a:pPr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BA9CBF05-3DB2-438C-9415-6A2BC75F9AD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45115FDD-6E79-4CCA-8704-E6BA5C190B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95D2E4C1-E75B-46DA-9384-A3F938BF5E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B193C6B-1E2C-462B-873B-B8354FC32512}" type="slidenum">
              <a:rPr lang="en-US" altLang="en-US" sz="120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EA3217C8-2FF0-4FA6-9559-5B34FC790BC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A9B0E8D7-B101-4647-A84D-741C3B27B6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B498067-47B3-4E7E-BDA0-451EAE3F62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EE5F5AA-F399-462B-8C9E-4DE24B9902BC}" type="slidenum">
              <a:rPr lang="en-US" altLang="en-US" sz="1200"/>
              <a:pPr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>
            <a:extLst>
              <a:ext uri="{FF2B5EF4-FFF2-40B4-BE49-F238E27FC236}">
                <a16:creationId xmlns:a16="http://schemas.microsoft.com/office/drawing/2014/main" id="{BAED09FD-621D-445F-92D5-76291FA5F89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>
            <a:extLst>
              <a:ext uri="{FF2B5EF4-FFF2-40B4-BE49-F238E27FC236}">
                <a16:creationId xmlns:a16="http://schemas.microsoft.com/office/drawing/2014/main" id="{7DD59259-CBA0-4FCB-8067-A6C09352E2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1748" name="Slide Number Placeholder 3">
            <a:extLst>
              <a:ext uri="{FF2B5EF4-FFF2-40B4-BE49-F238E27FC236}">
                <a16:creationId xmlns:a16="http://schemas.microsoft.com/office/drawing/2014/main" id="{DDE78264-C10A-42DA-A4B7-99C76E5F46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46783E2-0F3C-49F5-B889-51C4D8C94E74}" type="slidenum">
              <a:rPr lang="en-US" altLang="en-US" sz="120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C0586AAF-B1AD-4A29-B4EB-447FEED65F9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597BDC86-5CCA-4A87-B364-9CF357EE15F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FE0E4796-FF78-4206-9499-EE3D2B33328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6C3AC7-F615-4D0D-AA1E-A5CC36A8385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54547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76C0FAC-4AE3-481E-B822-ED7FDF4CEB8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589F23E8-AD85-4ECE-BE8B-98A2728C26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A9E938B0-E846-4277-9BDD-3B75D4937EA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D547C1-13A3-477C-B0B8-33F1C38BAA4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7810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0B517-F1F1-456C-A858-31EF185497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81BC64A-A24A-4BF6-B0E3-5F7002F577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886016099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6A5B9E-4908-4F19-BF16-FFF347CC4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226D80-6B90-48D6-B41D-9939141518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26038697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68F364-09BE-4F85-8035-9E3E963161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794B6B-DBB7-4A1C-BCDB-DCCF619BCC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0818276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DE17F-A761-421B-AC21-93DD3C09C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9D3BCC-03BF-4D3A-86B3-FFF78E60AA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CB1689-4B74-4695-AC8A-B56B6E3447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62350295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A35AE-F633-4A65-A337-7A756B459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3A68A4-C6D6-4140-A286-CDAC398FBC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B08F1D-7C62-41CE-887A-A6D0C7A184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0C495F9-4E07-4E1F-83AF-4E426872295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E5AE0BD-A28D-4328-90E3-E686528A964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9012260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D5A048-6722-487B-8864-575CDDD7AF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61647448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2378961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D0BBA6-8E2B-42C6-9CE2-DCBE7C570C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75F3BC-E7C5-48F9-BBB3-8696EC8FA3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5CE3C85-C8E9-4C0C-A858-BE7F197335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62367255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EBDF04-EEDE-497E-ABCD-EDDD788C26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47FEDA8-CB37-4DE1-B7B7-55AF08991AB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D64C69-FF94-410F-93D6-B5075C836E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143779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CED065ED-D3D1-4E30-87C6-9E129A87A5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585AE52-90E5-4FC1-AB99-38A1321E002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1AC8C762-BF59-43B5-9CC5-C41365D60EA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A1EDB5-1738-44C6-9C41-6485184CEEB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191580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5E728-CA16-4122-B95A-38839001B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F8AB97-7D99-40C9-AF17-163CF7971C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17995044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B7F3ADB-B087-4A92-B3C8-606C727E422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A1861F1-7828-4266-9CE4-D41E9EB40E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3890384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F370B281-0945-4F06-8C63-FB24F518D2C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DC940C73-7B17-464D-AF90-457916734CA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696975EF-779B-4E9A-98AB-A10D5328875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4276C1-3C84-41E7-A094-067E50EA793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833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655B408-65FD-4504-B893-A7D1AEF073A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8192097-19ED-46E2-A34D-BBDF1481C67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1FFE91A-5A9D-4B70-9D18-54E52E7C5C9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B846EB-3D5C-44B0-805E-750142ABBDC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01412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C69362D3-B4FF-4CCE-905D-B856EB262DE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FBFEEEAB-B17A-4199-BE44-D5F4B9B2FF6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B3D613B4-2777-46BA-B316-6AE3790680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B3EAB3-EA67-4745-BB4F-2663E494760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22229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B23745AF-27A5-46AC-A6B2-563259EBC2A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6201BA45-B815-40FD-8995-5C244DF748A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3FC2ED86-9CF3-411F-9D8E-9FA78F833B0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BB7BFD-7FC2-4475-8D9F-2180B5FB2E7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3277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BA74AAC2-370A-4B90-A368-AB373055290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E972982A-C94E-4259-A02B-ADA90FF2D28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7C359308-4FE0-452A-9D13-45B063480DB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D31BAF-5D8D-4626-B911-B192613DE4C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09345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B0773A9-E6EA-447E-8D2F-E1BF7CD99FA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E0F149AF-0FBD-488F-8AB8-FFC172128B4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80A514AA-A915-4C81-A7AC-9A8DAE609FA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FD1B36-A204-4552-9755-62531D9828B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5905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5B15E1C-F1C6-44CB-952A-0B7F40BA759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50A0CD30-52E6-4788-BD30-B7F19DC1074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5DE952A2-54F5-4149-AD92-58ABF0D14CC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090A90-6ED9-4D59-B62B-9AB6EEC5BE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8608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B6E925CC-C20C-4945-9E92-9A3142B644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B4636CEE-F53D-4451-B5E5-B82012E57A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02298CFF-2124-41A6-ADEC-01C7B54456D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5B323CA4-BC22-44AD-90BB-E4BA721EE3A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99A67456-F45C-4058-BF6E-4C0DBAAF1AB9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641D3DE9-D9A9-4BBE-A415-D9F977B217E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A322F6CC-E1F9-4F75-B343-86643CB2CC1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F4B44971-D33A-4FB4-8BC5-215206C91B7B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A7E3ED71-C342-4AAA-8A75-5118FA23FE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3F0A5D38-CD94-456D-8272-4EBADFDA28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5" r:id="rId1"/>
    <p:sldLayoutId id="2147484036" r:id="rId2"/>
    <p:sldLayoutId id="2147484037" r:id="rId3"/>
    <p:sldLayoutId id="2147484038" r:id="rId4"/>
    <p:sldLayoutId id="2147484039" r:id="rId5"/>
    <p:sldLayoutId id="2147484040" r:id="rId6"/>
    <p:sldLayoutId id="2147484041" r:id="rId7"/>
    <p:sldLayoutId id="2147484042" r:id="rId8"/>
    <p:sldLayoutId id="2147484043" r:id="rId9"/>
    <p:sldLayoutId id="2147484044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DAB3076F-1C81-4994-B17E-2C4806A282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0B85270-BA79-473E-AB17-0D536B08C487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34F70BD-0E87-4E86-BE7A-C94F856FB52E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55301" name="Picture 3" descr="MHE-red-RGB-email-logo.png">
            <a:extLst>
              <a:ext uri="{FF2B5EF4-FFF2-40B4-BE49-F238E27FC236}">
                <a16:creationId xmlns:a16="http://schemas.microsoft.com/office/drawing/2014/main" id="{62DAE0F9-9CD7-4856-BB93-A850321AE788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CBFF9597-8298-4F86-A471-BA4675196AA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6AE4F32F-F6A8-47EB-8995-C5B4CF9D9576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9244E5DC-B80C-4D99-9467-CF7CC58772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1797B0EB-D655-4A5B-87A6-1A17B8C7B3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5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99C9A578-B8B1-44BC-99A1-390760AD5B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527800"/>
            <a:ext cx="8915400" cy="25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altLang="en-US" sz="1000" dirty="0"/>
              <a:t>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05405EC-7ED1-4CA4-B9D1-CB23EB135285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 dirty="0">
                <a:solidFill>
                  <a:schemeClr val="tx1"/>
                </a:solidFill>
              </a:rPr>
              <a:t>Biology</a:t>
            </a:r>
          </a:p>
          <a:p>
            <a:pPr algn="ctr" eaLnBrk="1" hangingPunct="1"/>
            <a:endParaRPr lang="en-US" altLang="en-US" sz="3600" dirty="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23B20174-B90F-434C-83A1-F6142FACDE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108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 dirty="0">
                <a:solidFill>
                  <a:srgbClr val="000000"/>
                </a:solidFill>
              </a:rPr>
              <a:t>Plant Reproduction I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 dirty="0">
                <a:solidFill>
                  <a:srgbClr val="000000"/>
                </a:solidFill>
              </a:rPr>
              <a:t>Clicker Questions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054D9110-0F49-46B3-BDE4-CBFF68178A5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8</a:t>
            </a:r>
          </a:p>
        </p:txBody>
      </p:sp>
      <p:sp>
        <p:nvSpPr>
          <p:cNvPr id="12291" name="Rectangle 6">
            <a:extLst>
              <a:ext uri="{FF2B5EF4-FFF2-40B4-BE49-F238E27FC236}">
                <a16:creationId xmlns:a16="http://schemas.microsoft.com/office/drawing/2014/main" id="{4916D5B2-5599-4A05-B438-B6F66855CD6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 flower that did not produce anthers would be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Carpelate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Incomplete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Imperfect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Female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E536E3AF-F36E-4D85-8618-66F10A22BED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9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9874CB5E-FB26-48F3-8443-DE5A994B367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Somatic embryogenesis occurs when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 plant self fertilizes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 piece of a plant breaks off and forms a new plant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 pollen from a different individual is deposited on the stigma of a flower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Embryos developing directly for body cells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Runners and rhizomes spread the plant asexually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2806147A-CBB1-4404-9D7C-1A6AA952267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10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1E72CD93-2971-403F-A89C-3D725BE7709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5240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Parthenocarpic fruit are produced via apomixes and are exact copies of the parent plant.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06353A3C-E3EF-4567-83A1-7298962B5F4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11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D3558797-019F-4A0C-ACC4-05D06E0AB92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 mutation inactivates the SI system in a plant. How will this affect the plant?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 plant becomes sterile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 plant becomes dioecious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 plant can self fertilize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 plant can no longer reproduce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CB10C2B4-822E-4A2A-B807-DC0491E810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12</a:t>
            </a:r>
          </a:p>
        </p:txBody>
      </p:sp>
      <p:sp>
        <p:nvSpPr>
          <p:cNvPr id="16387" name="Rectangle 6">
            <a:extLst>
              <a:ext uri="{FF2B5EF4-FFF2-40B4-BE49-F238E27FC236}">
                <a16:creationId xmlns:a16="http://schemas.microsoft.com/office/drawing/2014/main" id="{C70D33FC-513E-48BD-8834-C4AEB6776D3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1752600"/>
            <a:ext cx="8610600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If the pollen has the S</a:t>
            </a:r>
            <a:r>
              <a:rPr lang="en-US" altLang="en-US" sz="2400" baseline="-25000"/>
              <a:t>1</a:t>
            </a:r>
            <a:r>
              <a:rPr lang="en-US" altLang="en-US" sz="2400"/>
              <a:t> allele and the stigma’s alleles are S</a:t>
            </a:r>
            <a:r>
              <a:rPr lang="en-US" altLang="en-US" sz="2400" baseline="-25000"/>
              <a:t>3</a:t>
            </a:r>
            <a:r>
              <a:rPr lang="en-US" altLang="en-US" sz="2400"/>
              <a:t>S</a:t>
            </a:r>
            <a:r>
              <a:rPr lang="en-US" altLang="en-US" sz="2400" baseline="-25000"/>
              <a:t>4</a:t>
            </a:r>
            <a:r>
              <a:rPr lang="en-US" altLang="en-US" sz="2400"/>
              <a:t>, will pollen tube formation be halted?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Yes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No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C549F76B-015B-42D7-BAFA-714505DD9F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13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8DADD9F2-80F8-4109-B765-DD0BB759AB0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1000" y="1828800"/>
            <a:ext cx="81946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Flour is made from wheat grain. What part of the grain are humans consuming as bread?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Embryo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Endosperm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Seed coat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Ovary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Stigma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FFDBBFB0-D0FE-4CF7-8AE9-310FA5727A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14</a:t>
            </a:r>
          </a:p>
        </p:txBody>
      </p:sp>
      <p:sp>
        <p:nvSpPr>
          <p:cNvPr id="18435" name="Rectangle 6">
            <a:extLst>
              <a:ext uri="{FF2B5EF4-FFF2-40B4-BE49-F238E27FC236}">
                <a16:creationId xmlns:a16="http://schemas.microsoft.com/office/drawing/2014/main" id="{0CC39701-52AE-44B7-98EE-1ECAE4E96E4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3400" y="1676400"/>
            <a:ext cx="8305800" cy="4114800"/>
          </a:xfrm>
        </p:spPr>
        <p:txBody>
          <a:bodyPr/>
          <a:lstStyle/>
          <a:p>
            <a:pPr lvl="1">
              <a:buFont typeface="Wingdings" panose="05000000000000000000" pitchFamily="2" charset="2"/>
              <a:buNone/>
            </a:pPr>
            <a:r>
              <a:rPr lang="en-US" altLang="en-US" sz="2400"/>
              <a:t>Mutated plants with inactive TWN proteins do not 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en-US" altLang="en-US" sz="2400"/>
              <a:t>produce a suspensor; instead they produce 2 embryos. 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en-US" altLang="en-US" sz="2400"/>
              <a:t>Based on this, what is the function of the TWN protein?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Forming endosperm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Directing later embryogenesis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Directing the flow of nutrients from the suspensor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Helping to coordinate the unequal cell division of the zygote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Inducing apoptosis of the suspensor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7434DAC1-DC4D-4256-A498-3709C795618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15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A7D0BCA1-E04F-4991-9713-F9A1EC12AC0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Why do plants reproduce asexually?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Maintains favorable gene combinations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Allows for rapid proliferation in a stable environment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Does not require pollinators or other nearby conspecific plants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Allows for the plant to persist for long periods of time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 are valid reasons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41CD5E79-085B-430E-8FBD-A6D7B4DDB2E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16</a:t>
            </a:r>
          </a:p>
        </p:txBody>
      </p:sp>
      <p:sp>
        <p:nvSpPr>
          <p:cNvPr id="20483" name="Rectangle 6">
            <a:extLst>
              <a:ext uri="{FF2B5EF4-FFF2-40B4-BE49-F238E27FC236}">
                <a16:creationId xmlns:a16="http://schemas.microsoft.com/office/drawing/2014/main" id="{DAAF5406-9E49-4213-A59C-F5F50AA962D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Potatoes have eyes but cannot see; what is the function of the “eyes”?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Increase surface area for water absorption in the potato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Sexual reproduction with other potatoes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Tuber sprouts used for asexual reproduction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 potato is the fruit of the potato plant and the eyes are the germinating seed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Adventitious roots for water collection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CBE45397-5C42-4D14-A915-76FF9255C0C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17</a:t>
            </a:r>
          </a:p>
        </p:txBody>
      </p:sp>
      <p:sp>
        <p:nvSpPr>
          <p:cNvPr id="28675" name="Rectangle 8">
            <a:extLst>
              <a:ext uri="{FF2B5EF4-FFF2-40B4-BE49-F238E27FC236}">
                <a16:creationId xmlns:a16="http://schemas.microsoft.com/office/drawing/2014/main" id="{D629D6B3-9523-4422-96D0-7091F5A1432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What is the function of the petals?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Attracting pollinators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Storing nectar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Protecting the developing flower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Producing pollen grains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Containing the ovary and ovule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29CAF903-C7AE-46B5-B6F9-C3C3380C43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788E0A9F-26B5-4BD4-AE64-DEFE9E7E45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981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The clicker questions have been assigned a level of Bloom’s taxonomy. These questions can be used for formative and summative evaluation.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>
            <a:extLst>
              <a:ext uri="{FF2B5EF4-FFF2-40B4-BE49-F238E27FC236}">
                <a16:creationId xmlns:a16="http://schemas.microsoft.com/office/drawing/2014/main" id="{DD5627AC-D6B2-4991-88AC-14C91E5532C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18</a:t>
            </a:r>
          </a:p>
        </p:txBody>
      </p:sp>
      <p:sp>
        <p:nvSpPr>
          <p:cNvPr id="6147" name="Rectangle 6">
            <a:extLst>
              <a:ext uri="{FF2B5EF4-FFF2-40B4-BE49-F238E27FC236}">
                <a16:creationId xmlns:a16="http://schemas.microsoft.com/office/drawing/2014/main" id="{790B83F4-1C4A-4BD3-B39D-19D458D240C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>
                <a:ea typeface="+mn-ea"/>
              </a:rPr>
              <a:t>	What occurs during the phase change in an angiosperm?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The seed breaks dormancy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Growth switches from primary to secondary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The plant becomes capable of forming flowers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Leaf abscission is initiated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None of the above</a:t>
            </a: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B840BA5C-979A-446D-993E-F010E0E144C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19</a:t>
            </a:r>
          </a:p>
        </p:txBody>
      </p:sp>
      <p:sp>
        <p:nvSpPr>
          <p:cNvPr id="32771" name="Rectangle 6">
            <a:extLst>
              <a:ext uri="{FF2B5EF4-FFF2-40B4-BE49-F238E27FC236}">
                <a16:creationId xmlns:a16="http://schemas.microsoft.com/office/drawing/2014/main" id="{8FB41E6B-880A-4362-94E4-C740AF14E8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Germination is a multistage process but it begins with the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Opening of the cotyledons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Emergence of the radicle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Absorption of water by the seed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Digestion of the endosperm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Dispersal of the fruit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:a16="http://schemas.microsoft.com/office/drawing/2014/main" id="{7D1CC3D3-F26D-4612-9D9B-A3DFB5732E0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20</a:t>
            </a:r>
          </a:p>
        </p:txBody>
      </p:sp>
      <p:sp>
        <p:nvSpPr>
          <p:cNvPr id="34819" name="Rectangle 6">
            <a:extLst>
              <a:ext uri="{FF2B5EF4-FFF2-40B4-BE49-F238E27FC236}">
                <a16:creationId xmlns:a16="http://schemas.microsoft.com/office/drawing/2014/main" id="{6D8930D7-DD96-4E50-8E1A-788F80655D7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8288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outermost whorl of floral parts is the corolla which contains the stamens.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>
            <a:extLst>
              <a:ext uri="{FF2B5EF4-FFF2-40B4-BE49-F238E27FC236}">
                <a16:creationId xmlns:a16="http://schemas.microsoft.com/office/drawing/2014/main" id="{6DAFDBB9-D2A5-41E3-8E13-FF7423D7E3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21</a:t>
            </a:r>
          </a:p>
        </p:txBody>
      </p:sp>
      <p:sp>
        <p:nvSpPr>
          <p:cNvPr id="36867" name="Rectangle 6">
            <a:extLst>
              <a:ext uri="{FF2B5EF4-FFF2-40B4-BE49-F238E27FC236}">
                <a16:creationId xmlns:a16="http://schemas.microsoft.com/office/drawing/2014/main" id="{C846A8C4-C3D9-4B19-9670-22D0E4BD382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	What is the function of α-amylase?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Production of starches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Splitting starches into metabolizable sugars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Initiating photosynthesis in the cotyledons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Breaking dormancy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Hardening the cell walls in the embryo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>
            <a:extLst>
              <a:ext uri="{FF2B5EF4-FFF2-40B4-BE49-F238E27FC236}">
                <a16:creationId xmlns:a16="http://schemas.microsoft.com/office/drawing/2014/main" id="{1786196C-DF29-4C2F-A5C5-829EA8E101A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22</a:t>
            </a:r>
          </a:p>
        </p:txBody>
      </p:sp>
      <p:sp>
        <p:nvSpPr>
          <p:cNvPr id="38915" name="Rectangle 6">
            <a:extLst>
              <a:ext uri="{FF2B5EF4-FFF2-40B4-BE49-F238E27FC236}">
                <a16:creationId xmlns:a16="http://schemas.microsoft.com/office/drawing/2014/main" id="{E08867B8-254C-4DD4-A9DC-DD57019C3C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Flowers with white or very pale colored flowers that are heavily scented and open at night are most likely pollinated by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Moths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Bees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Butterflies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Hummingbirds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Beetles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>
            <a:extLst>
              <a:ext uri="{FF2B5EF4-FFF2-40B4-BE49-F238E27FC236}">
                <a16:creationId xmlns:a16="http://schemas.microsoft.com/office/drawing/2014/main" id="{D7987ECA-4273-4B4D-A0CC-B33A3E3A17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23</a:t>
            </a:r>
          </a:p>
        </p:txBody>
      </p:sp>
      <p:sp>
        <p:nvSpPr>
          <p:cNvPr id="43011" name="Rectangle 6">
            <a:extLst>
              <a:ext uri="{FF2B5EF4-FFF2-40B4-BE49-F238E27FC236}">
                <a16:creationId xmlns:a16="http://schemas.microsoft.com/office/drawing/2014/main" id="{8A0E55CB-ACFA-41AC-962F-C45DC3F7A3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96200" cy="4876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Mutated plants with an inactive SUS gene do not produce a suspensor. Instead they produce 2 embryos. Based on this what is the function of the SUS gene?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Forming endosperm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Directing later embryogenesis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Directing the flow of nutrients from the suspensor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Suppression of embryo development in the suspensor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Inducing apoptosis of the suspensor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>
            <a:extLst>
              <a:ext uri="{FF2B5EF4-FFF2-40B4-BE49-F238E27FC236}">
                <a16:creationId xmlns:a16="http://schemas.microsoft.com/office/drawing/2014/main" id="{AC77A139-691A-4062-B627-58E5D783979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24</a:t>
            </a:r>
          </a:p>
        </p:txBody>
      </p:sp>
      <p:sp>
        <p:nvSpPr>
          <p:cNvPr id="45059" name="Rectangle 6">
            <a:extLst>
              <a:ext uri="{FF2B5EF4-FFF2-40B4-BE49-F238E27FC236}">
                <a16:creationId xmlns:a16="http://schemas.microsoft.com/office/drawing/2014/main" id="{1D142D59-B0D3-4CC8-B43B-5ABD6742933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What is the function of the suspensor?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Linking the embryo to the nutrient tissue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Protecting the seed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Providing glucose that feeds the developing seed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Water absorption to break dormancy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Resisting desiccation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>
            <a:extLst>
              <a:ext uri="{FF2B5EF4-FFF2-40B4-BE49-F238E27FC236}">
                <a16:creationId xmlns:a16="http://schemas.microsoft.com/office/drawing/2014/main" id="{7E1EDD62-C4C0-482F-A623-2A36B3E731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25</a:t>
            </a:r>
          </a:p>
        </p:txBody>
      </p:sp>
      <p:sp>
        <p:nvSpPr>
          <p:cNvPr id="47107" name="Rectangle 6">
            <a:extLst>
              <a:ext uri="{FF2B5EF4-FFF2-40B4-BE49-F238E27FC236}">
                <a16:creationId xmlns:a16="http://schemas.microsoft.com/office/drawing/2014/main" id="{15D3598A-6FD5-437F-9595-B9C64374EA6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Apomixis occurs when –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 plant produces diploid embryos by asexual reproduction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Runners and rhizomes spread the plant asexually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pollen from a different individual is deposited on the stigma of a flower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plant spontaneously dies after flowering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 plant curls around an object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>
            <a:extLst>
              <a:ext uri="{FF2B5EF4-FFF2-40B4-BE49-F238E27FC236}">
                <a16:creationId xmlns:a16="http://schemas.microsoft.com/office/drawing/2014/main" id="{459D61F4-D2CE-4433-A5D6-FFA32CA37B8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26</a:t>
            </a:r>
          </a:p>
        </p:txBody>
      </p:sp>
      <p:sp>
        <p:nvSpPr>
          <p:cNvPr id="16387" name="Rectangle 6">
            <a:extLst>
              <a:ext uri="{FF2B5EF4-FFF2-40B4-BE49-F238E27FC236}">
                <a16:creationId xmlns:a16="http://schemas.microsoft.com/office/drawing/2014/main" id="{8C76F5A4-6D38-4108-817A-CB96EAA4BD0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828800"/>
            <a:ext cx="7661275" cy="43434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>
                <a:ea typeface="+mn-ea"/>
              </a:rPr>
              <a:t>	A mutation inactivates the SI system in a plant. How will this affect the plant?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The plant becomes sterile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The plant becomes </a:t>
            </a:r>
            <a:r>
              <a:rPr lang="en-US" dirty="0" err="1"/>
              <a:t>dioecious</a:t>
            </a:r>
            <a:endParaRPr lang="en-US" dirty="0"/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The plant can self fertilize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The plant can no longer reproduce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None of the above</a:t>
            </a:r>
            <a:endParaRPr 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>
            <a:extLst>
              <a:ext uri="{FF2B5EF4-FFF2-40B4-BE49-F238E27FC236}">
                <a16:creationId xmlns:a16="http://schemas.microsoft.com/office/drawing/2014/main" id="{225B060A-3C0D-4BFA-9AD8-29542C42E21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7158038" cy="1412875"/>
          </a:xfrm>
        </p:spPr>
        <p:txBody>
          <a:bodyPr/>
          <a:lstStyle/>
          <a:p>
            <a:pPr eaLnBrk="1" hangingPunct="1"/>
            <a:r>
              <a:rPr lang="en-US" altLang="en-US" dirty="0"/>
              <a:t>Question 27</a:t>
            </a:r>
          </a:p>
        </p:txBody>
      </p:sp>
      <p:sp>
        <p:nvSpPr>
          <p:cNvPr id="55299" name="Rectangle 6">
            <a:extLst>
              <a:ext uri="{FF2B5EF4-FFF2-40B4-BE49-F238E27FC236}">
                <a16:creationId xmlns:a16="http://schemas.microsoft.com/office/drawing/2014/main" id="{533BE54F-1459-4A08-8590-627A98C1C38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</a:t>
            </a:r>
            <a:r>
              <a:rPr lang="en-US" altLang="en-US" sz="2400" i="1"/>
              <a:t>EMF</a:t>
            </a:r>
            <a:r>
              <a:rPr lang="en-US" altLang="en-US" sz="2400"/>
              <a:t> gene is linked to flowering. As the plant ages, the amount of expression of the </a:t>
            </a:r>
            <a:r>
              <a:rPr lang="en-US" altLang="en-US" sz="2400" i="1"/>
              <a:t>EMF</a:t>
            </a:r>
            <a:r>
              <a:rPr lang="en-US" altLang="en-US" sz="2400"/>
              <a:t> gene is reduced, and the plant begins to flower. Also, plants with a mutated non-functional </a:t>
            </a:r>
            <a:r>
              <a:rPr lang="en-US" altLang="en-US" sz="2400" i="1"/>
              <a:t>EMF</a:t>
            </a:r>
            <a:r>
              <a:rPr lang="en-US" altLang="en-US" sz="2400"/>
              <a:t> gene flower almost immediately. How is </a:t>
            </a:r>
            <a:r>
              <a:rPr lang="en-US" altLang="en-US" sz="2400" i="1"/>
              <a:t>EMF </a:t>
            </a:r>
            <a:r>
              <a:rPr lang="en-US" altLang="en-US" sz="2400"/>
              <a:t>related to flowering?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It promotes flowering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It inactivates proteins that prevent flowering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It inhibits flowering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It induces the phase change to the adult form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0256A2C2-DAAB-4BBB-BD54-BB3B4680146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C1F36E9C-A377-4D7B-8DF4-43EF18CEA7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In plants meiosis does not directly generate the gametes; mitosis occurring in the gametophyte generates the gametes.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>
            <a:extLst>
              <a:ext uri="{FF2B5EF4-FFF2-40B4-BE49-F238E27FC236}">
                <a16:creationId xmlns:a16="http://schemas.microsoft.com/office/drawing/2014/main" id="{6BB98415-7D0B-449D-98B8-65EE4811DAB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28</a:t>
            </a:r>
          </a:p>
        </p:txBody>
      </p:sp>
      <p:sp>
        <p:nvSpPr>
          <p:cNvPr id="57347" name="Rectangle 6">
            <a:extLst>
              <a:ext uri="{FF2B5EF4-FFF2-40B4-BE49-F238E27FC236}">
                <a16:creationId xmlns:a16="http://schemas.microsoft.com/office/drawing/2014/main" id="{AE345622-E395-43ED-A0E4-794B05869FA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 plant that lives for three years but only flowers once and then it dies would be considered a(n)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Annual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Biennial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Perennial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>
            <a:extLst>
              <a:ext uri="{FF2B5EF4-FFF2-40B4-BE49-F238E27FC236}">
                <a16:creationId xmlns:a16="http://schemas.microsoft.com/office/drawing/2014/main" id="{DD2D762F-832B-40D0-B720-D1BBD7F014C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29</a:t>
            </a:r>
          </a:p>
        </p:txBody>
      </p:sp>
      <p:sp>
        <p:nvSpPr>
          <p:cNvPr id="61443" name="Rectangle 6">
            <a:extLst>
              <a:ext uri="{FF2B5EF4-FFF2-40B4-BE49-F238E27FC236}">
                <a16:creationId xmlns:a16="http://schemas.microsoft.com/office/drawing/2014/main" id="{4AFD200F-E960-4A00-9B8F-AE538C2A13A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</a:t>
            </a:r>
            <a:r>
              <a:rPr lang="en-US" altLang="en-US" sz="2400" i="1"/>
              <a:t>HOBBIT </a:t>
            </a:r>
            <a:r>
              <a:rPr lang="en-US" altLang="en-US" sz="2400"/>
              <a:t>gene represses the repression of auxin induced root development. </a:t>
            </a:r>
            <a:r>
              <a:rPr lang="en-US" altLang="en-US" sz="2400" i="1"/>
              <a:t>HOBBIT </a:t>
            </a:r>
            <a:r>
              <a:rPr lang="en-US" altLang="en-US" sz="2400"/>
              <a:t>mutants have an inactivated </a:t>
            </a:r>
            <a:r>
              <a:rPr lang="en-US" altLang="en-US" sz="2400" i="1"/>
              <a:t>HOBBIT </a:t>
            </a:r>
            <a:r>
              <a:rPr lang="en-US" altLang="en-US" sz="2400"/>
              <a:t>gene. What should these seedlings look like?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Completely normal seedlings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Seedlings with many more shoots than normal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Seedlings with stubby roots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Seedlings with tiny stunted leaves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Seedlings without leaves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19DC6ACC-83FB-4155-8BEC-7C74FEB6D9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Answer Key</a:t>
            </a:r>
            <a:endParaRPr lang="en-US" altLang="en-US" dirty="0"/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6FA4344A-3D8F-4D27-9691-8767F4C04F7B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600200"/>
            <a:ext cx="2590800" cy="48006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</p:txBody>
      </p:sp>
      <p:sp>
        <p:nvSpPr>
          <p:cNvPr id="21508" name="Rectangle 6">
            <a:extLst>
              <a:ext uri="{FF2B5EF4-FFF2-40B4-BE49-F238E27FC236}">
                <a16:creationId xmlns:a16="http://schemas.microsoft.com/office/drawing/2014/main" id="{1C98EA38-03B1-462E-B794-83C4A49D57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1981200"/>
            <a:ext cx="49530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numCol="2"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B (False)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972A5A6C-CA74-4168-9C51-DF95035A53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</a:t>
            </a:r>
          </a:p>
        </p:txBody>
      </p:sp>
      <p:sp>
        <p:nvSpPr>
          <p:cNvPr id="6147" name="Rectangle 6">
            <a:extLst>
              <a:ext uri="{FF2B5EF4-FFF2-40B4-BE49-F238E27FC236}">
                <a16:creationId xmlns:a16="http://schemas.microsoft.com/office/drawing/2014/main" id="{1BFE02A1-61A4-45AA-96AA-A803B2D7DCB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What is the function of the sepals?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Attracting pollinators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Storing nectar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Protecting the developing flower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Producing pollen grains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Containing the ovary and ovule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897DF871-07F3-4032-9823-05991768591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3</a:t>
            </a:r>
          </a:p>
        </p:txBody>
      </p:sp>
      <p:sp>
        <p:nvSpPr>
          <p:cNvPr id="7171" name="Rectangle 6">
            <a:extLst>
              <a:ext uri="{FF2B5EF4-FFF2-40B4-BE49-F238E27FC236}">
                <a16:creationId xmlns:a16="http://schemas.microsoft.com/office/drawing/2014/main" id="{45C8EBEE-861F-4DDF-8218-B5D9AC361F2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sticky upper end of the pistol that receives the pollen is called the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Anther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Stigma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Style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Ovary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Samara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14615E98-7C38-463F-A6FE-9BD1527A52E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4</a:t>
            </a:r>
          </a:p>
        </p:txBody>
      </p:sp>
      <p:sp>
        <p:nvSpPr>
          <p:cNvPr id="8195" name="Rectangle 6">
            <a:extLst>
              <a:ext uri="{FF2B5EF4-FFF2-40B4-BE49-F238E27FC236}">
                <a16:creationId xmlns:a16="http://schemas.microsoft.com/office/drawing/2014/main" id="{3A004210-E49E-4F96-8A25-5AEE738B8C8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What is the function of the tube cell?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Increasing </a:t>
            </a:r>
            <a:r>
              <a:rPr lang="en-US" dirty="0" err="1">
                <a:ea typeface="+mn-ea"/>
                <a:cs typeface="+mn-cs"/>
              </a:rPr>
              <a:t>turgor</a:t>
            </a:r>
            <a:r>
              <a:rPr lang="en-US" dirty="0">
                <a:ea typeface="+mn-ea"/>
                <a:cs typeface="+mn-cs"/>
              </a:rPr>
              <a:t> pressure to facilitate flower opening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Delivering the pollen to the ovary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Attracting pollinator to the flower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Making the anthers accessible to insect pollinators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Protecting the pollen from damage during dispersal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4DB61FEE-59B3-45FE-81A1-4CB3F36B4E3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5</a:t>
            </a:r>
          </a:p>
        </p:txBody>
      </p:sp>
      <p:sp>
        <p:nvSpPr>
          <p:cNvPr id="9219" name="Rectangle 6">
            <a:extLst>
              <a:ext uri="{FF2B5EF4-FFF2-40B4-BE49-F238E27FC236}">
                <a16:creationId xmlns:a16="http://schemas.microsoft.com/office/drawing/2014/main" id="{7DDA171C-ED30-4BE4-A5B6-A49342A1DA2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752600"/>
            <a:ext cx="7661275" cy="4495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endosperm is typically __________ whereas the zygote is typically __________.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Diploid, haploid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Haploid, triploid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Triploid, diploid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Diploid, triploid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Haploid, diploid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B5C24BD3-3EA9-477D-BCC2-F6CF8E1A20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6</a:t>
            </a:r>
          </a:p>
        </p:txBody>
      </p:sp>
      <p:sp>
        <p:nvSpPr>
          <p:cNvPr id="10243" name="Rectangle 6">
            <a:extLst>
              <a:ext uri="{FF2B5EF4-FFF2-40B4-BE49-F238E27FC236}">
                <a16:creationId xmlns:a16="http://schemas.microsoft.com/office/drawing/2014/main" id="{8E8CDD33-3643-473C-988B-35B40459EBF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whorl contains the stamens?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Perianth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Androecium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Gynoecium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Calyx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Corolla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6044478C-1B96-41B8-B88C-138E460A71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7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90A636A4-7D44-4CCD-B362-E852378F3B3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8288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In a mature dicot seed the cotyledons are found in the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Radicle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Coleoptile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Hypocotyl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Epicotyl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Sporopollenin</a:t>
            </a:r>
          </a:p>
          <a:p>
            <a:endParaRPr lang="en-US" altLang="en-US" sz="240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29"/>
  <p:tag name="MMPROD_UIDATA" val="&lt;database version=&quot;7.0&quot;&gt;&lt;object type=&quot;1&quot; unique_id=&quot;10001&quot;&gt;&lt;object type=&quot;8&quot; unique_id=&quot;10922&quot;&gt;&lt;/object&gt;&lt;object type=&quot;2&quot; unique_id=&quot;10923&quot;&gt;&lt;object type=&quot;3&quot; unique_id=&quot;10924&quot;&gt;&lt;property id=&quot;20148&quot; value=&quot;5&quot;/&gt;&lt;property id=&quot;20300&quot; value=&quot;Slide 1&quot;/&gt;&lt;property id=&quot;20307&quot; value=&quot;317&quot;/&gt;&lt;/object&gt;&lt;object type=&quot;3&quot; unique_id=&quot;10925&quot;&gt;&lt;property id=&quot;20148&quot; value=&quot;5&quot;/&gt;&lt;property id=&quot;20300&quot; value=&quot;Slide 2 - &amp;quot;Assessment&amp;quot;&quot;/&gt;&lt;property id=&quot;20307&quot; value=&quot;329&quot;/&gt;&lt;/object&gt;&lt;object type=&quot;3&quot; unique_id=&quot;10926&quot;&gt;&lt;property id=&quot;20148&quot; value=&quot;5&quot;/&gt;&lt;property id=&quot;20300&quot; value=&quot;Slide 3 - &amp;quot;Question 1&amp;quot;&quot;/&gt;&lt;property id=&quot;20307&quot; value=&quot;297&quot;/&gt;&lt;/object&gt;&lt;object type=&quot;3&quot; unique_id=&quot;10927&quot;&gt;&lt;property id=&quot;20148&quot; value=&quot;5&quot;/&gt;&lt;property id=&quot;20300&quot; value=&quot;Slide 4 - &amp;quot;Question 2&amp;quot;&quot;/&gt;&lt;property id=&quot;20307&quot; value=&quot;298&quot;/&gt;&lt;/object&gt;&lt;object type=&quot;3&quot; unique_id=&quot;10928&quot;&gt;&lt;property id=&quot;20148&quot; value=&quot;5&quot;/&gt;&lt;property id=&quot;20300&quot; value=&quot;Slide 5 - &amp;quot;Question 3&amp;quot;&quot;/&gt;&lt;property id=&quot;20307&quot; value=&quot;299&quot;/&gt;&lt;/object&gt;&lt;object type=&quot;3&quot; unique_id=&quot;10929&quot;&gt;&lt;property id=&quot;20148&quot; value=&quot;5&quot;/&gt;&lt;property id=&quot;20300&quot; value=&quot;Slide 6 - &amp;quot;Question 4&amp;quot;&quot;/&gt;&lt;property id=&quot;20307&quot; value=&quot;300&quot;/&gt;&lt;/object&gt;&lt;object type=&quot;3&quot; unique_id=&quot;10930&quot;&gt;&lt;property id=&quot;20148&quot; value=&quot;5&quot;/&gt;&lt;property id=&quot;20300&quot; value=&quot;Slide 7 - &amp;quot;Question 5&amp;quot;&quot;/&gt;&lt;property id=&quot;20307&quot; value=&quot;301&quot;/&gt;&lt;/object&gt;&lt;object type=&quot;3&quot; unique_id=&quot;10931&quot;&gt;&lt;property id=&quot;20148&quot; value=&quot;5&quot;/&gt;&lt;property id=&quot;20300&quot; value=&quot;Slide 8 - &amp;quot;Question 6&amp;quot;&quot;/&gt;&lt;property id=&quot;20307&quot; value=&quot;323&quot;/&gt;&lt;/object&gt;&lt;object type=&quot;3&quot; unique_id=&quot;10932&quot;&gt;&lt;property id=&quot;20148&quot; value=&quot;5&quot;/&gt;&lt;property id=&quot;20300&quot; value=&quot;Slide 9 - &amp;quot;Question 7&amp;quot;&quot;/&gt;&lt;property id=&quot;20307&quot; value=&quot;304&quot;/&gt;&lt;/object&gt;&lt;object type=&quot;3&quot; unique_id=&quot;10933&quot;&gt;&lt;property id=&quot;20148&quot; value=&quot;5&quot;/&gt;&lt;property id=&quot;20300&quot; value=&quot;Slide 10 - &amp;quot;Question 8&amp;quot;&quot;/&gt;&lt;property id=&quot;20307&quot; value=&quot;324&quot;/&gt;&lt;/object&gt;&lt;object type=&quot;3&quot; unique_id=&quot;10934&quot;&gt;&lt;property id=&quot;20148&quot; value=&quot;5&quot;/&gt;&lt;property id=&quot;20300&quot; value=&quot;Slide 11 - &amp;quot;Question 9&amp;quot;&quot;/&gt;&lt;property id=&quot;20307&quot; value=&quot;326&quot;/&gt;&lt;/object&gt;&lt;object type=&quot;3&quot; unique_id=&quot;10935&quot;&gt;&lt;property id=&quot;20148&quot; value=&quot;5&quot;/&gt;&lt;property id=&quot;20300&quot; value=&quot;Slide 12 - &amp;quot;Question 10&amp;quot;&quot;/&gt;&lt;property id=&quot;20307&quot; value=&quot;325&quot;/&gt;&lt;/object&gt;&lt;object type=&quot;3&quot; unique_id=&quot;10936&quot;&gt;&lt;property id=&quot;20148&quot; value=&quot;5&quot;/&gt;&lt;property id=&quot;20300&quot; value=&quot;Slide 13 - &amp;quot;Question 11&amp;quot;&quot;/&gt;&lt;property id=&quot;20307&quot; value=&quot;307&quot;/&gt;&lt;/object&gt;&lt;object type=&quot;3&quot; unique_id=&quot;10937&quot;&gt;&lt;property id=&quot;20148&quot; value=&quot;5&quot;/&gt;&lt;property id=&quot;20300&quot; value=&quot;Slide 14 - &amp;quot;Question 12&amp;quot;&quot;/&gt;&lt;property id=&quot;20307&quot; value=&quot;308&quot;/&gt;&lt;/object&gt;&lt;object type=&quot;3&quot; unique_id=&quot;10938&quot;&gt;&lt;property id=&quot;20148&quot; value=&quot;5&quot;/&gt;&lt;property id=&quot;20300&quot; value=&quot;Slide 15 - &amp;quot;Question 13&amp;quot;&quot;/&gt;&lt;property id=&quot;20307&quot; value=&quot;309&quot;/&gt;&lt;/object&gt;&lt;object type=&quot;3&quot; unique_id=&quot;10939&quot;&gt;&lt;property id=&quot;20148&quot; value=&quot;5&quot;/&gt;&lt;property id=&quot;20300&quot; value=&quot;Slide 16 - &amp;quot;Question 14&amp;quot;&quot;/&gt;&lt;property id=&quot;20307&quot; value=&quot;310&quot;/&gt;&lt;/object&gt;&lt;object type=&quot;3&quot; unique_id=&quot;10940&quot;&gt;&lt;property id=&quot;20148&quot; value=&quot;5&quot;/&gt;&lt;property id=&quot;20300&quot; value=&quot;Slide 17 - &amp;quot;Question 15&amp;quot;&quot;/&gt;&lt;property id=&quot;20307&quot; value=&quot;311&quot;/&gt;&lt;/object&gt;&lt;object type=&quot;3&quot; unique_id=&quot;10941&quot;&gt;&lt;property id=&quot;20148&quot; value=&quot;5&quot;/&gt;&lt;property id=&quot;20300&quot; value=&quot;Slide 18 - &amp;quot;Question 16&amp;quot;&quot;/&gt;&lt;property id=&quot;20307&quot; value=&quot;330&quot;/&gt;&lt;/object&gt;&lt;object type=&quot;3&quot; unique_id=&quot;10942&quot;&gt;&lt;property id=&quot;20148&quot; value=&quot;5&quot;/&gt;&lt;property id=&quot;20300&quot; value=&quot;Slide 19 - &amp;quot;Answer Key – Chapter 39&amp;quot;&quot;/&gt;&lt;property id=&quot;20307&quot; value=&quot;273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3076</TotalTime>
  <Words>404</Words>
  <Application>Microsoft Office PowerPoint</Application>
  <PresentationFormat>On-screen Show (4:3)</PresentationFormat>
  <Paragraphs>319</Paragraphs>
  <Slides>32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32</vt:i4>
      </vt:variant>
    </vt:vector>
  </HeadingPairs>
  <TitlesOfParts>
    <vt:vector size="41" baseType="lpstr">
      <vt:lpstr>Arial</vt:lpstr>
      <vt:lpstr>Geneva</vt:lpstr>
      <vt:lpstr>Symbol</vt:lpstr>
      <vt:lpstr>Tahoma</vt:lpstr>
      <vt:lpstr>Times New Roman</vt:lpstr>
      <vt:lpstr>Wingdings</vt:lpstr>
      <vt:lpstr>ヒラギノ角ゴ Pro W3</vt:lpstr>
      <vt:lpstr>Axis</vt:lpstr>
      <vt:lpstr>1_MHSGITemplate</vt:lpstr>
      <vt:lpstr>PowerPoint Presentation</vt:lpstr>
      <vt:lpstr>Assessment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Question 11</vt:lpstr>
      <vt:lpstr>Question 12</vt:lpstr>
      <vt:lpstr>Question 13</vt:lpstr>
      <vt:lpstr>Question 14</vt:lpstr>
      <vt:lpstr>Question 15</vt:lpstr>
      <vt:lpstr>Question 16</vt:lpstr>
      <vt:lpstr>Question 17</vt:lpstr>
      <vt:lpstr>Question 18</vt:lpstr>
      <vt:lpstr>Question 19</vt:lpstr>
      <vt:lpstr>Question 20</vt:lpstr>
      <vt:lpstr>Question 21</vt:lpstr>
      <vt:lpstr>Question 22</vt:lpstr>
      <vt:lpstr>Question 23</vt:lpstr>
      <vt:lpstr>Question 24</vt:lpstr>
      <vt:lpstr>Question 25</vt:lpstr>
      <vt:lpstr>Question 26</vt:lpstr>
      <vt:lpstr>Question 27</vt:lpstr>
      <vt:lpstr>Question 28</vt:lpstr>
      <vt:lpstr>Question 29</vt:lpstr>
      <vt:lpstr>Answer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272</cp:revision>
  <dcterms:created xsi:type="dcterms:W3CDTF">2005-04-19T02:46:41Z</dcterms:created>
  <dcterms:modified xsi:type="dcterms:W3CDTF">2019-05-02T20:42:04Z</dcterms:modified>
</cp:coreProperties>
</file>