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74" r:id="rId2"/>
  </p:sldMasterIdLst>
  <p:notesMasterIdLst>
    <p:notesMasterId r:id="rId26"/>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273" r:id="rId25"/>
  </p:sldIdLst>
  <p:sldSz cx="9144000" cy="6858000" type="screen4x3"/>
  <p:notesSz cx="6858000" cy="9144000"/>
  <p:custDataLst>
    <p:tags r:id="rId2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737" autoAdjust="0"/>
    <p:restoredTop sz="87324" autoAdjust="0"/>
  </p:normalViewPr>
  <p:slideViewPr>
    <p:cSldViewPr>
      <p:cViewPr varScale="1">
        <p:scale>
          <a:sx n="78" d="100"/>
          <a:sy n="78" d="100"/>
        </p:scale>
        <p:origin x="108"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EDBB5151-F710-4623-B030-EC7588425CF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B9887E49-7EBE-41FD-9723-82CEAABDEEA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01CAC244-2D69-4CC6-BFEF-541112A53A46}"/>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E5CBCBA8-5490-49EE-8F60-92D331F36B0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564EDF6-B15C-4C20-92CC-A2E7DB4CDFA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FC1C3BC-73FA-4475-A014-3E0668887A0C}"/>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89E8E1B-6030-4857-85DB-EB65F7B63E0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D7491566-089A-4BE7-88BC-845DB0596A8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1E425CD-549B-45E8-928C-13CC2EEC9177}" type="slidenum">
              <a:rPr lang="en-US" altLang="en-US" sz="1200"/>
              <a:pPr/>
              <a:t>1</a:t>
            </a:fld>
            <a:endParaRPr lang="en-US" altLang="en-US" sz="1200"/>
          </a:p>
        </p:txBody>
      </p:sp>
      <p:sp>
        <p:nvSpPr>
          <p:cNvPr id="5123" name="Rectangle 2">
            <a:extLst>
              <a:ext uri="{FF2B5EF4-FFF2-40B4-BE49-F238E27FC236}">
                <a16:creationId xmlns:a16="http://schemas.microsoft.com/office/drawing/2014/main" id="{C69C4D20-32D8-4376-A446-EA71AD053202}"/>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4592E4B0-DA43-4CF8-AD01-0EF44FC545C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626ACA8-CF6C-452B-ADA0-05E6125FEEDF}"/>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B1F27BCE-11FA-45E5-96B6-56567FA622F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C6A129DD-2F44-4A9B-B701-45B6E3277E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5B2BCF-700B-42A9-9622-2699A020A98F}"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F363082E-8869-4EDA-A588-F990022F3757}"/>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E78CB358-DEC9-4E7B-AE92-722FB0C7F6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77C446CC-3828-4717-AA08-3CC56D3898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51BAF66-5051-4C19-9995-BFD989277159}"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F1EFCA5-031A-4AFD-88DE-BFFB6DF6AC13}"/>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5E99F1FA-B2DA-4D7F-B2E2-2D957D6C17F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6E648F89-0263-470A-B80F-04939DBCC2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0B220E6-7F1F-49D6-87C0-AC11DF5143BD}"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7A92F84F-CDCD-40DF-B26D-1857D26FFBC4}"/>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8A9F7345-5D99-4F15-8C05-19E147B5DD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C92A642E-E666-4A68-A3D2-3E4A806F8E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F97483C-3272-41C1-BFED-D1B96FB4ED37}"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D07BBCAA-DFE9-4C4A-957F-EB7E2ED3B0CE}"/>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1A28E935-48E6-4550-84D8-B5DAECC61D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77856C2A-2E45-463B-A6BA-F59716654D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9BD51EF-4FBC-4A9C-A8D4-04110104BE8D}"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5FE06E9-CDFB-44E9-BEE4-24A611C296BB}"/>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98E2192D-216D-43C2-B08D-C7C3A23C34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E12E055F-E7F6-427D-9198-22E4652289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45CBB5E-7BF1-4DC0-AC7F-EEAD85F1A712}"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588D2FF-B9DC-4F37-AAD0-5A3E59CF43FB}"/>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5B5A4D61-DEC8-4B2D-94DC-C593F5FA23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6868" name="Slide Number Placeholder 3">
            <a:extLst>
              <a:ext uri="{FF2B5EF4-FFF2-40B4-BE49-F238E27FC236}">
                <a16:creationId xmlns:a16="http://schemas.microsoft.com/office/drawing/2014/main" id="{D01673E4-9C28-47C7-A2C4-527028FAD2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D0FC85-43F3-40A5-BAC8-5DD1FC4479F5}"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35F761D9-A01B-4A1C-B405-4454B91EF49F}"/>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E2191F85-0D8A-4114-BCBE-47E614D82F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C2F245D8-A220-4759-B118-3650D43FCB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CE3B10E-9280-4D51-AA14-41DB78F484FF}"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857CB4EB-1260-4475-A6AF-9B2DB110E8FE}"/>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5F575674-AE05-4ABD-8726-CAC15A8B9B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C26AE7B6-5891-488F-927F-7F0D2728EB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41B465E-5FAA-4808-8E79-162A6ECA1149}"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14DF2954-5A25-4304-AC0E-169045C7E6B6}"/>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DB4B36B6-5B2E-4A7F-B6A7-2FCE6D0029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3012" name="Slide Number Placeholder 3">
            <a:extLst>
              <a:ext uri="{FF2B5EF4-FFF2-40B4-BE49-F238E27FC236}">
                <a16:creationId xmlns:a16="http://schemas.microsoft.com/office/drawing/2014/main" id="{2EC88312-9DD6-41F6-8347-C629A2FD68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37931725" indent="-37474525">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C600C12-9668-4473-BA36-7EC1F0FDDD8C}" type="slidenum">
              <a:rPr lang="en-US" altLang="en-US" sz="1200">
                <a:ea typeface="Geneva" charset="-128"/>
              </a:rPr>
              <a:pPr/>
              <a:t>20</a:t>
            </a:fld>
            <a:endParaRPr lang="en-US" altLang="en-US" sz="1200">
              <a:ea typeface="Geneva"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A14EA4C0-93B1-4B94-A216-7D9E33B6FB7D}"/>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9ED1070D-0C05-4067-9757-9F4A1BFDAA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3788A8AB-3AD8-44B0-AF31-74932E9F9B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120C4AE-3509-454D-B604-8032F35660F5}"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3EA267E-1941-485F-8CB7-94C838F934A7}"/>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CCFCBD26-5887-4E57-AB7A-3AF306DCF0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5060" name="Slide Number Placeholder 3">
            <a:extLst>
              <a:ext uri="{FF2B5EF4-FFF2-40B4-BE49-F238E27FC236}">
                <a16:creationId xmlns:a16="http://schemas.microsoft.com/office/drawing/2014/main" id="{544D22CC-7C0E-4455-B5CC-9D15531DB7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37931725" indent="-37474525">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AD6D80-6948-4B49-94BF-7BEC73DC6551}" type="slidenum">
              <a:rPr lang="en-US" altLang="en-US" sz="1200">
                <a:ea typeface="Geneva" charset="-128"/>
              </a:rPr>
              <a:pPr/>
              <a:t>21</a:t>
            </a:fld>
            <a:endParaRPr lang="en-US" altLang="en-US" sz="1200">
              <a:ea typeface="Geneva"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0E2C95C3-5108-498B-A7DB-D835AFE7E2FC}"/>
              </a:ext>
            </a:extLst>
          </p:cNvPr>
          <p:cNvSpPr>
            <a:spLocks noGrp="1" noRot="1" noChangeAspect="1" noChangeArrowheads="1" noTextEdit="1"/>
          </p:cNvSpPr>
          <p:nvPr>
            <p:ph type="sldImg"/>
          </p:nvPr>
        </p:nvSpPr>
        <p:spPr>
          <a:ln/>
        </p:spPr>
      </p:sp>
      <p:sp>
        <p:nvSpPr>
          <p:cNvPr id="47107" name="Notes Placeholder 2">
            <a:extLst>
              <a:ext uri="{FF2B5EF4-FFF2-40B4-BE49-F238E27FC236}">
                <a16:creationId xmlns:a16="http://schemas.microsoft.com/office/drawing/2014/main" id="{DDC010C6-5659-4B37-936C-BBCA69852F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EC935E20-2978-4C00-9F15-DBD4918CCC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37931725" indent="-37474525">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EA4BD4E-0FCE-4AC6-B929-E16D99ED5A91}" type="slidenum">
              <a:rPr lang="en-US" altLang="en-US" sz="1200">
                <a:ea typeface="Geneva" charset="-128"/>
              </a:rPr>
              <a:pPr/>
              <a:t>22</a:t>
            </a:fld>
            <a:endParaRPr lang="en-US" altLang="en-US" sz="1200">
              <a:ea typeface="Geneva"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517F6281-C1F3-4AD1-9135-DAED752845E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835EE75-D8ED-4D5E-9E8F-16194DC00C86}" type="slidenum">
              <a:rPr lang="en-US" altLang="en-US" sz="1200"/>
              <a:pPr/>
              <a:t>23</a:t>
            </a:fld>
            <a:endParaRPr lang="en-US" altLang="en-US" sz="1200"/>
          </a:p>
        </p:txBody>
      </p:sp>
      <p:sp>
        <p:nvSpPr>
          <p:cNvPr id="49155" name="Rectangle 2">
            <a:extLst>
              <a:ext uri="{FF2B5EF4-FFF2-40B4-BE49-F238E27FC236}">
                <a16:creationId xmlns:a16="http://schemas.microsoft.com/office/drawing/2014/main" id="{B0411095-1C62-4B8F-8CEC-E837613C1154}"/>
              </a:ext>
            </a:extLst>
          </p:cNvPr>
          <p:cNvSpPr>
            <a:spLocks noRot="1" noChangeArrowheads="1" noTextEdit="1"/>
          </p:cNvSpPr>
          <p:nvPr>
            <p:ph type="sldImg"/>
          </p:nvPr>
        </p:nvSpPr>
        <p:spPr>
          <a:ln/>
        </p:spPr>
      </p:sp>
      <p:sp>
        <p:nvSpPr>
          <p:cNvPr id="49156" name="Rectangle 3">
            <a:extLst>
              <a:ext uri="{FF2B5EF4-FFF2-40B4-BE49-F238E27FC236}">
                <a16:creationId xmlns:a16="http://schemas.microsoft.com/office/drawing/2014/main" id="{622B893A-F12F-49A3-9454-32A233CEFC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EC87CBB7-D576-42E7-BA60-91F61A666843}"/>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A8FB8548-2248-402D-AC47-654670FE1F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786E2EE2-7A98-4A32-B642-A1EC7BF6E6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5DFABD1-28AE-4F9D-AFCD-5F0CDEA3BF92}"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21582A9C-896D-4CD1-B02A-4F5387CD5618}"/>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30A00131-A0CF-45E5-882D-6356CAE899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7155BE3D-061D-4284-BA4F-E4012F05D3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56FAE96-7755-4F12-B574-9DDDA5938AD2}"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31363CE-9E49-4BE5-90E3-A0DFF0D59D11}"/>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6A69690E-6A5A-4604-BCC2-FD8914A962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9A8FDCC0-F996-4FAB-B24D-7DE99D754F8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D4969B7-E885-4F8E-8CCB-4BC849864A0A}"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24BEA49A-4DFA-464E-BE86-AC66E46B5F5C}"/>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2F5BC8D4-B348-470F-9C9B-9581EA38B0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A1C0D8F5-4D6B-43CD-BCE8-F63984228AA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F3BA35-9EE7-4530-81B9-0359D5783C1A}"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3FD1BA7-DA8E-40A6-9338-442E32126661}"/>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6AC16C2B-ACB1-46BD-A41F-0BA947F545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3B2719CA-00BA-4229-8A64-3CB40B4107D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2B19E1E-C798-497D-849E-F163A1E9DB20}"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527773D2-F6E9-4CC0-9F94-3D18D48DCC69}"/>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6B08995-5E35-4027-94F5-09ED42439B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22E5E04E-5872-4CCE-9441-EB5EA286F5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BCBEAF-0F73-4A5E-B16C-5A863412D1BC}"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DBD631C-CFD6-49FA-A45C-1883AFED6820}"/>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ECE5C13B-C2ED-4B15-B2EB-D724AD49379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10456A98-C736-4EAD-B5CA-4DC7EF7447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3CD20DA-CF55-4F95-A14F-5F1047BC8F30}"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7ACAC93-9733-4F62-B709-529272AA9CC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EC1FF19-467C-4521-8266-EDD73230E33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821080A-8015-42C6-9A85-55F000A5526E}"/>
              </a:ext>
            </a:extLst>
          </p:cNvPr>
          <p:cNvSpPr>
            <a:spLocks noGrp="1" noChangeArrowheads="1"/>
          </p:cNvSpPr>
          <p:nvPr>
            <p:ph type="sldNum" sz="quarter" idx="12"/>
          </p:nvPr>
        </p:nvSpPr>
        <p:spPr>
          <a:ln/>
        </p:spPr>
        <p:txBody>
          <a:bodyPr/>
          <a:lstStyle>
            <a:lvl1pPr>
              <a:defRPr/>
            </a:lvl1pPr>
          </a:lstStyle>
          <a:p>
            <a:pPr>
              <a:defRPr/>
            </a:pPr>
            <a:fld id="{006BE271-4890-4E0E-8793-1A6E7DDA426D}" type="slidenum">
              <a:rPr lang="en-US" altLang="en-US"/>
              <a:pPr>
                <a:defRPr/>
              </a:pPr>
              <a:t>‹#›</a:t>
            </a:fld>
            <a:endParaRPr lang="en-US" altLang="en-US"/>
          </a:p>
        </p:txBody>
      </p:sp>
    </p:spTree>
    <p:extLst>
      <p:ext uri="{BB962C8B-B14F-4D97-AF65-F5344CB8AC3E}">
        <p14:creationId xmlns:p14="http://schemas.microsoft.com/office/powerpoint/2010/main" val="1947006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CD0F9B3-BC4B-450A-ACF4-9DEB7386556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F97C9D7-FDCC-4579-8783-AE5BE32A8F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0CB24C4-D505-4732-B451-2401A0BB8925}"/>
              </a:ext>
            </a:extLst>
          </p:cNvPr>
          <p:cNvSpPr>
            <a:spLocks noGrp="1" noChangeArrowheads="1"/>
          </p:cNvSpPr>
          <p:nvPr>
            <p:ph type="sldNum" sz="quarter" idx="12"/>
          </p:nvPr>
        </p:nvSpPr>
        <p:spPr>
          <a:ln/>
        </p:spPr>
        <p:txBody>
          <a:bodyPr/>
          <a:lstStyle>
            <a:lvl1pPr>
              <a:defRPr/>
            </a:lvl1pPr>
          </a:lstStyle>
          <a:p>
            <a:pPr>
              <a:defRPr/>
            </a:pPr>
            <a:fld id="{621BD00F-0166-4554-97B4-BCFB8A7051AF}" type="slidenum">
              <a:rPr lang="en-US" altLang="en-US"/>
              <a:pPr>
                <a:defRPr/>
              </a:pPr>
              <a:t>‹#›</a:t>
            </a:fld>
            <a:endParaRPr lang="en-US" altLang="en-US"/>
          </a:p>
        </p:txBody>
      </p:sp>
    </p:spTree>
    <p:extLst>
      <p:ext uri="{BB962C8B-B14F-4D97-AF65-F5344CB8AC3E}">
        <p14:creationId xmlns:p14="http://schemas.microsoft.com/office/powerpoint/2010/main" val="379822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FCBA7-9CC4-4D18-AA0F-A55C1909DB9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E7FFFE-DAA1-4274-9F8E-06AD6DBF5BA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4251529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63B1A-4687-449B-B1C6-3DAFA42393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7CC735-272D-4C1B-A2FE-8BE3BC44FA9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996303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2CA49-FA40-4B06-BBFA-BD7775D0711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9D3F38-C2E5-4FDE-9A19-A956E81AC983}"/>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34979481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0985-8183-4E51-A054-3762395B45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41CEBA-BB3C-4713-91E0-06422DE1710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BC26AA-8838-4C64-9F00-B74733DF725E}"/>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652940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9886F-2853-4CEF-A8CB-5563E779FC5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066A17-3353-4477-9154-E19B46B977A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EADE4D0-6F12-4ACD-9653-AA117B3D617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356DD5D-9F35-442C-AA8F-22D7C307395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07CD43F-385A-497E-B423-91BA0D8DDA36}"/>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678310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FA667-9ADE-401F-8B65-39326AACFE3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950706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461419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9A786-9074-443C-9B55-1D9EDDA8F3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C77C14-4501-466F-AAAE-81F75C5E014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850551-5436-4309-8EEF-14E8E8115AB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38128009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380C3-4CA7-442A-B3FA-DC836ADFD5D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B19432-95BF-41DD-A27B-885CBD01D69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83267257-604B-42BC-8191-CCEF2A7CB24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47949788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C88077F-13A3-44BD-9862-5190426818A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5E59ED-3C12-46CD-AB28-FE3E74140C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2A63E14-3437-4805-BA25-03A116E9D8CF}"/>
              </a:ext>
            </a:extLst>
          </p:cNvPr>
          <p:cNvSpPr>
            <a:spLocks noGrp="1" noChangeArrowheads="1"/>
          </p:cNvSpPr>
          <p:nvPr>
            <p:ph type="sldNum" sz="quarter" idx="12"/>
          </p:nvPr>
        </p:nvSpPr>
        <p:spPr>
          <a:ln/>
        </p:spPr>
        <p:txBody>
          <a:bodyPr/>
          <a:lstStyle>
            <a:lvl1pPr>
              <a:defRPr/>
            </a:lvl1pPr>
          </a:lstStyle>
          <a:p>
            <a:pPr>
              <a:defRPr/>
            </a:pPr>
            <a:fld id="{EF10F7D7-E139-4731-9A1D-0BA09702F120}" type="slidenum">
              <a:rPr lang="en-US" altLang="en-US"/>
              <a:pPr>
                <a:defRPr/>
              </a:pPr>
              <a:t>‹#›</a:t>
            </a:fld>
            <a:endParaRPr lang="en-US" altLang="en-US"/>
          </a:p>
        </p:txBody>
      </p:sp>
    </p:spTree>
    <p:extLst>
      <p:ext uri="{BB962C8B-B14F-4D97-AF65-F5344CB8AC3E}">
        <p14:creationId xmlns:p14="http://schemas.microsoft.com/office/powerpoint/2010/main" val="1020710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C002B-D14F-434A-9D80-5C5CD3DB88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CA9B27-77D9-4ED8-A40F-41F136B3A41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636423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0190DD-97AD-43FE-9193-BD12723C17EB}"/>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F19E62-4B2E-43CC-B265-83F3516A2752}"/>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239142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BD85482-CFFD-4037-A7B6-0522A2821E6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5F4B043-2916-4D02-8359-B269667F58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170A0FD-8409-4231-985B-B9A433EA1C26}"/>
              </a:ext>
            </a:extLst>
          </p:cNvPr>
          <p:cNvSpPr>
            <a:spLocks noGrp="1" noChangeArrowheads="1"/>
          </p:cNvSpPr>
          <p:nvPr>
            <p:ph type="sldNum" sz="quarter" idx="12"/>
          </p:nvPr>
        </p:nvSpPr>
        <p:spPr>
          <a:ln/>
        </p:spPr>
        <p:txBody>
          <a:bodyPr/>
          <a:lstStyle>
            <a:lvl1pPr>
              <a:defRPr/>
            </a:lvl1pPr>
          </a:lstStyle>
          <a:p>
            <a:pPr>
              <a:defRPr/>
            </a:pPr>
            <a:fld id="{5350412A-850A-4965-8AF1-A07D2DC645D7}" type="slidenum">
              <a:rPr lang="en-US" altLang="en-US"/>
              <a:pPr>
                <a:defRPr/>
              </a:pPr>
              <a:t>‹#›</a:t>
            </a:fld>
            <a:endParaRPr lang="en-US" altLang="en-US"/>
          </a:p>
        </p:txBody>
      </p:sp>
    </p:spTree>
    <p:extLst>
      <p:ext uri="{BB962C8B-B14F-4D97-AF65-F5344CB8AC3E}">
        <p14:creationId xmlns:p14="http://schemas.microsoft.com/office/powerpoint/2010/main" val="3792946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D8DFCE5-3791-4506-963A-B0C81144A9B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0E628177-FD8C-4D03-8838-99BC59B5F0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97CDB30-B11E-41D5-A1EF-B7BF53346627}"/>
              </a:ext>
            </a:extLst>
          </p:cNvPr>
          <p:cNvSpPr>
            <a:spLocks noGrp="1" noChangeArrowheads="1"/>
          </p:cNvSpPr>
          <p:nvPr>
            <p:ph type="sldNum" sz="quarter" idx="12"/>
          </p:nvPr>
        </p:nvSpPr>
        <p:spPr>
          <a:ln/>
        </p:spPr>
        <p:txBody>
          <a:bodyPr/>
          <a:lstStyle>
            <a:lvl1pPr>
              <a:defRPr/>
            </a:lvl1pPr>
          </a:lstStyle>
          <a:p>
            <a:pPr>
              <a:defRPr/>
            </a:pPr>
            <a:fld id="{F69E397E-6C6B-4F45-BE70-BDA9A09416E9}" type="slidenum">
              <a:rPr lang="en-US" altLang="en-US"/>
              <a:pPr>
                <a:defRPr/>
              </a:pPr>
              <a:t>‹#›</a:t>
            </a:fld>
            <a:endParaRPr lang="en-US" altLang="en-US"/>
          </a:p>
        </p:txBody>
      </p:sp>
    </p:spTree>
    <p:extLst>
      <p:ext uri="{BB962C8B-B14F-4D97-AF65-F5344CB8AC3E}">
        <p14:creationId xmlns:p14="http://schemas.microsoft.com/office/powerpoint/2010/main" val="50016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B7FFE4A0-AD57-474C-883D-095F6133CB4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03A313C-6109-4E3B-9AFB-52F77DFF9C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A9A03526-030E-4700-A83F-F606EEAF0D50}"/>
              </a:ext>
            </a:extLst>
          </p:cNvPr>
          <p:cNvSpPr>
            <a:spLocks noGrp="1" noChangeArrowheads="1"/>
          </p:cNvSpPr>
          <p:nvPr>
            <p:ph type="sldNum" sz="quarter" idx="12"/>
          </p:nvPr>
        </p:nvSpPr>
        <p:spPr>
          <a:ln/>
        </p:spPr>
        <p:txBody>
          <a:bodyPr/>
          <a:lstStyle>
            <a:lvl1pPr>
              <a:defRPr/>
            </a:lvl1pPr>
          </a:lstStyle>
          <a:p>
            <a:pPr>
              <a:defRPr/>
            </a:pPr>
            <a:fld id="{EA409BC9-7CB7-4615-99B0-40874D97CC35}" type="slidenum">
              <a:rPr lang="en-US" altLang="en-US"/>
              <a:pPr>
                <a:defRPr/>
              </a:pPr>
              <a:t>‹#›</a:t>
            </a:fld>
            <a:endParaRPr lang="en-US" altLang="en-US"/>
          </a:p>
        </p:txBody>
      </p:sp>
    </p:spTree>
    <p:extLst>
      <p:ext uri="{BB962C8B-B14F-4D97-AF65-F5344CB8AC3E}">
        <p14:creationId xmlns:p14="http://schemas.microsoft.com/office/powerpoint/2010/main" val="930988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D61A154-EF41-4BCD-9675-273E9320F8F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D675A2D-C360-4128-B211-9EA8237A77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8524AE93-7E9A-44B4-A0BB-A7978A1CCFA3}"/>
              </a:ext>
            </a:extLst>
          </p:cNvPr>
          <p:cNvSpPr>
            <a:spLocks noGrp="1" noChangeArrowheads="1"/>
          </p:cNvSpPr>
          <p:nvPr>
            <p:ph type="sldNum" sz="quarter" idx="12"/>
          </p:nvPr>
        </p:nvSpPr>
        <p:spPr>
          <a:ln/>
        </p:spPr>
        <p:txBody>
          <a:bodyPr/>
          <a:lstStyle>
            <a:lvl1pPr>
              <a:defRPr/>
            </a:lvl1pPr>
          </a:lstStyle>
          <a:p>
            <a:pPr>
              <a:defRPr/>
            </a:pPr>
            <a:fld id="{CFCFE8A3-9D75-4420-B385-431F6FD69367}" type="slidenum">
              <a:rPr lang="en-US" altLang="en-US"/>
              <a:pPr>
                <a:defRPr/>
              </a:pPr>
              <a:t>‹#›</a:t>
            </a:fld>
            <a:endParaRPr lang="en-US" altLang="en-US"/>
          </a:p>
        </p:txBody>
      </p:sp>
    </p:spTree>
    <p:extLst>
      <p:ext uri="{BB962C8B-B14F-4D97-AF65-F5344CB8AC3E}">
        <p14:creationId xmlns:p14="http://schemas.microsoft.com/office/powerpoint/2010/main" val="2577530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56592F0-9246-4512-8978-81970D8FB89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17685F7-BF87-402E-9233-5D68A4FE66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01937E4-09BD-4225-9A7E-10AF121EE453}"/>
              </a:ext>
            </a:extLst>
          </p:cNvPr>
          <p:cNvSpPr>
            <a:spLocks noGrp="1" noChangeArrowheads="1"/>
          </p:cNvSpPr>
          <p:nvPr>
            <p:ph type="sldNum" sz="quarter" idx="12"/>
          </p:nvPr>
        </p:nvSpPr>
        <p:spPr>
          <a:ln/>
        </p:spPr>
        <p:txBody>
          <a:bodyPr/>
          <a:lstStyle>
            <a:lvl1pPr>
              <a:defRPr/>
            </a:lvl1pPr>
          </a:lstStyle>
          <a:p>
            <a:pPr>
              <a:defRPr/>
            </a:pPr>
            <a:fld id="{11855206-A693-40B7-B77D-DA135EE7D6A7}" type="slidenum">
              <a:rPr lang="en-US" altLang="en-US"/>
              <a:pPr>
                <a:defRPr/>
              </a:pPr>
              <a:t>‹#›</a:t>
            </a:fld>
            <a:endParaRPr lang="en-US" altLang="en-US"/>
          </a:p>
        </p:txBody>
      </p:sp>
    </p:spTree>
    <p:extLst>
      <p:ext uri="{BB962C8B-B14F-4D97-AF65-F5344CB8AC3E}">
        <p14:creationId xmlns:p14="http://schemas.microsoft.com/office/powerpoint/2010/main" val="1613749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6CA5644-AAB1-4900-9E9D-8E8E09F0A05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E24D872-80F4-4411-B88D-6D95E879F9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514B8D4-5EF8-415D-9EDB-FC3A43D198A1}"/>
              </a:ext>
            </a:extLst>
          </p:cNvPr>
          <p:cNvSpPr>
            <a:spLocks noGrp="1" noChangeArrowheads="1"/>
          </p:cNvSpPr>
          <p:nvPr>
            <p:ph type="sldNum" sz="quarter" idx="12"/>
          </p:nvPr>
        </p:nvSpPr>
        <p:spPr>
          <a:ln/>
        </p:spPr>
        <p:txBody>
          <a:bodyPr/>
          <a:lstStyle>
            <a:lvl1pPr>
              <a:defRPr/>
            </a:lvl1pPr>
          </a:lstStyle>
          <a:p>
            <a:pPr>
              <a:defRPr/>
            </a:pPr>
            <a:fld id="{3473E78A-61E2-45A6-8208-F25637B1F4A9}" type="slidenum">
              <a:rPr lang="en-US" altLang="en-US"/>
              <a:pPr>
                <a:defRPr/>
              </a:pPr>
              <a:t>‹#›</a:t>
            </a:fld>
            <a:endParaRPr lang="en-US" altLang="en-US"/>
          </a:p>
        </p:txBody>
      </p:sp>
    </p:spTree>
    <p:extLst>
      <p:ext uri="{BB962C8B-B14F-4D97-AF65-F5344CB8AC3E}">
        <p14:creationId xmlns:p14="http://schemas.microsoft.com/office/powerpoint/2010/main" val="230133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93B1224-9A04-466D-B73E-457544AE90D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BB25CB4-EEBD-4264-B6A4-E47949CFB1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7E28282-5397-435A-A283-F8E81D3E7B66}"/>
              </a:ext>
            </a:extLst>
          </p:cNvPr>
          <p:cNvSpPr>
            <a:spLocks noGrp="1" noChangeArrowheads="1"/>
          </p:cNvSpPr>
          <p:nvPr>
            <p:ph type="sldNum" sz="quarter" idx="12"/>
          </p:nvPr>
        </p:nvSpPr>
        <p:spPr>
          <a:ln/>
        </p:spPr>
        <p:txBody>
          <a:bodyPr/>
          <a:lstStyle>
            <a:lvl1pPr>
              <a:defRPr/>
            </a:lvl1pPr>
          </a:lstStyle>
          <a:p>
            <a:pPr>
              <a:defRPr/>
            </a:pPr>
            <a:fld id="{B1E9938D-1544-4E68-8A1D-FE54ED9CFF46}" type="slidenum">
              <a:rPr lang="en-US" altLang="en-US"/>
              <a:pPr>
                <a:defRPr/>
              </a:pPr>
              <a:t>‹#›</a:t>
            </a:fld>
            <a:endParaRPr lang="en-US" altLang="en-US"/>
          </a:p>
        </p:txBody>
      </p:sp>
    </p:spTree>
    <p:extLst>
      <p:ext uri="{BB962C8B-B14F-4D97-AF65-F5344CB8AC3E}">
        <p14:creationId xmlns:p14="http://schemas.microsoft.com/office/powerpoint/2010/main" val="3049650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F641067-84F0-4359-B95F-BF789C160F69}"/>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1ABC60B-FCAE-48B3-B478-BBD55BEC4B21}"/>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51A61B34-A8A7-4660-AF18-B49C994B4DF4}"/>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5172AB20-87B2-45F5-BDAE-4D1A60AE9CDE}"/>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EAF9285-D84E-41B7-9AEE-297112D8005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C2C580CB-5A89-4228-BA0D-FF65943EA6E5}"/>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E451FAED-5A64-4AC9-A119-31AE5FEA4C89}"/>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B6938D1A-F754-44FA-A8A4-15862CDD180B}" type="slidenum">
              <a:rPr lang="en-US" altLang="en-US"/>
              <a:pPr>
                <a:defRPr/>
              </a:pPr>
              <a:t>‹#›</a:t>
            </a:fld>
            <a:endParaRPr lang="en-US" altLang="en-US"/>
          </a:p>
        </p:txBody>
      </p:sp>
      <p:sp>
        <p:nvSpPr>
          <p:cNvPr id="1033" name="Freeform 9">
            <a:extLst>
              <a:ext uri="{FF2B5EF4-FFF2-40B4-BE49-F238E27FC236}">
                <a16:creationId xmlns:a16="http://schemas.microsoft.com/office/drawing/2014/main" id="{4D336C19-2C01-4B62-862E-51AA8E7D1E1A}"/>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16CDD2F0-24B1-4789-B223-27991178ABB9}"/>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1F073FBD-FC6B-4EF2-9EFB-82CF7DD8389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363D279C-8411-4AE6-99E3-4B809C37C03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21889FA3-CE4D-45A2-9107-EA3147E2D98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60A6C271-506A-4B92-8D3A-C6580FEB999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CBA0001F-2B3B-4345-AA05-989772F78E68}"/>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B712922C-97E0-4B4B-9EBD-27DA5687688F}"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D782F6A9-34A3-421D-94E5-D6A5BDADCF3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E45E6D5-F68C-4017-A0D0-95FADFB9E05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D2AFD0B9-0DF4-4AED-80B9-18D4A37B65A2}"/>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928549AD-7049-4524-842A-04893626A2E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76CD1E9B-6E5F-4977-A3CE-BC5BC3F6811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Plant Form and Function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32FC26E8-60B3-402E-9A31-B2F962A588A7}"/>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63E88055-ED02-4C97-9F15-5E1CB12BD68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Mature schlerenchyma cells are</a:t>
            </a:r>
          </a:p>
          <a:p>
            <a:pPr marL="1347788" lvl="2" indent="-457200">
              <a:buFont typeface="Arial" panose="020B0604020202020204" pitchFamily="34" charset="0"/>
              <a:buAutoNum type="alphaLcPeriod"/>
            </a:pPr>
            <a:r>
              <a:rPr lang="en-US" altLang="en-US"/>
              <a:t>Thin walled with a suberin layer</a:t>
            </a:r>
          </a:p>
          <a:p>
            <a:pPr marL="1347788" lvl="2" indent="-457200">
              <a:buFont typeface="Arial" panose="020B0604020202020204" pitchFamily="34" charset="0"/>
              <a:buAutoNum type="alphaLcPeriod"/>
            </a:pPr>
            <a:r>
              <a:rPr lang="en-US" altLang="en-US"/>
              <a:t>Thick walled and dead with lignin in the cell walls</a:t>
            </a:r>
          </a:p>
          <a:p>
            <a:pPr marL="1347788" lvl="2" indent="-457200">
              <a:buFont typeface="Arial" panose="020B0604020202020204" pitchFamily="34" charset="0"/>
              <a:buAutoNum type="alphaLcPeriod"/>
            </a:pPr>
            <a:r>
              <a:rPr lang="en-US" altLang="en-US"/>
              <a:t>Living cells capable of carrying out photosynthesis</a:t>
            </a:r>
          </a:p>
          <a:p>
            <a:pPr marL="1347788" lvl="2" indent="-457200">
              <a:buFont typeface="Arial" panose="020B0604020202020204" pitchFamily="34" charset="0"/>
              <a:buAutoNum type="alphaLcPeriod"/>
            </a:pPr>
            <a:r>
              <a:rPr lang="en-US" altLang="en-US"/>
              <a:t>Found in the root cap</a:t>
            </a:r>
          </a:p>
          <a:p>
            <a:pPr marL="1347788" lvl="2" indent="-457200">
              <a:buFont typeface="Arial" panose="020B0604020202020204" pitchFamily="34" charset="0"/>
              <a:buAutoNum type="alphaLcPeriod"/>
            </a:pPr>
            <a:r>
              <a:rPr lang="en-US" altLang="en-US"/>
              <a:t>Thin walled cells that transport carbohydrates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39A4BC89-3391-4E65-8A52-BE03AF31A021}"/>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48F5BFC8-6F03-461A-AAC2-CF1F10809DDE}"/>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Which of the following is not a function of the root cap?</a:t>
            </a:r>
          </a:p>
          <a:p>
            <a:pPr marL="1347788" lvl="2" indent="-457200">
              <a:buFont typeface="Arial" panose="020B0604020202020204" pitchFamily="34" charset="0"/>
              <a:buAutoNum type="alphaLcPeriod"/>
            </a:pPr>
            <a:r>
              <a:rPr lang="en-US" altLang="en-US"/>
              <a:t>Producing new root cells</a:t>
            </a:r>
          </a:p>
          <a:p>
            <a:pPr marL="1347788" lvl="2" indent="-457200">
              <a:buFont typeface="Arial" panose="020B0604020202020204" pitchFamily="34" charset="0"/>
              <a:buAutoNum type="alphaLcPeriod"/>
            </a:pPr>
            <a:r>
              <a:rPr lang="en-US" altLang="en-US"/>
              <a:t>Protecting the root meristem</a:t>
            </a:r>
          </a:p>
          <a:p>
            <a:pPr marL="1347788" lvl="2" indent="-457200">
              <a:buFont typeface="Arial" panose="020B0604020202020204" pitchFamily="34" charset="0"/>
              <a:buAutoNum type="alphaLcPeriod"/>
            </a:pPr>
            <a:r>
              <a:rPr lang="en-US" altLang="en-US"/>
              <a:t>Secreting a lubricant to aid growth into the soil</a:t>
            </a:r>
          </a:p>
          <a:p>
            <a:pPr marL="1347788" lvl="2" indent="-457200">
              <a:buFont typeface="Arial" panose="020B0604020202020204" pitchFamily="34" charset="0"/>
              <a:buAutoNum type="alphaLcPeriod"/>
            </a:pPr>
            <a:r>
              <a:rPr lang="en-US" altLang="en-US"/>
              <a:t>Detecting gravity</a:t>
            </a:r>
          </a:p>
          <a:p>
            <a:pPr marL="1347788" lvl="2" indent="-457200">
              <a:buFont typeface="Arial" panose="020B0604020202020204" pitchFamily="34" charset="0"/>
              <a:buAutoNum type="alphaLcPeriod"/>
            </a:pPr>
            <a:r>
              <a:rPr lang="en-US" altLang="en-US"/>
              <a:t>All are functions of the root cap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C7387D3-9A61-4B0C-A37C-6CA4015ECBEA}"/>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E6812735-4760-45EB-A2AD-777C53B450E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roots of a mangrove tree that extend upward are examples of a(n)</a:t>
            </a:r>
          </a:p>
          <a:p>
            <a:pPr marL="1347788" lvl="2" indent="-457200">
              <a:buFont typeface="Arial" panose="020B0604020202020204" pitchFamily="34" charset="0"/>
              <a:buAutoNum type="alphaLcPeriod"/>
            </a:pPr>
            <a:r>
              <a:rPr lang="en-US" altLang="en-US"/>
              <a:t>Pneumatophores</a:t>
            </a:r>
          </a:p>
          <a:p>
            <a:pPr marL="1347788" lvl="2" indent="-457200">
              <a:buFont typeface="Arial" panose="020B0604020202020204" pitchFamily="34" charset="0"/>
              <a:buAutoNum type="alphaLcPeriod"/>
            </a:pPr>
            <a:r>
              <a:rPr lang="en-US" altLang="en-US"/>
              <a:t>Prop roots</a:t>
            </a:r>
          </a:p>
          <a:p>
            <a:pPr marL="1347788" lvl="2" indent="-457200">
              <a:buFont typeface="Arial" panose="020B0604020202020204" pitchFamily="34" charset="0"/>
              <a:buAutoNum type="alphaLcPeriod"/>
            </a:pPr>
            <a:r>
              <a:rPr lang="en-US" altLang="en-US"/>
              <a:t>Parasitic roots</a:t>
            </a:r>
          </a:p>
          <a:p>
            <a:pPr marL="1347788" lvl="2" indent="-457200">
              <a:buFont typeface="Arial" panose="020B0604020202020204" pitchFamily="34" charset="0"/>
              <a:buAutoNum type="alphaLcPeriod"/>
            </a:pPr>
            <a:r>
              <a:rPr lang="en-US" altLang="en-US"/>
              <a:t>Adventitious roots</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5EB58C0-597C-4493-868A-23F2DEE2092D}"/>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F355AB93-B428-420B-B04D-81D41726A40C}"/>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Vines often have modified leaves that wind around objects and help hold the vines upright. These structures are called</a:t>
            </a:r>
          </a:p>
          <a:p>
            <a:pPr marL="1347788" lvl="2" indent="-457200">
              <a:buFont typeface="Arial" panose="020B0604020202020204" pitchFamily="34" charset="0"/>
              <a:buAutoNum type="alphaLcPeriod"/>
            </a:pPr>
            <a:r>
              <a:rPr lang="en-US" altLang="en-US"/>
              <a:t>Bracts</a:t>
            </a:r>
          </a:p>
          <a:p>
            <a:pPr marL="1347788" lvl="2" indent="-457200">
              <a:buFont typeface="Arial" panose="020B0604020202020204" pitchFamily="34" charset="0"/>
              <a:buAutoNum type="alphaLcPeriod"/>
            </a:pPr>
            <a:r>
              <a:rPr lang="en-US" altLang="en-US"/>
              <a:t>Spines</a:t>
            </a:r>
          </a:p>
          <a:p>
            <a:pPr marL="1347788" lvl="2" indent="-457200">
              <a:buFont typeface="Arial" panose="020B0604020202020204" pitchFamily="34" charset="0"/>
              <a:buAutoNum type="alphaLcPeriod"/>
            </a:pPr>
            <a:r>
              <a:rPr lang="en-US" altLang="en-US"/>
              <a:t>Tendrils</a:t>
            </a:r>
          </a:p>
          <a:p>
            <a:pPr marL="1347788" lvl="2" indent="-457200">
              <a:buFont typeface="Arial" panose="020B0604020202020204" pitchFamily="34" charset="0"/>
              <a:buAutoNum type="alphaLcPeriod"/>
            </a:pPr>
            <a:r>
              <a:rPr lang="en-US" altLang="en-US"/>
              <a:t>Cladophylls</a:t>
            </a:r>
          </a:p>
          <a:p>
            <a:pPr marL="1347788" lvl="2" indent="-457200">
              <a:buFont typeface="Arial" panose="020B0604020202020204" pitchFamily="34" charset="0"/>
              <a:buAutoNum type="alphaLcPeriod"/>
            </a:pPr>
            <a:r>
              <a:rPr lang="en-US" altLang="en-US"/>
              <a:t>Trichomes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26AB8C03-A67B-40CC-AA3C-776BFE903796}"/>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7FF68ABC-4978-4708-91CD-B8B548966EF5}"/>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A plant with 5 petals on its flower and net veins in the leaves is most likely a</a:t>
            </a:r>
          </a:p>
          <a:p>
            <a:pPr marL="1347788" lvl="2" indent="-457200">
              <a:buFont typeface="Arial" panose="020B0604020202020204" pitchFamily="34" charset="0"/>
              <a:buAutoNum type="alphaLcPeriod"/>
            </a:pPr>
            <a:r>
              <a:rPr lang="en-US" altLang="en-US"/>
              <a:t>Monocot</a:t>
            </a:r>
          </a:p>
          <a:p>
            <a:pPr marL="1347788" lvl="2" indent="-457200">
              <a:buFont typeface="Arial" panose="020B0604020202020204" pitchFamily="34" charset="0"/>
              <a:buAutoNum type="alphaLcPeriod"/>
            </a:pPr>
            <a:r>
              <a:rPr lang="en-US" altLang="en-US"/>
              <a:t>Eudicot</a:t>
            </a:r>
          </a:p>
          <a:p>
            <a:pPr marL="1347788" lvl="2" indent="-457200">
              <a:buFont typeface="Arial" panose="020B0604020202020204" pitchFamily="34" charset="0"/>
              <a:buAutoNum type="alphaLcPeriod"/>
            </a:pPr>
            <a:r>
              <a:rPr lang="en-US" altLang="en-US"/>
              <a:t>Gymnosperm</a:t>
            </a:r>
          </a:p>
          <a:p>
            <a:pPr marL="1347788" lvl="2" indent="-457200">
              <a:buFont typeface="Arial" panose="020B0604020202020204" pitchFamily="34" charset="0"/>
              <a:buAutoNum type="alphaLcPeriod"/>
            </a:pPr>
            <a:r>
              <a:rPr lang="en-US" altLang="en-US"/>
              <a:t>Bryophyte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D34C52C-BCDA-48AC-89BB-A7B4C3AE4970}"/>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64BCD6B2-ED49-4BD3-BC9D-7D44ABB9AA9F}"/>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The genes SPEECHLESS and MUTE induce the formation of meristemoid cells and then guard cell precursors. What would happen to a plant if these 2 genes were disabled by mutations?</a:t>
            </a:r>
          </a:p>
          <a:p>
            <a:pPr marL="1347788" lvl="2" indent="-457200">
              <a:buFont typeface="Arial" panose="020B0604020202020204" pitchFamily="34" charset="0"/>
              <a:buAutoNum type="alphaLcPeriod"/>
            </a:pPr>
            <a:r>
              <a:rPr lang="en-US" altLang="en-US"/>
              <a:t>The plant would not have any mesophyll</a:t>
            </a:r>
          </a:p>
          <a:p>
            <a:pPr marL="1347788" lvl="2" indent="-457200">
              <a:buFont typeface="Arial" panose="020B0604020202020204" pitchFamily="34" charset="0"/>
              <a:buAutoNum type="alphaLcPeriod"/>
            </a:pPr>
            <a:r>
              <a:rPr lang="en-US" altLang="en-US"/>
              <a:t>The lateral growth would not be possible</a:t>
            </a:r>
          </a:p>
          <a:p>
            <a:pPr marL="1347788" lvl="2" indent="-457200">
              <a:buFont typeface="Arial" panose="020B0604020202020204" pitchFamily="34" charset="0"/>
              <a:buAutoNum type="alphaLcPeriod"/>
            </a:pPr>
            <a:r>
              <a:rPr lang="en-US" altLang="en-US"/>
              <a:t>The roots would not grow without their meristems</a:t>
            </a:r>
          </a:p>
          <a:p>
            <a:pPr marL="1347788" lvl="2" indent="-457200">
              <a:buFont typeface="Arial" panose="020B0604020202020204" pitchFamily="34" charset="0"/>
              <a:buAutoNum type="alphaLcPeriod"/>
            </a:pPr>
            <a:r>
              <a:rPr lang="en-US" altLang="en-US"/>
              <a:t>The plant leaves would not have any stomata</a:t>
            </a:r>
          </a:p>
          <a:p>
            <a:pPr marL="1347788" lvl="2" indent="-457200">
              <a:buFont typeface="Arial" panose="020B0604020202020204" pitchFamily="34" charset="0"/>
              <a:buAutoNum type="alphaLcPeriod"/>
            </a:pPr>
            <a:r>
              <a:rPr lang="en-US" altLang="en-US"/>
              <a:t>The stems would be much shorter than normal</a:t>
            </a:r>
          </a:p>
          <a:p>
            <a:endParaRPr lang="en-US"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BB699FA-CE5A-4550-B5D4-61503AB106FB}"/>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14CECC50-BC6E-4633-8573-9AAB617ED77E}"/>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Gibberillic acid stimulates cell elongation. A gene called SLEEPY1 positively regulates gibberillic acid signaling. In plants with non-functional SLEEPY1 genes the gibberillic acid is repressed. What happens to these plants?</a:t>
            </a:r>
          </a:p>
          <a:p>
            <a:pPr marL="1347788" lvl="2" indent="-457200">
              <a:buFont typeface="Arial" panose="020B0604020202020204" pitchFamily="34" charset="0"/>
              <a:buAutoNum type="alphaLcPeriod"/>
            </a:pPr>
            <a:r>
              <a:rPr lang="en-US" altLang="en-US"/>
              <a:t>The plants grow normally</a:t>
            </a:r>
          </a:p>
          <a:p>
            <a:pPr marL="1347788" lvl="2" indent="-457200">
              <a:buFont typeface="Arial" panose="020B0604020202020204" pitchFamily="34" charset="0"/>
              <a:buAutoNum type="alphaLcPeriod"/>
            </a:pPr>
            <a:r>
              <a:rPr lang="en-US" altLang="en-US"/>
              <a:t>The plants are much taller than normal</a:t>
            </a:r>
          </a:p>
          <a:p>
            <a:pPr marL="1347788" lvl="2" indent="-457200">
              <a:buFont typeface="Arial" panose="020B0604020202020204" pitchFamily="34" charset="0"/>
              <a:buAutoNum type="alphaLcPeriod"/>
            </a:pPr>
            <a:r>
              <a:rPr lang="en-US" altLang="en-US"/>
              <a:t>The plants have no xylem tissue</a:t>
            </a:r>
          </a:p>
          <a:p>
            <a:pPr marL="1347788" lvl="2" indent="-457200">
              <a:buFont typeface="Arial" panose="020B0604020202020204" pitchFamily="34" charset="0"/>
              <a:buAutoNum type="alphaLcPeriod"/>
            </a:pPr>
            <a:r>
              <a:rPr lang="en-US" altLang="en-US"/>
              <a:t>The plants are dwarves</a:t>
            </a:r>
          </a:p>
          <a:p>
            <a:pPr marL="1347788" lvl="2" indent="-457200">
              <a:buFont typeface="Arial" panose="020B0604020202020204" pitchFamily="34" charset="0"/>
              <a:buAutoNum type="alphaLcPeriod"/>
            </a:pPr>
            <a:r>
              <a:rPr lang="en-US" altLang="en-US"/>
              <a:t>The plants have no stomata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4CE169D-0123-4DC2-A895-5D225BB719BB}"/>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AD55EA70-F050-4210-82BE-AA512CCAEF9D}"/>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Plants can easily grow from cuttings whereas animals mostly cannot. Why is this? </a:t>
            </a:r>
          </a:p>
          <a:p>
            <a:pPr marL="1347788" lvl="2" indent="-457200">
              <a:buFont typeface="Arial" panose="020B0604020202020204" pitchFamily="34" charset="0"/>
              <a:buAutoNum type="alphaLcPeriod"/>
            </a:pPr>
            <a:r>
              <a:rPr lang="en-US" altLang="en-US"/>
              <a:t>The cutting must include the apical meristem or the root meristem in order to grow</a:t>
            </a:r>
          </a:p>
          <a:p>
            <a:pPr marL="1347788" lvl="2" indent="-457200">
              <a:buFont typeface="Arial" panose="020B0604020202020204" pitchFamily="34" charset="0"/>
              <a:buAutoNum type="alphaLcPeriod"/>
            </a:pPr>
            <a:r>
              <a:rPr lang="en-US" altLang="en-US"/>
              <a:t>Meristematic activity of the stem parenchymal cells</a:t>
            </a:r>
          </a:p>
          <a:p>
            <a:pPr marL="1347788" lvl="2" indent="-457200">
              <a:buFont typeface="Arial" panose="020B0604020202020204" pitchFamily="34" charset="0"/>
              <a:buAutoNum type="alphaLcPeriod"/>
            </a:pPr>
            <a:r>
              <a:rPr lang="en-US" altLang="en-US"/>
              <a:t>The xylem and schlerenchyma tissue form new cells</a:t>
            </a:r>
          </a:p>
          <a:p>
            <a:pPr marL="1347788" lvl="2" indent="-457200">
              <a:buFont typeface="Arial" panose="020B0604020202020204" pitchFamily="34" charset="0"/>
              <a:buAutoNum type="alphaLcPeriod"/>
            </a:pPr>
            <a:r>
              <a:rPr lang="en-US" altLang="en-US"/>
              <a:t>The outer bark forms a lateral meristem when cut</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B5AD60C-667F-415A-B0DC-80E2A8EBD61A}"/>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3437BF45-049B-490A-A1FE-5221B4F686DD}"/>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Does a cactus have leaves?</a:t>
            </a:r>
          </a:p>
          <a:p>
            <a:pPr marL="1347788" lvl="2" indent="-457200">
              <a:buFont typeface="Arial" panose="020B0604020202020204" pitchFamily="34" charset="0"/>
              <a:buAutoNum type="alphaLcPeriod"/>
            </a:pPr>
            <a:r>
              <a:rPr lang="en-US" altLang="en-US"/>
              <a:t>Yes, the spines are modified non-photosynthetic leaves</a:t>
            </a:r>
          </a:p>
          <a:p>
            <a:pPr marL="1347788" lvl="2" indent="-457200">
              <a:buFont typeface="Arial" panose="020B0604020202020204" pitchFamily="34" charset="0"/>
              <a:buAutoNum type="alphaLcPeriod"/>
            </a:pPr>
            <a:r>
              <a:rPr lang="en-US" altLang="en-US"/>
              <a:t>No, the spines are expanded trichomes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56C9AA5-CF77-4BD1-84A3-AF1D593B8782}"/>
              </a:ext>
            </a:extLst>
          </p:cNvPr>
          <p:cNvSpPr>
            <a:spLocks noGrp="1" noChangeArrowheads="1"/>
          </p:cNvSpPr>
          <p:nvPr>
            <p:ph type="title"/>
          </p:nvPr>
        </p:nvSpPr>
        <p:spPr/>
        <p:txBody>
          <a:bodyPr/>
          <a:lstStyle/>
          <a:p>
            <a:pPr eaLnBrk="1" hangingPunct="1"/>
            <a:r>
              <a:rPr lang="en-US" altLang="en-US"/>
              <a:t>Question 17</a:t>
            </a:r>
          </a:p>
        </p:txBody>
      </p:sp>
      <p:sp>
        <p:nvSpPr>
          <p:cNvPr id="39939" name="Rectangle 6">
            <a:extLst>
              <a:ext uri="{FF2B5EF4-FFF2-40B4-BE49-F238E27FC236}">
                <a16:creationId xmlns:a16="http://schemas.microsoft.com/office/drawing/2014/main" id="{631C189A-9A72-456E-BF31-3EF50B64B534}"/>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In a normal plant the shoot grows and the roots grow down into the soil. If the plant was placed on its side the root will bend 90 degrees and start going into the soil again, what does this demonstrate?</a:t>
            </a:r>
          </a:p>
          <a:p>
            <a:pPr marL="1347788" lvl="2" indent="-457200">
              <a:buFont typeface="Arial" panose="020B0604020202020204" pitchFamily="34" charset="0"/>
              <a:buAutoNum type="alphaLcPeriod"/>
            </a:pPr>
            <a:r>
              <a:rPr lang="en-US" altLang="en-US"/>
              <a:t>The roots are simply growing down</a:t>
            </a:r>
          </a:p>
          <a:p>
            <a:pPr marL="1347788" lvl="2" indent="-457200">
              <a:buFont typeface="Arial" panose="020B0604020202020204" pitchFamily="34" charset="0"/>
              <a:buAutoNum type="alphaLcPeriod"/>
            </a:pPr>
            <a:r>
              <a:rPr lang="en-US" altLang="en-US"/>
              <a:t>The roots are insensitive to gravity</a:t>
            </a:r>
          </a:p>
          <a:p>
            <a:pPr marL="1347788" lvl="2" indent="-457200">
              <a:buFont typeface="Arial" panose="020B0604020202020204" pitchFamily="34" charset="0"/>
              <a:buAutoNum type="alphaLcPeriod"/>
            </a:pPr>
            <a:r>
              <a:rPr lang="en-US" altLang="en-US"/>
              <a:t>The roots can detect gravity and can compensate for changes in orientation</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4663678-DC24-4194-9BBD-E5A4537746A0}"/>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414AD6B9-F12E-4181-A21C-78416302C8BF}"/>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06843394-5CB1-4016-8413-9F739DD66F0C}"/>
              </a:ext>
            </a:extLst>
          </p:cNvPr>
          <p:cNvSpPr>
            <a:spLocks noGrp="1" noChangeArrowheads="1"/>
          </p:cNvSpPr>
          <p:nvPr>
            <p:ph type="title"/>
          </p:nvPr>
        </p:nvSpPr>
        <p:spPr/>
        <p:txBody>
          <a:bodyPr/>
          <a:lstStyle/>
          <a:p>
            <a:pPr eaLnBrk="1" hangingPunct="1"/>
            <a:r>
              <a:rPr lang="en-US" altLang="en-US"/>
              <a:t>Question 18</a:t>
            </a:r>
          </a:p>
        </p:txBody>
      </p:sp>
      <p:sp>
        <p:nvSpPr>
          <p:cNvPr id="41987" name="Rectangle 6">
            <a:extLst>
              <a:ext uri="{FF2B5EF4-FFF2-40B4-BE49-F238E27FC236}">
                <a16:creationId xmlns:a16="http://schemas.microsoft.com/office/drawing/2014/main" id="{B946A6CB-5A1B-4C34-B805-C1511F1CFDB5}"/>
              </a:ext>
            </a:extLst>
          </p:cNvPr>
          <p:cNvSpPr>
            <a:spLocks noGrp="1" noChangeArrowheads="1"/>
          </p:cNvSpPr>
          <p:nvPr>
            <p:ph type="body" idx="1"/>
          </p:nvPr>
        </p:nvSpPr>
        <p:spPr/>
        <p:txBody>
          <a:bodyPr/>
          <a:lstStyle/>
          <a:p>
            <a:pPr marL="1347788" lvl="2" indent="-457200">
              <a:buFont typeface="Wingdings" panose="05000000000000000000" pitchFamily="2" charset="2"/>
              <a:buNone/>
            </a:pPr>
            <a:r>
              <a:rPr lang="en-US" altLang="en-US"/>
              <a:t>The Casparian strip consists of suberin and is located in the – </a:t>
            </a:r>
          </a:p>
          <a:p>
            <a:pPr marL="1735138" lvl="3" indent="-457200">
              <a:buFont typeface="Arial" panose="020B0604020202020204" pitchFamily="34" charset="0"/>
              <a:buAutoNum type="alphaLcPeriod"/>
            </a:pPr>
            <a:r>
              <a:rPr lang="en-US" altLang="en-US" sz="2400"/>
              <a:t>Root hairs</a:t>
            </a:r>
          </a:p>
          <a:p>
            <a:pPr marL="1735138" lvl="3" indent="-457200">
              <a:buFont typeface="Arial" panose="020B0604020202020204" pitchFamily="34" charset="0"/>
              <a:buAutoNum type="alphaLcPeriod"/>
            </a:pPr>
            <a:r>
              <a:rPr lang="en-US" altLang="en-US" sz="2400"/>
              <a:t>Endodermis</a:t>
            </a:r>
          </a:p>
          <a:p>
            <a:pPr marL="1735138" lvl="3" indent="-457200">
              <a:buFont typeface="Arial" panose="020B0604020202020204" pitchFamily="34" charset="0"/>
              <a:buAutoNum type="alphaLcPeriod"/>
            </a:pPr>
            <a:r>
              <a:rPr lang="en-US" altLang="en-US" sz="2400"/>
              <a:t>Tracheids</a:t>
            </a:r>
          </a:p>
          <a:p>
            <a:pPr marL="1735138" lvl="3" indent="-457200">
              <a:buFont typeface="Arial" panose="020B0604020202020204" pitchFamily="34" charset="0"/>
              <a:buAutoNum type="alphaLcPeriod"/>
            </a:pPr>
            <a:r>
              <a:rPr lang="en-US" altLang="en-US" sz="2400"/>
              <a:t>Vessel elements</a:t>
            </a:r>
          </a:p>
          <a:p>
            <a:pPr marL="1735138" lvl="3" indent="-457200">
              <a:buFont typeface="Arial" panose="020B0604020202020204" pitchFamily="34" charset="0"/>
              <a:buAutoNum type="alphaLcPeriod"/>
            </a:pPr>
            <a:r>
              <a:rPr lang="en-US" altLang="en-US" sz="2400"/>
              <a:t>Mesophyll</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CDF49B0E-A73B-4C74-BF41-2B180EC29858}"/>
              </a:ext>
            </a:extLst>
          </p:cNvPr>
          <p:cNvSpPr>
            <a:spLocks noGrp="1" noChangeArrowheads="1"/>
          </p:cNvSpPr>
          <p:nvPr>
            <p:ph type="title"/>
          </p:nvPr>
        </p:nvSpPr>
        <p:spPr/>
        <p:txBody>
          <a:bodyPr/>
          <a:lstStyle/>
          <a:p>
            <a:pPr eaLnBrk="1" hangingPunct="1"/>
            <a:r>
              <a:rPr lang="en-US" altLang="en-US"/>
              <a:t>Question 19</a:t>
            </a:r>
          </a:p>
        </p:txBody>
      </p:sp>
      <p:sp>
        <p:nvSpPr>
          <p:cNvPr id="44035" name="Rectangle 6">
            <a:extLst>
              <a:ext uri="{FF2B5EF4-FFF2-40B4-BE49-F238E27FC236}">
                <a16:creationId xmlns:a16="http://schemas.microsoft.com/office/drawing/2014/main" id="{3DB83E7C-A23A-4A9F-834F-54C01D2C1E36}"/>
              </a:ext>
            </a:extLst>
          </p:cNvPr>
          <p:cNvSpPr>
            <a:spLocks noGrp="1" noChangeArrowheads="1"/>
          </p:cNvSpPr>
          <p:nvPr>
            <p:ph type="body" idx="1"/>
          </p:nvPr>
        </p:nvSpPr>
        <p:spPr>
          <a:xfrm>
            <a:off x="990600" y="1828800"/>
            <a:ext cx="7661275" cy="4191000"/>
          </a:xfrm>
        </p:spPr>
        <p:txBody>
          <a:bodyPr/>
          <a:lstStyle/>
          <a:p>
            <a:pPr>
              <a:buFont typeface="Wingdings" panose="05000000000000000000" pitchFamily="2" charset="2"/>
              <a:buNone/>
            </a:pPr>
            <a:r>
              <a:rPr lang="en-US" altLang="en-US" sz="2400"/>
              <a:t>	The part of the potato plant that is baked, mashed, and then consumed by humans is a modified –</a:t>
            </a:r>
          </a:p>
          <a:p>
            <a:pPr marL="1347788" lvl="2" indent="-457200">
              <a:buFont typeface="Arial" panose="020B0604020202020204" pitchFamily="34" charset="0"/>
              <a:buAutoNum type="alphaLcPeriod"/>
            </a:pPr>
            <a:r>
              <a:rPr lang="en-US" altLang="en-US"/>
              <a:t>Root</a:t>
            </a:r>
          </a:p>
          <a:p>
            <a:pPr marL="1347788" lvl="2" indent="-457200">
              <a:buFont typeface="Arial" panose="020B0604020202020204" pitchFamily="34" charset="0"/>
              <a:buAutoNum type="alphaLcPeriod"/>
            </a:pPr>
            <a:r>
              <a:rPr lang="en-US" altLang="en-US"/>
              <a:t>Stem</a:t>
            </a:r>
          </a:p>
          <a:p>
            <a:pPr marL="1347788" lvl="2" indent="-457200">
              <a:buFont typeface="Arial" panose="020B0604020202020204" pitchFamily="34" charset="0"/>
              <a:buAutoNum type="alphaLcPeriod"/>
            </a:pPr>
            <a:r>
              <a:rPr lang="en-US" altLang="en-US"/>
              <a:t>Leaf</a:t>
            </a:r>
          </a:p>
          <a:p>
            <a:pPr marL="1347788" lvl="2" indent="-457200">
              <a:buFont typeface="Arial" panose="020B0604020202020204" pitchFamily="34" charset="0"/>
              <a:buAutoNum type="alphaLcPeriod"/>
            </a:pPr>
            <a:r>
              <a:rPr lang="en-US" altLang="en-US"/>
              <a:t>Trichome</a:t>
            </a:r>
          </a:p>
          <a:p>
            <a:pPr marL="1347788" lvl="2" indent="-457200">
              <a:buFont typeface="Arial" panose="020B0604020202020204" pitchFamily="34" charset="0"/>
              <a:buAutoNum type="alphaLcPeriod"/>
            </a:pPr>
            <a:r>
              <a:rPr lang="en-US" altLang="en-US"/>
              <a:t>Stoma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962AF79D-432C-4FA4-949C-8147EA76337F}"/>
              </a:ext>
            </a:extLst>
          </p:cNvPr>
          <p:cNvSpPr>
            <a:spLocks noGrp="1" noChangeArrowheads="1"/>
          </p:cNvSpPr>
          <p:nvPr>
            <p:ph type="title"/>
          </p:nvPr>
        </p:nvSpPr>
        <p:spPr/>
        <p:txBody>
          <a:bodyPr/>
          <a:lstStyle/>
          <a:p>
            <a:pPr eaLnBrk="1" hangingPunct="1"/>
            <a:r>
              <a:rPr lang="en-US" altLang="en-US"/>
              <a:t>Question 20</a:t>
            </a:r>
          </a:p>
        </p:txBody>
      </p:sp>
      <p:sp>
        <p:nvSpPr>
          <p:cNvPr id="46083" name="Rectangle 6">
            <a:extLst>
              <a:ext uri="{FF2B5EF4-FFF2-40B4-BE49-F238E27FC236}">
                <a16:creationId xmlns:a16="http://schemas.microsoft.com/office/drawing/2014/main" id="{FD8FF9C1-0687-42BF-B06D-E01B4AAAD0BB}"/>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The WEREWOLF gene inhibits the formation of root hairs in </a:t>
            </a:r>
            <a:r>
              <a:rPr lang="en-US" altLang="en-US" sz="2400" i="1"/>
              <a:t>Arabidopsis</a:t>
            </a:r>
            <a:r>
              <a:rPr lang="en-US" altLang="en-US" sz="2400"/>
              <a:t>. What would be the results of a knock-out mutation of this gene?</a:t>
            </a:r>
          </a:p>
          <a:p>
            <a:pPr marL="1347788" lvl="2" indent="-457200">
              <a:buFont typeface="Arial" panose="020B0604020202020204" pitchFamily="34" charset="0"/>
              <a:buAutoNum type="alphaLcPeriod"/>
            </a:pPr>
            <a:r>
              <a:rPr lang="en-US" altLang="en-US"/>
              <a:t>Stomata instead of root hairs</a:t>
            </a:r>
          </a:p>
          <a:p>
            <a:pPr marL="1347788" lvl="2" indent="-457200">
              <a:buFont typeface="Arial" panose="020B0604020202020204" pitchFamily="34" charset="0"/>
              <a:buAutoNum type="alphaLcPeriod"/>
            </a:pPr>
            <a:r>
              <a:rPr lang="en-US" altLang="en-US"/>
              <a:t>Excessive amounts of root hairs</a:t>
            </a:r>
          </a:p>
          <a:p>
            <a:pPr marL="1347788" lvl="2" indent="-457200">
              <a:buFont typeface="Arial" panose="020B0604020202020204" pitchFamily="34" charset="0"/>
              <a:buAutoNum type="alphaLcPeriod"/>
            </a:pPr>
            <a:r>
              <a:rPr lang="en-US" altLang="en-US"/>
              <a:t>No root hairs</a:t>
            </a:r>
          </a:p>
          <a:p>
            <a:pPr marL="1347788" lvl="2" indent="-457200">
              <a:buFont typeface="Arial" panose="020B0604020202020204" pitchFamily="34" charset="0"/>
              <a:buAutoNum type="alphaLcPeriod"/>
            </a:pPr>
            <a:r>
              <a:rPr lang="en-US" altLang="en-US"/>
              <a:t>Non-functional root hairs</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59EBECF2-E65A-45A2-8711-028E738C08EA}"/>
              </a:ext>
            </a:extLst>
          </p:cNvPr>
          <p:cNvSpPr>
            <a:spLocks noGrp="1" noChangeArrowheads="1"/>
          </p:cNvSpPr>
          <p:nvPr>
            <p:ph type="title"/>
          </p:nvPr>
        </p:nvSpPr>
        <p:spPr/>
        <p:txBody>
          <a:bodyPr/>
          <a:lstStyle/>
          <a:p>
            <a:pPr eaLnBrk="1" hangingPunct="1"/>
            <a:r>
              <a:rPr lang="en-US" altLang="en-US"/>
              <a:t>Answer Key</a:t>
            </a:r>
          </a:p>
        </p:txBody>
      </p:sp>
      <p:sp>
        <p:nvSpPr>
          <p:cNvPr id="48131" name="Rectangle 3">
            <a:extLst>
              <a:ext uri="{FF2B5EF4-FFF2-40B4-BE49-F238E27FC236}">
                <a16:creationId xmlns:a16="http://schemas.microsoft.com/office/drawing/2014/main" id="{E1F12DBE-3A4C-41D3-98FB-EB68BF268CD3}"/>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A </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48132" name="Rectangle 6">
            <a:extLst>
              <a:ext uri="{FF2B5EF4-FFF2-40B4-BE49-F238E27FC236}">
                <a16:creationId xmlns:a16="http://schemas.microsoft.com/office/drawing/2014/main" id="{280465E9-6EBE-4AB3-87E6-6E66C0A1E430}"/>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6309ACE-17B6-4FF8-8B41-766BEF127A64}"/>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F5009D84-F79A-450A-91FB-242F51CFAA9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function of the petals?</a:t>
            </a:r>
          </a:p>
          <a:p>
            <a:pPr marL="1347788" lvl="2" indent="-457200">
              <a:buFont typeface="Arial" panose="020B0604020202020204" pitchFamily="34" charset="0"/>
              <a:buAutoNum type="alphaLcPeriod"/>
            </a:pPr>
            <a:r>
              <a:rPr lang="en-US" altLang="en-US"/>
              <a:t>To attract pollinators</a:t>
            </a:r>
          </a:p>
          <a:p>
            <a:pPr marL="1347788" lvl="2" indent="-457200">
              <a:buFont typeface="Arial" panose="020B0604020202020204" pitchFamily="34" charset="0"/>
              <a:buAutoNum type="alphaLcPeriod"/>
            </a:pPr>
            <a:r>
              <a:rPr lang="en-US" altLang="en-US"/>
              <a:t>To protect the developing flower</a:t>
            </a:r>
          </a:p>
          <a:p>
            <a:pPr marL="1347788" lvl="2" indent="-457200">
              <a:buFont typeface="Arial" panose="020B0604020202020204" pitchFamily="34" charset="0"/>
              <a:buAutoNum type="alphaLcPeriod"/>
            </a:pPr>
            <a:r>
              <a:rPr lang="en-US" altLang="en-US"/>
              <a:t>Deliver the pollen to the gynoecium</a:t>
            </a:r>
          </a:p>
          <a:p>
            <a:pPr marL="1347788" lvl="2" indent="-457200">
              <a:buFont typeface="Arial" panose="020B0604020202020204" pitchFamily="34" charset="0"/>
              <a:buAutoNum type="alphaLcPeriod"/>
            </a:pPr>
            <a:r>
              <a:rPr lang="en-US" altLang="en-US"/>
              <a:t>To support the anthers</a:t>
            </a:r>
          </a:p>
          <a:p>
            <a:pPr marL="1347788" lvl="2" indent="-457200">
              <a:buFont typeface="Arial" panose="020B0604020202020204" pitchFamily="34" charset="0"/>
              <a:buAutoNum type="alphaLcPeriod"/>
            </a:pPr>
            <a:r>
              <a:rPr lang="en-US" altLang="en-US"/>
              <a:t>To increase the absorption of water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92A0B3B-B83F-4B9F-A140-5B43D5DD840D}"/>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A1C8234C-BE61-4AEB-BB5D-9FB120947EA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Where could a plant anatomist find apical meristems on a typical angiosperm?</a:t>
            </a:r>
          </a:p>
          <a:p>
            <a:pPr marL="1347788" lvl="2" indent="-457200">
              <a:buFont typeface="Arial" panose="020B0604020202020204" pitchFamily="34" charset="0"/>
              <a:buAutoNum type="alphaLcPeriod"/>
            </a:pPr>
            <a:r>
              <a:rPr lang="en-US" altLang="en-US"/>
              <a:t>Stem tips</a:t>
            </a:r>
          </a:p>
          <a:p>
            <a:pPr marL="1347788" lvl="2" indent="-457200">
              <a:buFont typeface="Arial" panose="020B0604020202020204" pitchFamily="34" charset="0"/>
              <a:buAutoNum type="alphaLcPeriod"/>
            </a:pPr>
            <a:r>
              <a:rPr lang="en-US" altLang="en-US"/>
              <a:t>At the base of the stem</a:t>
            </a:r>
          </a:p>
          <a:p>
            <a:pPr marL="1347788" lvl="2" indent="-457200">
              <a:buFont typeface="Arial" panose="020B0604020202020204" pitchFamily="34" charset="0"/>
              <a:buAutoNum type="alphaLcPeriod"/>
            </a:pPr>
            <a:r>
              <a:rPr lang="en-US" altLang="en-US"/>
              <a:t>Root tips</a:t>
            </a:r>
          </a:p>
          <a:p>
            <a:pPr marL="1347788" lvl="2" indent="-457200">
              <a:buFont typeface="Arial" panose="020B0604020202020204" pitchFamily="34" charset="0"/>
              <a:buAutoNum type="alphaLcPeriod"/>
            </a:pPr>
            <a:r>
              <a:rPr lang="en-US" altLang="en-US"/>
              <a:t>Both a and c</a:t>
            </a:r>
          </a:p>
          <a:p>
            <a:pPr marL="1347788" lvl="2" indent="-457200">
              <a:buFont typeface="Arial" panose="020B0604020202020204" pitchFamily="34" charset="0"/>
              <a:buAutoNum type="alphaLcPeriod"/>
            </a:pPr>
            <a:r>
              <a:rPr lang="en-US" altLang="en-US"/>
              <a:t>Both a and b</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88A4B6C-A46D-4A9C-8643-186E157F12FE}"/>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2C291E03-7C68-405A-BDF0-7470446CBEF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meristems responsible for lateral growth are called</a:t>
            </a:r>
          </a:p>
          <a:p>
            <a:pPr marL="1347788" lvl="2" indent="-457200">
              <a:buFont typeface="Arial" panose="020B0604020202020204" pitchFamily="34" charset="0"/>
              <a:buAutoNum type="alphaLcPeriod"/>
            </a:pPr>
            <a:r>
              <a:rPr lang="en-US" altLang="en-US"/>
              <a:t>Trunk meristems </a:t>
            </a:r>
          </a:p>
          <a:p>
            <a:pPr marL="1347788" lvl="2" indent="-457200">
              <a:buFont typeface="Arial" panose="020B0604020202020204" pitchFamily="34" charset="0"/>
              <a:buAutoNum type="alphaLcPeriod"/>
            </a:pPr>
            <a:r>
              <a:rPr lang="en-US" altLang="en-US"/>
              <a:t>Primary meristems</a:t>
            </a:r>
          </a:p>
          <a:p>
            <a:pPr marL="1347788" lvl="2" indent="-457200">
              <a:buFont typeface="Arial" panose="020B0604020202020204" pitchFamily="34" charset="0"/>
              <a:buAutoNum type="alphaLcPeriod"/>
            </a:pPr>
            <a:r>
              <a:rPr lang="en-US" altLang="en-US"/>
              <a:t>Secondary meristems</a:t>
            </a:r>
          </a:p>
          <a:p>
            <a:pPr marL="1347788" lvl="2" indent="-457200">
              <a:buFont typeface="Arial" panose="020B0604020202020204" pitchFamily="34" charset="0"/>
              <a:buAutoNum type="alphaLcPeriod"/>
            </a:pPr>
            <a:r>
              <a:rPr lang="en-US" altLang="en-US"/>
              <a:t>Tertiary meristems</a:t>
            </a:r>
          </a:p>
          <a:p>
            <a:pPr marL="1347788" lvl="2" indent="-457200">
              <a:buFont typeface="Arial" panose="020B0604020202020204" pitchFamily="34" charset="0"/>
              <a:buAutoNum type="alphaLcPeriod"/>
            </a:pPr>
            <a:r>
              <a:rPr lang="en-US" altLang="en-US"/>
              <a:t>Protomeristems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92D3B6A-6E5F-4C8C-AD5C-8906AEE42FCB}"/>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DFAC6EAC-1300-44C6-88E0-1134B406B46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typical thin-walled living plant cell found in a stem or root is called a</a:t>
            </a:r>
          </a:p>
          <a:p>
            <a:pPr marL="1347788" lvl="2" indent="-457200">
              <a:buFont typeface="Arial" panose="020B0604020202020204" pitchFamily="34" charset="0"/>
              <a:buAutoNum type="alphaLcPeriod"/>
            </a:pPr>
            <a:r>
              <a:rPr lang="en-US" altLang="en-US"/>
              <a:t>Chlorenchyma cell</a:t>
            </a:r>
          </a:p>
          <a:p>
            <a:pPr marL="1347788" lvl="2" indent="-457200">
              <a:buFont typeface="Arial" panose="020B0604020202020204" pitchFamily="34" charset="0"/>
              <a:buAutoNum type="alphaLcPeriod"/>
            </a:pPr>
            <a:r>
              <a:rPr lang="en-US" altLang="en-US"/>
              <a:t>Schlerenchyma cell</a:t>
            </a:r>
          </a:p>
          <a:p>
            <a:pPr marL="1347788" lvl="2" indent="-457200">
              <a:buFont typeface="Arial" panose="020B0604020202020204" pitchFamily="34" charset="0"/>
              <a:buAutoNum type="alphaLcPeriod"/>
            </a:pPr>
            <a:r>
              <a:rPr lang="en-US" altLang="en-US"/>
              <a:t>Parenchyma cell</a:t>
            </a:r>
          </a:p>
          <a:p>
            <a:pPr marL="1347788" lvl="2" indent="-457200">
              <a:buFont typeface="Arial" panose="020B0604020202020204" pitchFamily="34" charset="0"/>
              <a:buAutoNum type="alphaLcPeriod"/>
            </a:pPr>
            <a:r>
              <a:rPr lang="en-US" altLang="en-US"/>
              <a:t>Phloenchyma cell</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9C4B186-5EFE-4FFF-8FF4-55A3523F0C23}"/>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61A6031B-89EA-44D6-B201-B6C21F9268A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plant that germinates one year, over-winters, and then reproduces and dies the next year would be an example of a(n)</a:t>
            </a:r>
          </a:p>
          <a:p>
            <a:pPr marL="1368425" lvl="2" indent="-514350">
              <a:buFont typeface="Arial" panose="020B0604020202020204" pitchFamily="34" charset="0"/>
              <a:buAutoNum type="alphaLcPeriod"/>
            </a:pPr>
            <a:r>
              <a:rPr lang="en-US" altLang="en-US"/>
              <a:t>Annual</a:t>
            </a:r>
          </a:p>
          <a:p>
            <a:pPr marL="1368425" lvl="2" indent="-514350">
              <a:buFont typeface="Arial" panose="020B0604020202020204" pitchFamily="34" charset="0"/>
              <a:buAutoNum type="alphaLcPeriod"/>
            </a:pPr>
            <a:r>
              <a:rPr lang="en-US" altLang="en-US"/>
              <a:t>Biennial</a:t>
            </a:r>
          </a:p>
          <a:p>
            <a:pPr marL="1368425" lvl="2" indent="-514350">
              <a:buFont typeface="Arial" panose="020B0604020202020204" pitchFamily="34" charset="0"/>
              <a:buAutoNum type="alphaLcPeriod"/>
            </a:pPr>
            <a:r>
              <a:rPr lang="en-US" altLang="en-US"/>
              <a:t>Perennial</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73D15E07-0D88-484F-9DAF-46A9EFC73880}"/>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67473C83-8754-48FB-B35F-225DA2C8CB0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is the name for the small hair-like outgrowths on the stem and leaves of the plant? One of their functions is to reduce water loss by forming a boundary layer around the leaves.</a:t>
            </a:r>
          </a:p>
          <a:p>
            <a:pPr marL="1347788" lvl="2" indent="-457200">
              <a:buFont typeface="+mj-lt"/>
              <a:buAutoNum type="alphaLcPeriod"/>
              <a:defRPr/>
            </a:pPr>
            <a:r>
              <a:rPr lang="en-US" dirty="0"/>
              <a:t>Stomata</a:t>
            </a:r>
          </a:p>
          <a:p>
            <a:pPr marL="1347788" lvl="2" indent="-457200">
              <a:buFont typeface="+mj-lt"/>
              <a:buAutoNum type="alphaLcPeriod"/>
              <a:defRPr/>
            </a:pPr>
            <a:r>
              <a:rPr lang="en-US" dirty="0" err="1"/>
              <a:t>Suberins</a:t>
            </a:r>
            <a:endParaRPr lang="en-US" dirty="0"/>
          </a:p>
          <a:p>
            <a:pPr marL="1347788" lvl="2" indent="-457200">
              <a:buFont typeface="+mj-lt"/>
              <a:buAutoNum type="alphaLcPeriod"/>
              <a:defRPr/>
            </a:pPr>
            <a:r>
              <a:rPr lang="en-US" dirty="0" err="1"/>
              <a:t>Mesophylls</a:t>
            </a:r>
            <a:endParaRPr lang="en-US" dirty="0"/>
          </a:p>
          <a:p>
            <a:pPr marL="1347788" lvl="2" indent="-457200">
              <a:buFont typeface="+mj-lt"/>
              <a:buAutoNum type="alphaLcPeriod"/>
              <a:defRPr/>
            </a:pPr>
            <a:r>
              <a:rPr lang="en-US" dirty="0" err="1"/>
              <a:t>Trichomes</a:t>
            </a:r>
            <a:endParaRPr lang="en-US" dirty="0"/>
          </a:p>
          <a:p>
            <a:pPr marL="1347788" lvl="2" indent="-457200">
              <a:buFont typeface="+mj-lt"/>
              <a:buAutoNum type="alphaLcPeriod"/>
              <a:defRPr/>
            </a:pPr>
            <a:r>
              <a:rPr lang="en-US" dirty="0" err="1">
                <a:ea typeface="+mn-ea"/>
                <a:cs typeface="+mn-cs"/>
              </a:rPr>
              <a:t>Mycorrhizae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3A5B8D-7CF7-4E0E-B4F0-0E7DAE5EFE73}"/>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B6C2A136-0A04-4D60-9814-57FA199F9557}"/>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What is the function of Xylem tissue?</a:t>
            </a:r>
          </a:p>
          <a:p>
            <a:pPr marL="1347788" lvl="2" indent="-457200">
              <a:buFont typeface="Arial" panose="020B0604020202020204" pitchFamily="34" charset="0"/>
              <a:buAutoNum type="alphaLcPeriod"/>
            </a:pPr>
            <a:r>
              <a:rPr lang="en-US" altLang="en-US"/>
              <a:t>To transport carbohydrates</a:t>
            </a:r>
          </a:p>
          <a:p>
            <a:pPr marL="1347788" lvl="2" indent="-457200">
              <a:buFont typeface="Arial" panose="020B0604020202020204" pitchFamily="34" charset="0"/>
              <a:buAutoNum type="alphaLcPeriod"/>
            </a:pPr>
            <a:r>
              <a:rPr lang="en-US" altLang="en-US"/>
              <a:t>To transport chloroplasts</a:t>
            </a:r>
          </a:p>
          <a:p>
            <a:pPr marL="1347788" lvl="2" indent="-457200">
              <a:buFont typeface="Arial" panose="020B0604020202020204" pitchFamily="34" charset="0"/>
              <a:buAutoNum type="alphaLcPeriod"/>
            </a:pPr>
            <a:r>
              <a:rPr lang="en-US" altLang="en-US"/>
              <a:t>To transport water and dissolved nutrients</a:t>
            </a:r>
          </a:p>
          <a:p>
            <a:pPr marL="1347788" lvl="2" indent="-457200">
              <a:buFont typeface="Arial" panose="020B0604020202020204" pitchFamily="34" charset="0"/>
              <a:buAutoNum type="alphaLcPeriod"/>
            </a:pPr>
            <a:r>
              <a:rPr lang="en-US" altLang="en-US"/>
              <a:t>To transport children to school</a:t>
            </a:r>
          </a:p>
          <a:p>
            <a:pPr marL="1347788" lvl="2" indent="-457200">
              <a:buFont typeface="Arial" panose="020B0604020202020204" pitchFamily="34" charset="0"/>
              <a:buAutoNum type="alphaLcPeriod"/>
            </a:pPr>
            <a:r>
              <a:rPr lang="en-US" altLang="en-US"/>
              <a:t>To transport meristems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3"/>
  <p:tag name="MMPROD_UIDATA" val="&lt;database version=&quot;7.0&quot;&gt;&lt;object type=&quot;1&quot; unique_id=&quot;10001&quot;&gt;&lt;object type=&quot;2&quot; unique_id=&quot;11108&quot;&gt;&lt;object type=&quot;3&quot; unique_id=&quot;11109&quot;&gt;&lt;property id=&quot;20148&quot; value=&quot;5&quot;/&gt;&lt;property id=&quot;20300&quot; value=&quot;Slide 1&quot;/&gt;&lt;property id=&quot;20307&quot; value=&quot;317&quot;/&gt;&lt;/object&gt;&lt;object type=&quot;3&quot; unique_id=&quot;11110&quot;&gt;&lt;property id=&quot;20148&quot; value=&quot;5&quot;/&gt;&lt;property id=&quot;20300&quot; value=&quot;Slide 2 - &amp;quot;Assessment&amp;quot;&quot;/&gt;&lt;property id=&quot;20307&quot; value=&quot;329&quot;/&gt;&lt;/object&gt;&lt;object type=&quot;3&quot; unique_id=&quot;11111&quot;&gt;&lt;property id=&quot;20148&quot; value=&quot;5&quot;/&gt;&lt;property id=&quot;20300&quot; value=&quot;Slide 3 - &amp;quot;Question 1&amp;quot;&quot;/&gt;&lt;property id=&quot;20307&quot; value=&quot;297&quot;/&gt;&lt;/object&gt;&lt;object type=&quot;3&quot; unique_id=&quot;11112&quot;&gt;&lt;property id=&quot;20148&quot; value=&quot;5&quot;/&gt;&lt;property id=&quot;20300&quot; value=&quot;Slide 4 - &amp;quot;Question 2&amp;quot;&quot;/&gt;&lt;property id=&quot;20307&quot; value=&quot;298&quot;/&gt;&lt;/object&gt;&lt;object type=&quot;3&quot; unique_id=&quot;11113&quot;&gt;&lt;property id=&quot;20148&quot; value=&quot;5&quot;/&gt;&lt;property id=&quot;20300&quot; value=&quot;Slide 5 - &amp;quot;Question 3&amp;quot;&quot;/&gt;&lt;property id=&quot;20307&quot; value=&quot;299&quot;/&gt;&lt;/object&gt;&lt;object type=&quot;3&quot; unique_id=&quot;11114&quot;&gt;&lt;property id=&quot;20148&quot; value=&quot;5&quot;/&gt;&lt;property id=&quot;20300&quot; value=&quot;Slide 6 - &amp;quot;Question 4&amp;quot;&quot;/&gt;&lt;property id=&quot;20307&quot; value=&quot;300&quot;/&gt;&lt;/object&gt;&lt;object type=&quot;3&quot; unique_id=&quot;11115&quot;&gt;&lt;property id=&quot;20148&quot; value=&quot;5&quot;/&gt;&lt;property id=&quot;20300&quot; value=&quot;Slide 7 - &amp;quot;Question 5&amp;quot;&quot;/&gt;&lt;property id=&quot;20307&quot; value=&quot;301&quot;/&gt;&lt;/object&gt;&lt;object type=&quot;3&quot; unique_id=&quot;11116&quot;&gt;&lt;property id=&quot;20148&quot; value=&quot;5&quot;/&gt;&lt;property id=&quot;20300&quot; value=&quot;Slide 8 - &amp;quot;Question 6&amp;quot;&quot;/&gt;&lt;property id=&quot;20307&quot; value=&quot;323&quot;/&gt;&lt;/object&gt;&lt;object type=&quot;3&quot; unique_id=&quot;11117&quot;&gt;&lt;property id=&quot;20148&quot; value=&quot;5&quot;/&gt;&lt;property id=&quot;20300&quot; value=&quot;Slide 9 - &amp;quot;Question 7&amp;quot;&quot;/&gt;&lt;property id=&quot;20307&quot; value=&quot;304&quot;/&gt;&lt;/object&gt;&lt;object type=&quot;3&quot; unique_id=&quot;11118&quot;&gt;&lt;property id=&quot;20148&quot; value=&quot;5&quot;/&gt;&lt;property id=&quot;20300&quot; value=&quot;Slide 10 - &amp;quot;Question 8&amp;quot;&quot;/&gt;&lt;property id=&quot;20307&quot; value=&quot;324&quot;/&gt;&lt;/object&gt;&lt;object type=&quot;3&quot; unique_id=&quot;11119&quot;&gt;&lt;property id=&quot;20148&quot; value=&quot;5&quot;/&gt;&lt;property id=&quot;20300&quot; value=&quot;Slide 11 - &amp;quot;Question 9&amp;quot;&quot;/&gt;&lt;property id=&quot;20307&quot; value=&quot;326&quot;/&gt;&lt;/object&gt;&lt;object type=&quot;3&quot; unique_id=&quot;11120&quot;&gt;&lt;property id=&quot;20148&quot; value=&quot;5&quot;/&gt;&lt;property id=&quot;20300&quot; value=&quot;Slide 12 - &amp;quot;Question 10&amp;quot;&quot;/&gt;&lt;property id=&quot;20307&quot; value=&quot;325&quot;/&gt;&lt;/object&gt;&lt;object type=&quot;3&quot; unique_id=&quot;11121&quot;&gt;&lt;property id=&quot;20148&quot; value=&quot;5&quot;/&gt;&lt;property id=&quot;20300&quot; value=&quot;Slide 13 - &amp;quot;Question 11&amp;quot;&quot;/&gt;&lt;property id=&quot;20307&quot; value=&quot;307&quot;/&gt;&lt;/object&gt;&lt;object type=&quot;3&quot; unique_id=&quot;11122&quot;&gt;&lt;property id=&quot;20148&quot; value=&quot;5&quot;/&gt;&lt;property id=&quot;20300&quot; value=&quot;Slide 14 - &amp;quot;Question 12&amp;quot;&quot;/&gt;&lt;property id=&quot;20307&quot; value=&quot;308&quot;/&gt;&lt;/object&gt;&lt;object type=&quot;3&quot; unique_id=&quot;11123&quot;&gt;&lt;property id=&quot;20148&quot; value=&quot;5&quot;/&gt;&lt;property id=&quot;20300&quot; value=&quot;Slide 15 - &amp;quot;Question 13&amp;quot;&quot;/&gt;&lt;property id=&quot;20307&quot; value=&quot;309&quot;/&gt;&lt;/object&gt;&lt;object type=&quot;3&quot; unique_id=&quot;11124&quot;&gt;&lt;property id=&quot;20148&quot; value=&quot;5&quot;/&gt;&lt;property id=&quot;20300&quot; value=&quot;Slide 16 - &amp;quot;Question 14&amp;quot;&quot;/&gt;&lt;property id=&quot;20307&quot; value=&quot;310&quot;/&gt;&lt;/object&gt;&lt;object type=&quot;3&quot; unique_id=&quot;11125&quot;&gt;&lt;property id=&quot;20148&quot; value=&quot;5&quot;/&gt;&lt;property id=&quot;20300&quot; value=&quot;Slide 17 - &amp;quot;Question 15&amp;quot;&quot;/&gt;&lt;property id=&quot;20307&quot; value=&quot;311&quot;/&gt;&lt;/object&gt;&lt;object type=&quot;3&quot; unique_id=&quot;11126&quot;&gt;&lt;property id=&quot;20148&quot; value=&quot;5&quot;/&gt;&lt;property id=&quot;20300&quot; value=&quot;Slide 18 - &amp;quot;Question 16&amp;quot;&quot;/&gt;&lt;property id=&quot;20307&quot; value=&quot;330&quot;/&gt;&lt;/object&gt;&lt;object type=&quot;3&quot; unique_id=&quot;11127&quot;&gt;&lt;property id=&quot;20148&quot; value=&quot;5&quot;/&gt;&lt;property id=&quot;20300&quot; value=&quot;Slide 19 - &amp;quot;Question 17&amp;quot;&quot;/&gt;&lt;property id=&quot;20307&quot; value=&quot;331&quot;/&gt;&lt;/object&gt;&lt;object type=&quot;3&quot; unique_id=&quot;11128&quot;&gt;&lt;property id=&quot;20148&quot; value=&quot;5&quot;/&gt;&lt;property id=&quot;20300&quot; value=&quot;Slide 20 - &amp;quot;Answer Key – Chapter 35&amp;quot;&quot;/&gt;&lt;property id=&quot;20307&quot; value=&quot;273&quot;/&gt;&lt;/object&gt;&lt;/object&gt;&lt;object type=&quot;8&quot; unique_id=&quot;1115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2996</TotalTime>
  <Words>236</Words>
  <Application>Microsoft Office PowerPoint</Application>
  <PresentationFormat>On-screen Show (4:3)</PresentationFormat>
  <Paragraphs>219</Paragraphs>
  <Slides>23</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Wingdings</vt:lpstr>
      <vt:lpstr>ヒラギノ角ゴ Pro W3</vt:lpstr>
      <vt:lpstr>Symbol</vt:lpstr>
      <vt:lpstr>Tahoma</vt:lpstr>
      <vt:lpstr>Times New Roman</vt:lpstr>
      <vt:lpstr>Geneva</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267</cp:revision>
  <dcterms:created xsi:type="dcterms:W3CDTF">2005-04-19T02:46:41Z</dcterms:created>
  <dcterms:modified xsi:type="dcterms:W3CDTF">2019-04-22T20:17:09Z</dcterms:modified>
</cp:coreProperties>
</file>