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70" r:id="rId2"/>
  </p:sldMasterIdLst>
  <p:notesMasterIdLst>
    <p:notesMasterId r:id="rId21"/>
  </p:notesMasterIdLst>
  <p:sldIdLst>
    <p:sldId id="317" r:id="rId3"/>
    <p:sldId id="329" r:id="rId4"/>
    <p:sldId id="297" r:id="rId5"/>
    <p:sldId id="298" r:id="rId6"/>
    <p:sldId id="299" r:id="rId7"/>
    <p:sldId id="332" r:id="rId8"/>
    <p:sldId id="301" r:id="rId9"/>
    <p:sldId id="323" r:id="rId10"/>
    <p:sldId id="325" r:id="rId11"/>
    <p:sldId id="304" r:id="rId12"/>
    <p:sldId id="324" r:id="rId13"/>
    <p:sldId id="326" r:id="rId14"/>
    <p:sldId id="307" r:id="rId15"/>
    <p:sldId id="308" r:id="rId16"/>
    <p:sldId id="309" r:id="rId17"/>
    <p:sldId id="310" r:id="rId18"/>
    <p:sldId id="311" r:id="rId19"/>
    <p:sldId id="273" r:id="rId20"/>
  </p:sldIdLst>
  <p:sldSz cx="9144000" cy="6858000" type="screen4x3"/>
  <p:notesSz cx="7010400" cy="9296400"/>
  <p:custDataLst>
    <p:tags r:id="rId22"/>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205" autoAdjust="0"/>
    <p:restoredTop sz="87324" autoAdjust="0"/>
  </p:normalViewPr>
  <p:slideViewPr>
    <p:cSldViewPr>
      <p:cViewPr varScale="1">
        <p:scale>
          <a:sx n="84" d="100"/>
          <a:sy n="84" d="100"/>
        </p:scale>
        <p:origin x="90" y="462"/>
      </p:cViewPr>
      <p:guideLst>
        <p:guide orient="horz" pos="2160"/>
        <p:guide pos="2880"/>
      </p:guideLst>
    </p:cSldViewPr>
  </p:slideViewPr>
  <p:outlineViewPr>
    <p:cViewPr>
      <p:scale>
        <a:sx n="33" d="100"/>
        <a:sy n="33" d="100"/>
      </p:scale>
      <p:origin x="42" y="12726"/>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E46C70BB-A0BA-405F-B9CB-8BCC43BC0655}"/>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1553C2DE-E7B0-44C3-845F-288B0CB405A3}"/>
              </a:ext>
            </a:extLst>
          </p:cNvPr>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1508" name="Rectangle 4">
            <a:extLst>
              <a:ext uri="{FF2B5EF4-FFF2-40B4-BE49-F238E27FC236}">
                <a16:creationId xmlns:a16="http://schemas.microsoft.com/office/drawing/2014/main" id="{EB241E0F-34BB-4714-8705-D2B0E802594B}"/>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23D1DCE-0614-4166-B279-0F05ED4F02B4}"/>
              </a:ext>
            </a:extLst>
          </p:cNvPr>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63FC908A-D8B7-4F7E-AAE6-76849ECED6EF}"/>
              </a:ext>
            </a:extLst>
          </p:cNvPr>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F8948872-29A4-4FCA-87A0-2D41D1188CD2}"/>
              </a:ext>
            </a:extLst>
          </p:cNvPr>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1" hangingPunct="1">
              <a:defRPr sz="1200"/>
            </a:lvl1pPr>
          </a:lstStyle>
          <a:p>
            <a:fld id="{387E1430-A468-43CC-9687-297FB497E46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9BA701D6-46AB-4C65-AD4E-5DFEF47290B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E7EB149-96C4-4879-821A-2C95EE4BE7B2}" type="slidenum">
              <a:rPr lang="en-US" altLang="en-US" sz="1200"/>
              <a:pPr/>
              <a:t>1</a:t>
            </a:fld>
            <a:endParaRPr lang="en-US" altLang="en-US" sz="1200"/>
          </a:p>
        </p:txBody>
      </p:sp>
      <p:sp>
        <p:nvSpPr>
          <p:cNvPr id="22531" name="Rectangle 2">
            <a:extLst>
              <a:ext uri="{FF2B5EF4-FFF2-40B4-BE49-F238E27FC236}">
                <a16:creationId xmlns:a16="http://schemas.microsoft.com/office/drawing/2014/main" id="{11CE861B-B263-4EA6-9FDF-7D38AF4F423D}"/>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E2D67D9B-DDC3-414B-B32B-3FF07679CD4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8D6DC6DD-30D6-4A12-BD98-8392552C8907}"/>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99AAD286-3D6C-492E-9D0A-2D93895A36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A834657D-E0AF-401E-8328-16ACFECAC6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2F7C6AC-6EB4-4568-95E3-2BC362381B86}"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74CEADE9-DB5B-4D09-A8C3-F10641F15425}"/>
              </a:ext>
            </a:extLst>
          </p:cNvPr>
          <p:cNvSpPr>
            <a:spLocks noGrp="1" noRot="1" noChangeAspect="1" noTextEdit="1"/>
          </p:cNvSpPr>
          <p:nvPr>
            <p:ph type="sldImg"/>
          </p:nvPr>
        </p:nvSpPr>
        <p:spPr>
          <a:ln/>
        </p:spPr>
      </p:sp>
      <p:sp>
        <p:nvSpPr>
          <p:cNvPr id="32771" name="Notes Placeholder 2">
            <a:extLst>
              <a:ext uri="{FF2B5EF4-FFF2-40B4-BE49-F238E27FC236}">
                <a16:creationId xmlns:a16="http://schemas.microsoft.com/office/drawing/2014/main" id="{CB4C3D45-6317-414E-96DF-F78C65C71B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2772" name="Slide Number Placeholder 3">
            <a:extLst>
              <a:ext uri="{FF2B5EF4-FFF2-40B4-BE49-F238E27FC236}">
                <a16:creationId xmlns:a16="http://schemas.microsoft.com/office/drawing/2014/main" id="{B54E10C4-55F9-4485-A299-0BFF23D69EB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3A596BB-1F30-4751-BBEC-66554B77B1E9}"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79F8DDD1-8309-4281-A094-5F22ACDE5232}"/>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E5C0037C-BB7F-483C-B3BF-F128BD42E7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3796" name="Slide Number Placeholder 3">
            <a:extLst>
              <a:ext uri="{FF2B5EF4-FFF2-40B4-BE49-F238E27FC236}">
                <a16:creationId xmlns:a16="http://schemas.microsoft.com/office/drawing/2014/main" id="{4255EAF2-44B8-4AC1-966F-3F77B0CEF83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36D890A-284F-4651-A17E-41151AFBD7A2}"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2C9AC8A1-51E0-49D3-8772-549969DCBF3B}"/>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A3397E92-E5ED-4A5E-92B2-7B5B2348C7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12AF4D1E-7A90-4178-91F1-76378FABBF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D74D385-CD71-4979-9075-9B1ACB50AEFF}"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A117EE33-75B6-4858-B4CA-B1B0CD4F25C7}"/>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486BEDEF-1233-4078-89F7-76E678AFA9A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5844" name="Slide Number Placeholder 3">
            <a:extLst>
              <a:ext uri="{FF2B5EF4-FFF2-40B4-BE49-F238E27FC236}">
                <a16:creationId xmlns:a16="http://schemas.microsoft.com/office/drawing/2014/main" id="{D3BB6A58-3C9E-4E53-8A47-D2BD78FD65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69DF9AA-3D5D-430C-B3F2-3B6FA6FEAC8A}"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2EEEF375-2524-48BE-9DF7-277F8AD03E55}"/>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575EBD19-746E-422C-B2E1-179AE2DEBB2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9846EB1C-CB30-416B-990B-2B816887953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13B08DD-14D5-4BEC-9A15-D2E653E84848}"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4C3ED545-0760-48A9-A5ED-037E49A8D564}"/>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A5805DB3-C735-433E-81E4-0F797B6EF9B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0B2B9806-EC73-4446-829C-6FEA751AB11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998C170-047F-421E-B084-D08BDFFE7EC2}"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0A703441-CA8F-43E6-9198-398606D1ED8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CBD5A3B-ED07-4F4B-892A-8A8FE06FAE0E}" type="slidenum">
              <a:rPr lang="en-US" altLang="en-US" sz="1200"/>
              <a:pPr/>
              <a:t>18</a:t>
            </a:fld>
            <a:endParaRPr lang="en-US" altLang="en-US" sz="1200"/>
          </a:p>
        </p:txBody>
      </p:sp>
      <p:sp>
        <p:nvSpPr>
          <p:cNvPr id="38915" name="Rectangle 2">
            <a:extLst>
              <a:ext uri="{FF2B5EF4-FFF2-40B4-BE49-F238E27FC236}">
                <a16:creationId xmlns:a16="http://schemas.microsoft.com/office/drawing/2014/main" id="{A0455027-C16A-4A22-8177-F51FD219EC86}"/>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35AA0429-5799-40FC-8BDD-8C441C8A3BB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F2853954-F8B4-44A8-AC3A-9D9816007F0C}"/>
              </a:ext>
            </a:extLst>
          </p:cNvPr>
          <p:cNvSpPr>
            <a:spLocks noGrp="1" noRot="1" noChangeAspect="1" noTextEdit="1"/>
          </p:cNvSpPr>
          <p:nvPr>
            <p:ph type="sldImg"/>
          </p:nvPr>
        </p:nvSpPr>
        <p:spPr>
          <a:ln/>
        </p:spPr>
      </p:sp>
      <p:sp>
        <p:nvSpPr>
          <p:cNvPr id="23555" name="Notes Placeholder 2">
            <a:extLst>
              <a:ext uri="{FF2B5EF4-FFF2-40B4-BE49-F238E27FC236}">
                <a16:creationId xmlns:a16="http://schemas.microsoft.com/office/drawing/2014/main" id="{529DEE6D-7E76-44A1-B3B9-A848F231AC8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3556" name="Slide Number Placeholder 3">
            <a:extLst>
              <a:ext uri="{FF2B5EF4-FFF2-40B4-BE49-F238E27FC236}">
                <a16:creationId xmlns:a16="http://schemas.microsoft.com/office/drawing/2014/main" id="{AAE4E6DB-A888-4879-B310-134D775B735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3C63598-8BE7-490B-9899-EE2358D223E6}" type="slidenum">
              <a:rPr lang="en-US" altLang="en-US" sz="1200"/>
              <a:pPr/>
              <a:t>3</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508AD2E9-4389-49D0-BEBD-D852879896BF}"/>
              </a:ext>
            </a:extLst>
          </p:cNvPr>
          <p:cNvSpPr>
            <a:spLocks noGrp="1" noRot="1" noChangeAspect="1" noTextEdit="1"/>
          </p:cNvSpPr>
          <p:nvPr>
            <p:ph type="sldImg"/>
          </p:nvPr>
        </p:nvSpPr>
        <p:spPr>
          <a:ln/>
        </p:spPr>
      </p:sp>
      <p:sp>
        <p:nvSpPr>
          <p:cNvPr id="24579" name="Notes Placeholder 2">
            <a:extLst>
              <a:ext uri="{FF2B5EF4-FFF2-40B4-BE49-F238E27FC236}">
                <a16:creationId xmlns:a16="http://schemas.microsoft.com/office/drawing/2014/main" id="{1249EB98-07A5-4D5E-B8FB-CC40FCEC7D5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EF1025DF-3561-4163-9AB0-696F2E030C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0E97402-D076-40E8-84E6-B402BEAAEAA4}"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987CCFC8-3529-4F51-8B20-378338BD97E6}"/>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45FEFE0B-0233-41BA-A91A-8BA1848CDB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5604" name="Slide Number Placeholder 3">
            <a:extLst>
              <a:ext uri="{FF2B5EF4-FFF2-40B4-BE49-F238E27FC236}">
                <a16:creationId xmlns:a16="http://schemas.microsoft.com/office/drawing/2014/main" id="{F24A1C54-F2F2-4476-9240-649D02C37D1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970BDC0-42A7-41EB-AADB-A36A0CB70F13}"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FD7848-4D96-4746-857B-AAA6B46B6770}"/>
              </a:ext>
            </a:extLst>
          </p:cNvPr>
          <p:cNvSpPr>
            <a:spLocks noGrp="1" noRot="1" noChangeAspect="1" noTextEdit="1"/>
          </p:cNvSpPr>
          <p:nvPr>
            <p:ph type="sldImg"/>
          </p:nvPr>
        </p:nvSpPr>
        <p:spPr>
          <a:ln/>
        </p:spPr>
      </p:sp>
      <p:sp>
        <p:nvSpPr>
          <p:cNvPr id="26627" name="Notes Placeholder 2">
            <a:extLst>
              <a:ext uri="{FF2B5EF4-FFF2-40B4-BE49-F238E27FC236}">
                <a16:creationId xmlns:a16="http://schemas.microsoft.com/office/drawing/2014/main" id="{67D6532E-7BD2-48CD-86A1-F92D034BB8D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BF889265-751E-4962-95ED-803AFE4022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A4D00FC-58F5-4BAA-9841-130651BA1605}"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A678EFEE-E80F-4ED5-A8C3-3E828C66372A}"/>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E49FE458-F042-4748-823C-451A7672EB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7BF3523A-FB5D-4EA9-B7BB-4DEA41CF51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F272C1C-346C-4100-918A-071067833958}"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F94B39CB-2B20-4CC5-AA4F-F6D75D1487E8}"/>
              </a:ext>
            </a:extLst>
          </p:cNvPr>
          <p:cNvSpPr>
            <a:spLocks noGrp="1" noRot="1" noChangeAspect="1" noTextEdit="1"/>
          </p:cNvSpPr>
          <p:nvPr>
            <p:ph type="sldImg"/>
          </p:nvPr>
        </p:nvSpPr>
        <p:spPr>
          <a:ln/>
        </p:spPr>
      </p:sp>
      <p:sp>
        <p:nvSpPr>
          <p:cNvPr id="28675" name="Notes Placeholder 2">
            <a:extLst>
              <a:ext uri="{FF2B5EF4-FFF2-40B4-BE49-F238E27FC236}">
                <a16:creationId xmlns:a16="http://schemas.microsoft.com/office/drawing/2014/main" id="{03F0B05D-509E-4946-9C44-69A89C1270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30B6F68C-2B1D-4F57-B2AA-430F62751A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75EC09E-5693-40D1-A366-270079D96F73}"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19B72F5F-DDE0-4E96-AAE5-0EE6C936FC16}"/>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B3ACD246-D975-480F-B068-60997D629B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29700" name="Slide Number Placeholder 3">
            <a:extLst>
              <a:ext uri="{FF2B5EF4-FFF2-40B4-BE49-F238E27FC236}">
                <a16:creationId xmlns:a16="http://schemas.microsoft.com/office/drawing/2014/main" id="{9CBBD651-4E4E-44C4-9447-35CC439442D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325ABDA-BB38-4E77-BE6C-25DFA72C8734}"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FE9B2F61-67E2-44CF-9646-51D62B712C82}"/>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998A72EE-6244-4DEB-851C-0066AD2DA98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6238FCD0-2C2A-4D64-A04A-83E3417FD9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D6D3F73-2454-4DDF-85FD-C298637918A6}"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BDFA718-EA4F-490F-B884-A578C50F539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25EB3FF-FF60-478C-8791-B6C4E5218C7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EB3234F-1962-47EF-8523-62A0AAAE3200}"/>
              </a:ext>
            </a:extLst>
          </p:cNvPr>
          <p:cNvSpPr>
            <a:spLocks noGrp="1" noChangeArrowheads="1"/>
          </p:cNvSpPr>
          <p:nvPr>
            <p:ph type="sldNum" sz="quarter" idx="12"/>
          </p:nvPr>
        </p:nvSpPr>
        <p:spPr>
          <a:ln/>
        </p:spPr>
        <p:txBody>
          <a:bodyPr/>
          <a:lstStyle>
            <a:lvl1pPr>
              <a:defRPr/>
            </a:lvl1pPr>
          </a:lstStyle>
          <a:p>
            <a:fld id="{BBAB4731-57A0-471E-AC69-7A9436C7EDE6}" type="slidenum">
              <a:rPr lang="en-US" altLang="en-US"/>
              <a:pPr/>
              <a:t>‹#›</a:t>
            </a:fld>
            <a:endParaRPr lang="en-US" altLang="en-US"/>
          </a:p>
        </p:txBody>
      </p:sp>
    </p:spTree>
    <p:extLst>
      <p:ext uri="{BB962C8B-B14F-4D97-AF65-F5344CB8AC3E}">
        <p14:creationId xmlns:p14="http://schemas.microsoft.com/office/powerpoint/2010/main" val="512382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9275DEE-7E21-4238-A45D-BBC2682BACB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6D6B3666-D813-4E21-83A5-865F0FF940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5D6E81A-4F30-4D3C-901C-96B7000AE351}"/>
              </a:ext>
            </a:extLst>
          </p:cNvPr>
          <p:cNvSpPr>
            <a:spLocks noGrp="1" noChangeArrowheads="1"/>
          </p:cNvSpPr>
          <p:nvPr>
            <p:ph type="sldNum" sz="quarter" idx="12"/>
          </p:nvPr>
        </p:nvSpPr>
        <p:spPr>
          <a:ln/>
        </p:spPr>
        <p:txBody>
          <a:bodyPr/>
          <a:lstStyle>
            <a:lvl1pPr>
              <a:defRPr/>
            </a:lvl1pPr>
          </a:lstStyle>
          <a:p>
            <a:fld id="{34B2D10F-077A-43E9-9752-6ED2F4842980}" type="slidenum">
              <a:rPr lang="en-US" altLang="en-US"/>
              <a:pPr/>
              <a:t>‹#›</a:t>
            </a:fld>
            <a:endParaRPr lang="en-US" altLang="en-US"/>
          </a:p>
        </p:txBody>
      </p:sp>
    </p:spTree>
    <p:extLst>
      <p:ext uri="{BB962C8B-B14F-4D97-AF65-F5344CB8AC3E}">
        <p14:creationId xmlns:p14="http://schemas.microsoft.com/office/powerpoint/2010/main" val="551239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73942709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289887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443320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3405761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945016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608944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21696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4991968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497092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58E8B540-074D-4786-9A6D-08B8F7D9BCF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D70D6DB3-68C4-4244-AB11-46EE44E8F0E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F0415C2-58C6-4DF0-BAC3-C90583F52051}"/>
              </a:ext>
            </a:extLst>
          </p:cNvPr>
          <p:cNvSpPr>
            <a:spLocks noGrp="1" noChangeArrowheads="1"/>
          </p:cNvSpPr>
          <p:nvPr>
            <p:ph type="sldNum" sz="quarter" idx="12"/>
          </p:nvPr>
        </p:nvSpPr>
        <p:spPr>
          <a:ln/>
        </p:spPr>
        <p:txBody>
          <a:bodyPr/>
          <a:lstStyle>
            <a:lvl1pPr>
              <a:defRPr/>
            </a:lvl1pPr>
          </a:lstStyle>
          <a:p>
            <a:fld id="{5FBDEEC7-B337-479C-AB2E-7726C42135FE}" type="slidenum">
              <a:rPr lang="en-US" altLang="en-US"/>
              <a:pPr/>
              <a:t>‹#›</a:t>
            </a:fld>
            <a:endParaRPr lang="en-US" altLang="en-US"/>
          </a:p>
        </p:txBody>
      </p:sp>
    </p:spTree>
    <p:extLst>
      <p:ext uri="{BB962C8B-B14F-4D97-AF65-F5344CB8AC3E}">
        <p14:creationId xmlns:p14="http://schemas.microsoft.com/office/powerpoint/2010/main" val="27581725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325631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481013"/>
            <a:ext cx="5710238" cy="5543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046005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05E0AA0B-0DF4-4420-B5F3-EF81E0AE815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E293030-C73E-4B25-BFC5-9D1FAE5482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CE88100-3B67-40FC-8810-7FBEF36685C0}"/>
              </a:ext>
            </a:extLst>
          </p:cNvPr>
          <p:cNvSpPr>
            <a:spLocks noGrp="1" noChangeArrowheads="1"/>
          </p:cNvSpPr>
          <p:nvPr>
            <p:ph type="sldNum" sz="quarter" idx="12"/>
          </p:nvPr>
        </p:nvSpPr>
        <p:spPr>
          <a:ln/>
        </p:spPr>
        <p:txBody>
          <a:bodyPr/>
          <a:lstStyle>
            <a:lvl1pPr>
              <a:defRPr/>
            </a:lvl1pPr>
          </a:lstStyle>
          <a:p>
            <a:fld id="{05E9A614-D136-4D5B-AD2B-4A9BBDE25879}" type="slidenum">
              <a:rPr lang="en-US" altLang="en-US"/>
              <a:pPr/>
              <a:t>‹#›</a:t>
            </a:fld>
            <a:endParaRPr lang="en-US" altLang="en-US"/>
          </a:p>
        </p:txBody>
      </p:sp>
    </p:spTree>
    <p:extLst>
      <p:ext uri="{BB962C8B-B14F-4D97-AF65-F5344CB8AC3E}">
        <p14:creationId xmlns:p14="http://schemas.microsoft.com/office/powerpoint/2010/main" val="3393636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BEBAA089-6C07-4201-9058-9F2E3B0669A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2CDAED90-EE30-4B4E-A8AB-9188C00BED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7D30DCE8-3F6E-4D2D-B43E-0257908AB25D}"/>
              </a:ext>
            </a:extLst>
          </p:cNvPr>
          <p:cNvSpPr>
            <a:spLocks noGrp="1" noChangeArrowheads="1"/>
          </p:cNvSpPr>
          <p:nvPr>
            <p:ph type="sldNum" sz="quarter" idx="12"/>
          </p:nvPr>
        </p:nvSpPr>
        <p:spPr>
          <a:ln/>
        </p:spPr>
        <p:txBody>
          <a:bodyPr/>
          <a:lstStyle>
            <a:lvl1pPr>
              <a:defRPr/>
            </a:lvl1pPr>
          </a:lstStyle>
          <a:p>
            <a:fld id="{48F7721C-459E-4DAD-A3BF-AD2D41CC5D80}" type="slidenum">
              <a:rPr lang="en-US" altLang="en-US"/>
              <a:pPr/>
              <a:t>‹#›</a:t>
            </a:fld>
            <a:endParaRPr lang="en-US" altLang="en-US"/>
          </a:p>
        </p:txBody>
      </p:sp>
    </p:spTree>
    <p:extLst>
      <p:ext uri="{BB962C8B-B14F-4D97-AF65-F5344CB8AC3E}">
        <p14:creationId xmlns:p14="http://schemas.microsoft.com/office/powerpoint/2010/main" val="84854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9042BEF-78EB-4443-801B-25A574EF0FB8}"/>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2882AC47-6489-485C-B0BD-030381C4F8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1F0DEAA7-F1A3-4F13-A0C8-E718CA0C0C6E}"/>
              </a:ext>
            </a:extLst>
          </p:cNvPr>
          <p:cNvSpPr>
            <a:spLocks noGrp="1" noChangeArrowheads="1"/>
          </p:cNvSpPr>
          <p:nvPr>
            <p:ph type="sldNum" sz="quarter" idx="12"/>
          </p:nvPr>
        </p:nvSpPr>
        <p:spPr>
          <a:ln/>
        </p:spPr>
        <p:txBody>
          <a:bodyPr/>
          <a:lstStyle>
            <a:lvl1pPr>
              <a:defRPr/>
            </a:lvl1pPr>
          </a:lstStyle>
          <a:p>
            <a:fld id="{9E8160DB-0ABD-4F08-8748-3E3D7A05874C}" type="slidenum">
              <a:rPr lang="en-US" altLang="en-US"/>
              <a:pPr/>
              <a:t>‹#›</a:t>
            </a:fld>
            <a:endParaRPr lang="en-US" altLang="en-US"/>
          </a:p>
        </p:txBody>
      </p:sp>
    </p:spTree>
    <p:extLst>
      <p:ext uri="{BB962C8B-B14F-4D97-AF65-F5344CB8AC3E}">
        <p14:creationId xmlns:p14="http://schemas.microsoft.com/office/powerpoint/2010/main" val="173505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638287A-5068-4D2F-A5A8-B9DF55052268}"/>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43DF9F5D-0533-43FC-AB8D-956E7DB18E5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8A612DC2-2A16-4E27-846B-4E10071DACEE}"/>
              </a:ext>
            </a:extLst>
          </p:cNvPr>
          <p:cNvSpPr>
            <a:spLocks noGrp="1" noChangeArrowheads="1"/>
          </p:cNvSpPr>
          <p:nvPr>
            <p:ph type="sldNum" sz="quarter" idx="12"/>
          </p:nvPr>
        </p:nvSpPr>
        <p:spPr>
          <a:ln/>
        </p:spPr>
        <p:txBody>
          <a:bodyPr/>
          <a:lstStyle>
            <a:lvl1pPr>
              <a:defRPr/>
            </a:lvl1pPr>
          </a:lstStyle>
          <a:p>
            <a:fld id="{AB6A18FF-AEE3-4B3A-83A4-CB29253D5587}" type="slidenum">
              <a:rPr lang="en-US" altLang="en-US"/>
              <a:pPr/>
              <a:t>‹#›</a:t>
            </a:fld>
            <a:endParaRPr lang="en-US" altLang="en-US"/>
          </a:p>
        </p:txBody>
      </p:sp>
    </p:spTree>
    <p:extLst>
      <p:ext uri="{BB962C8B-B14F-4D97-AF65-F5344CB8AC3E}">
        <p14:creationId xmlns:p14="http://schemas.microsoft.com/office/powerpoint/2010/main" val="4046658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F5726B6-D2FA-4816-9406-10DD19212A6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8F598669-02C4-4CDA-BCD6-8EA84C45F94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57031F6-87A3-4E59-913A-1B1957417CFE}"/>
              </a:ext>
            </a:extLst>
          </p:cNvPr>
          <p:cNvSpPr>
            <a:spLocks noGrp="1" noChangeArrowheads="1"/>
          </p:cNvSpPr>
          <p:nvPr>
            <p:ph type="sldNum" sz="quarter" idx="12"/>
          </p:nvPr>
        </p:nvSpPr>
        <p:spPr>
          <a:ln/>
        </p:spPr>
        <p:txBody>
          <a:bodyPr/>
          <a:lstStyle>
            <a:lvl1pPr>
              <a:defRPr/>
            </a:lvl1pPr>
          </a:lstStyle>
          <a:p>
            <a:fld id="{580C0BE8-E559-4235-921D-D7A1129F0393}" type="slidenum">
              <a:rPr lang="en-US" altLang="en-US"/>
              <a:pPr/>
              <a:t>‹#›</a:t>
            </a:fld>
            <a:endParaRPr lang="en-US" altLang="en-US"/>
          </a:p>
        </p:txBody>
      </p:sp>
    </p:spTree>
    <p:extLst>
      <p:ext uri="{BB962C8B-B14F-4D97-AF65-F5344CB8AC3E}">
        <p14:creationId xmlns:p14="http://schemas.microsoft.com/office/powerpoint/2010/main" val="878278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94A0554-6743-4475-A9A0-CEE86208AB2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6ACE5A8-4A2E-4090-8CC7-6CE6A23092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848CA6A-BEC4-4CBC-B5CF-455F989B6B32}"/>
              </a:ext>
            </a:extLst>
          </p:cNvPr>
          <p:cNvSpPr>
            <a:spLocks noGrp="1" noChangeArrowheads="1"/>
          </p:cNvSpPr>
          <p:nvPr>
            <p:ph type="sldNum" sz="quarter" idx="12"/>
          </p:nvPr>
        </p:nvSpPr>
        <p:spPr>
          <a:ln/>
        </p:spPr>
        <p:txBody>
          <a:bodyPr/>
          <a:lstStyle>
            <a:lvl1pPr>
              <a:defRPr/>
            </a:lvl1pPr>
          </a:lstStyle>
          <a:p>
            <a:fld id="{DCCF8C8E-148D-46AF-B160-365A5B131A37}" type="slidenum">
              <a:rPr lang="en-US" altLang="en-US"/>
              <a:pPr/>
              <a:t>‹#›</a:t>
            </a:fld>
            <a:endParaRPr lang="en-US" altLang="en-US"/>
          </a:p>
        </p:txBody>
      </p:sp>
    </p:spTree>
    <p:extLst>
      <p:ext uri="{BB962C8B-B14F-4D97-AF65-F5344CB8AC3E}">
        <p14:creationId xmlns:p14="http://schemas.microsoft.com/office/powerpoint/2010/main" val="674280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D2A81BB-E2D1-4ADB-967A-D1560C3D5A1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FE742EE-399D-4AB7-BA99-44E7DDCA6F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24CEE31-D34A-43DB-B115-532AC63086A6}"/>
              </a:ext>
            </a:extLst>
          </p:cNvPr>
          <p:cNvSpPr>
            <a:spLocks noGrp="1" noChangeArrowheads="1"/>
          </p:cNvSpPr>
          <p:nvPr>
            <p:ph type="sldNum" sz="quarter" idx="12"/>
          </p:nvPr>
        </p:nvSpPr>
        <p:spPr>
          <a:ln/>
        </p:spPr>
        <p:txBody>
          <a:bodyPr/>
          <a:lstStyle>
            <a:lvl1pPr>
              <a:defRPr/>
            </a:lvl1pPr>
          </a:lstStyle>
          <a:p>
            <a:fld id="{6E2E8F3F-1F50-4E82-A0B8-170DBB7F6AC2}" type="slidenum">
              <a:rPr lang="en-US" altLang="en-US"/>
              <a:pPr/>
              <a:t>‹#›</a:t>
            </a:fld>
            <a:endParaRPr lang="en-US" altLang="en-US"/>
          </a:p>
        </p:txBody>
      </p:sp>
    </p:spTree>
    <p:extLst>
      <p:ext uri="{BB962C8B-B14F-4D97-AF65-F5344CB8AC3E}">
        <p14:creationId xmlns:p14="http://schemas.microsoft.com/office/powerpoint/2010/main" val="188400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1844D42-179F-448F-8CC7-7404E8715F25}"/>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8F61161A-669F-4C96-80E3-8E1D77F4100C}"/>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743ED5AB-CD4A-44ED-8EE2-C470E4D6EA62}"/>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3961AF88-F12D-453D-A9F1-2E6926255390}"/>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3C290636-B471-4019-9268-89892D35C0C7}"/>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877B611F-9CF4-4025-8C3B-40E62C08F1E2}"/>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8950D0A-A56F-4F16-BA97-B2539402B1AD}"/>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F509446A-EB0B-429C-A24D-05D2867E7696}" type="slidenum">
              <a:rPr lang="en-US" altLang="en-US"/>
              <a:pPr/>
              <a:t>‹#›</a:t>
            </a:fld>
            <a:endParaRPr lang="en-US" altLang="en-US"/>
          </a:p>
        </p:txBody>
      </p:sp>
      <p:sp>
        <p:nvSpPr>
          <p:cNvPr id="1033" name="Freeform 9">
            <a:extLst>
              <a:ext uri="{FF2B5EF4-FFF2-40B4-BE49-F238E27FC236}">
                <a16:creationId xmlns:a16="http://schemas.microsoft.com/office/drawing/2014/main" id="{D039A3CC-B455-42F9-8539-2649BF4A901E}"/>
              </a:ext>
            </a:extLst>
          </p:cNvPr>
          <p:cNvSpPr>
            <a:spLocks noChangeArrowheads="1"/>
          </p:cNvSpPr>
          <p:nvPr/>
        </p:nvSpPr>
        <p:spPr bwMode="auto">
          <a:xfrm>
            <a:off x="838200" y="561975"/>
            <a:ext cx="152400" cy="1066800"/>
          </a:xfrm>
          <a:custGeom>
            <a:avLst/>
            <a:gdLst>
              <a:gd name="T0" fmla="*/ 23225760 w 1000"/>
              <a:gd name="T1" fmla="*/ 1138062240 h 1000"/>
              <a:gd name="T2" fmla="*/ 0 w 1000"/>
              <a:gd name="T3" fmla="*/ 1138062240 h 1000"/>
              <a:gd name="T4" fmla="*/ 0 w 1000"/>
              <a:gd name="T5" fmla="*/ 0 h 1000"/>
              <a:gd name="T6" fmla="*/ 2322576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EF473555-884B-4F50-A86C-2011C7960557}"/>
              </a:ext>
            </a:extLst>
          </p:cNvPr>
          <p:cNvSpPr>
            <a:spLocks noChangeArrowheads="1"/>
          </p:cNvSpPr>
          <p:nvPr/>
        </p:nvSpPr>
        <p:spPr bwMode="auto">
          <a:xfrm>
            <a:off x="8262938" y="269875"/>
            <a:ext cx="152400" cy="1073150"/>
          </a:xfrm>
          <a:custGeom>
            <a:avLst/>
            <a:gdLst>
              <a:gd name="T0" fmla="*/ 0 w 1000"/>
              <a:gd name="T1" fmla="*/ 0 h 1000"/>
              <a:gd name="T2" fmla="*/ 23225760 w 1000"/>
              <a:gd name="T3" fmla="*/ 0 h 1000"/>
              <a:gd name="T4" fmla="*/ 23225760 w 1000"/>
              <a:gd name="T5" fmla="*/ 1151650923 h 1000"/>
              <a:gd name="T6" fmla="*/ 0 w 1000"/>
              <a:gd name="T7" fmla="*/ 1151650923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Text Box 35">
            <a:extLst>
              <a:ext uri="{FF2B5EF4-FFF2-40B4-BE49-F238E27FC236}">
                <a16:creationId xmlns:a16="http://schemas.microsoft.com/office/drawing/2014/main" id="{63B9B70E-55C0-4DC0-BB12-FBE319652124}"/>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157E1034-BCC1-474D-AF5C-70D03AF5F970}"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Tree>
  </p:cSld>
  <p:clrMap bg1="lt1" tx1="dk1" bg2="lt2" tx2="dk2" accent1="accent1" accent2="accent2" accent3="accent3" accent4="accent4" accent5="accent5" accent6="accent6" hlink="hlink" folHlink="folHlink"/>
  <p:sldLayoutIdLst>
    <p:sldLayoutId id="2147484071" r:id="rId1"/>
    <p:sldLayoutId id="2147484072" r:id="rId2"/>
    <p:sldLayoutId id="2147484073" r:id="rId3"/>
    <p:sldLayoutId id="2147484074" r:id="rId4"/>
    <p:sldLayoutId id="2147484075" r:id="rId5"/>
    <p:sldLayoutId id="2147484076" r:id="rId6"/>
    <p:sldLayoutId id="2147484077" r:id="rId7"/>
    <p:sldLayoutId id="2147484078" r:id="rId8"/>
    <p:sldLayoutId id="2147484079" r:id="rId9"/>
    <p:sldLayoutId id="2147484080"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FBF4B987-7C61-4BD9-9D0B-0FA77BD417EE}"/>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a:extLst>
              <a:ext uri="{FF2B5EF4-FFF2-40B4-BE49-F238E27FC236}">
                <a16:creationId xmlns:a16="http://schemas.microsoft.com/office/drawing/2014/main" id="{A637AC09-96F4-4AB6-A63F-A6CA325DC2E8}"/>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t>Click to edit Master title style</a:t>
            </a:r>
          </a:p>
        </p:txBody>
      </p:sp>
      <p:sp>
        <p:nvSpPr>
          <p:cNvPr id="1030" name="Text Box 37">
            <a:extLst>
              <a:ext uri="{FF2B5EF4-FFF2-40B4-BE49-F238E27FC236}">
                <a16:creationId xmlns:a16="http://schemas.microsoft.com/office/drawing/2014/main" id="{20F716F4-CBB5-4A8D-973F-4AC3E414F15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3" name="Rectangle 2">
            <a:extLst>
              <a:ext uri="{FF2B5EF4-FFF2-40B4-BE49-F238E27FC236}">
                <a16:creationId xmlns:a16="http://schemas.microsoft.com/office/drawing/2014/main" id="{ED3AADCA-7854-4007-AC34-0D8F64A41A68}"/>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1" name="Rectangle 10">
            <a:extLst>
              <a:ext uri="{FF2B5EF4-FFF2-40B4-BE49-F238E27FC236}">
                <a16:creationId xmlns:a16="http://schemas.microsoft.com/office/drawing/2014/main" id="{07C83FB1-5E32-46F9-8930-F96EF44398BB}"/>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5" name="Picture 3" descr="MHE-red-RGB-email-logo.png">
            <a:extLst>
              <a:ext uri="{FF2B5EF4-FFF2-40B4-BE49-F238E27FC236}">
                <a16:creationId xmlns:a16="http://schemas.microsoft.com/office/drawing/2014/main" id="{5FB520FB-AF05-4809-9CDE-965B1D617FC4}"/>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ransition/>
  <p:txStyles>
    <p:titleStyle>
      <a:lvl1pPr algn="l" rtl="0" eaLnBrk="0" fontAlgn="base" hangingPunct="0">
        <a:spcBef>
          <a:spcPct val="0"/>
        </a:spcBef>
        <a:spcAft>
          <a:spcPct val="0"/>
        </a:spcAft>
        <a:defRPr sz="2400" b="1">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a:solidFill>
            <a:schemeClr val="bg2"/>
          </a:solidFill>
          <a:latin typeface="Tahoma" pitchFamily="34" charset="0"/>
          <a:ea typeface="+mn-ea"/>
          <a:cs typeface="+mn-cs"/>
        </a:defRPr>
      </a:lvl4pPr>
      <a:lvl5pPr marL="2057400" indent="-228600" algn="l" rtl="0" eaLnBrk="0" fontAlgn="base" hangingPunct="0">
        <a:spcBef>
          <a:spcPct val="20000"/>
        </a:spcBef>
        <a:spcAft>
          <a:spcPct val="0"/>
        </a:spcAft>
        <a:buSzPct val="100000"/>
        <a:buChar char="»"/>
        <a:defRPr sz="2000">
          <a:solidFill>
            <a:schemeClr val="tx1"/>
          </a:solidFill>
          <a:latin typeface="Tahoma" pitchFamily="34" charset="0"/>
          <a:ea typeface="+mn-ea"/>
          <a:cs typeface="+mn-cs"/>
        </a:defRPr>
      </a:lvl5pPr>
      <a:lvl6pPr marL="25146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6pPr>
      <a:lvl7pPr marL="29718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7pPr>
      <a:lvl8pPr marL="34290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8pPr>
      <a:lvl9pPr marL="38862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a:extLst>
              <a:ext uri="{FF2B5EF4-FFF2-40B4-BE49-F238E27FC236}">
                <a16:creationId xmlns:a16="http://schemas.microsoft.com/office/drawing/2014/main" id="{D7061917-118E-4D5C-B2CE-30A9F52A8432}"/>
              </a:ext>
            </a:extLst>
          </p:cNvPr>
          <p:cNvSpPr txBox="1">
            <a:spLocks noChangeArrowheads="1"/>
          </p:cNvSpPr>
          <p:nvPr/>
        </p:nvSpPr>
        <p:spPr bwMode="auto">
          <a:xfrm>
            <a:off x="152400" y="6600825"/>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3075" name="Title 2">
            <a:extLst>
              <a:ext uri="{FF2B5EF4-FFF2-40B4-BE49-F238E27FC236}">
                <a16:creationId xmlns:a16="http://schemas.microsoft.com/office/drawing/2014/main" id="{A34367FB-26C7-4BC5-9C28-D39AE009CB9D}"/>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altLang="en-US" sz="5400" b="1" dirty="0"/>
              <a:t>Biology</a:t>
            </a:r>
            <a:endParaRPr lang="en-US" altLang="en-US" dirty="0"/>
          </a:p>
        </p:txBody>
      </p:sp>
      <p:sp>
        <p:nvSpPr>
          <p:cNvPr id="3076" name="Text Box 9">
            <a:extLst>
              <a:ext uri="{FF2B5EF4-FFF2-40B4-BE49-F238E27FC236}">
                <a16:creationId xmlns:a16="http://schemas.microsoft.com/office/drawing/2014/main" id="{8419D358-1955-4598-BEE8-FBA5121F2348}"/>
              </a:ext>
            </a:extLst>
          </p:cNvPr>
          <p:cNvSpPr txBox="1">
            <a:spLocks noChangeArrowheads="1"/>
          </p:cNvSpPr>
          <p:nvPr/>
        </p:nvSpPr>
        <p:spPr bwMode="auto">
          <a:xfrm>
            <a:off x="0" y="3657600"/>
            <a:ext cx="9144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a:r>
              <a:rPr lang="en-US" altLang="en-US" sz="3600" b="1" dirty="0">
                <a:solidFill>
                  <a:srgbClr val="000000"/>
                </a:solidFill>
              </a:rPr>
              <a:t>Plant Defense Response</a:t>
            </a:r>
          </a:p>
          <a:p>
            <a:pPr algn="ctr"/>
            <a:r>
              <a:rPr lang="en-US" altLang="en-US" sz="3600" b="1" dirty="0">
                <a:solidFill>
                  <a:srgbClr val="000000"/>
                </a:solidFill>
              </a:rPr>
              <a:t>Clicker Questions</a:t>
            </a:r>
            <a:endParaRPr lang="en-US"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9D117C59-8325-43EA-BF33-78275633AC4C}"/>
              </a:ext>
            </a:extLst>
          </p:cNvPr>
          <p:cNvSpPr>
            <a:spLocks noGrp="1" noChangeArrowheads="1"/>
          </p:cNvSpPr>
          <p:nvPr>
            <p:ph type="title"/>
          </p:nvPr>
        </p:nvSpPr>
        <p:spPr/>
        <p:txBody>
          <a:bodyPr/>
          <a:lstStyle/>
          <a:p>
            <a:pPr eaLnBrk="1" hangingPunct="1"/>
            <a:r>
              <a:rPr lang="en-US" altLang="en-US"/>
              <a:t>Question 8</a:t>
            </a:r>
          </a:p>
        </p:txBody>
      </p:sp>
      <p:sp>
        <p:nvSpPr>
          <p:cNvPr id="12291" name="Rectangle 6">
            <a:extLst>
              <a:ext uri="{FF2B5EF4-FFF2-40B4-BE49-F238E27FC236}">
                <a16:creationId xmlns:a16="http://schemas.microsoft.com/office/drawing/2014/main" id="{1C72CABF-236A-4DAF-9223-5A4CF6CD5045}"/>
              </a:ext>
            </a:extLst>
          </p:cNvPr>
          <p:cNvSpPr>
            <a:spLocks noGrp="1" noChangeArrowheads="1"/>
          </p:cNvSpPr>
          <p:nvPr>
            <p:ph type="body" idx="1"/>
          </p:nvPr>
        </p:nvSpPr>
        <p:spPr>
          <a:xfrm>
            <a:off x="914400" y="1600200"/>
            <a:ext cx="7661275" cy="4191000"/>
          </a:xfrm>
        </p:spPr>
        <p:txBody>
          <a:bodyPr/>
          <a:lstStyle/>
          <a:p>
            <a:pPr>
              <a:buFont typeface="Wingdings" panose="05000000000000000000" pitchFamily="2" charset="2"/>
              <a:buNone/>
            </a:pPr>
            <a:r>
              <a:rPr lang="en-US" altLang="en-US" sz="2400"/>
              <a:t>Which of the following is a strategy used by plants to deter herbivores?</a:t>
            </a:r>
          </a:p>
          <a:p>
            <a:pPr marL="1347788" lvl="2" indent="-457200">
              <a:buFont typeface="Arial" panose="020B0604020202020204" pitchFamily="34" charset="0"/>
              <a:buAutoNum type="alphaLcPeriod"/>
            </a:pPr>
            <a:r>
              <a:rPr lang="en-US" altLang="en-US"/>
              <a:t>Chemicals which make the leaves unpalatable</a:t>
            </a:r>
          </a:p>
          <a:p>
            <a:pPr marL="1347788" lvl="2" indent="-457200">
              <a:buFont typeface="Arial" panose="020B0604020202020204" pitchFamily="34" charset="0"/>
              <a:buAutoNum type="alphaLcPeriod"/>
            </a:pPr>
            <a:r>
              <a:rPr lang="en-US" altLang="en-US"/>
              <a:t>Releasing chemicals that induce the production of defensive compounds in other plants</a:t>
            </a:r>
          </a:p>
          <a:p>
            <a:pPr marL="1347788" lvl="2" indent="-457200">
              <a:buFont typeface="Arial" panose="020B0604020202020204" pitchFamily="34" charset="0"/>
              <a:buAutoNum type="alphaLcPeriod"/>
            </a:pPr>
            <a:r>
              <a:rPr lang="en-US" altLang="en-US"/>
              <a:t>Secretion of toxic chemicals when the plant tissue is damaged</a:t>
            </a:r>
          </a:p>
          <a:p>
            <a:pPr marL="1347788" lvl="2" indent="-457200">
              <a:buFont typeface="Arial" panose="020B0604020202020204" pitchFamily="34" charset="0"/>
              <a:buAutoNum type="alphaLcPeriod"/>
            </a:pPr>
            <a:r>
              <a:rPr lang="en-US" altLang="en-US"/>
              <a:t>Releasing chemicals that attract herbivore predators to the plant</a:t>
            </a:r>
          </a:p>
          <a:p>
            <a:pPr marL="1347788" lvl="2" indent="-457200">
              <a:buFont typeface="Arial" panose="020B0604020202020204" pitchFamily="34" charset="0"/>
              <a:buAutoNum type="alphaLcPeriod"/>
            </a:pPr>
            <a:r>
              <a:rPr lang="en-US" altLang="en-US"/>
              <a:t>All of the above are used by plants to deter herbivory.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6E3E7702-EDAA-4EE0-8855-1490BFBF01AF}"/>
              </a:ext>
            </a:extLst>
          </p:cNvPr>
          <p:cNvSpPr>
            <a:spLocks noGrp="1" noChangeArrowheads="1"/>
          </p:cNvSpPr>
          <p:nvPr>
            <p:ph type="title"/>
          </p:nvPr>
        </p:nvSpPr>
        <p:spPr/>
        <p:txBody>
          <a:bodyPr/>
          <a:lstStyle/>
          <a:p>
            <a:pPr eaLnBrk="1" hangingPunct="1"/>
            <a:r>
              <a:rPr lang="en-US" altLang="en-US"/>
              <a:t>Question 9</a:t>
            </a:r>
          </a:p>
        </p:txBody>
      </p:sp>
      <p:sp>
        <p:nvSpPr>
          <p:cNvPr id="13315" name="Rectangle 6">
            <a:extLst>
              <a:ext uri="{FF2B5EF4-FFF2-40B4-BE49-F238E27FC236}">
                <a16:creationId xmlns:a16="http://schemas.microsoft.com/office/drawing/2014/main" id="{D49F4DDC-2613-4A12-850B-6EDD06B06A90}"/>
              </a:ext>
            </a:extLst>
          </p:cNvPr>
          <p:cNvSpPr>
            <a:spLocks noGrp="1" noChangeArrowheads="1"/>
          </p:cNvSpPr>
          <p:nvPr>
            <p:ph type="body" idx="1"/>
          </p:nvPr>
        </p:nvSpPr>
        <p:spPr/>
        <p:txBody>
          <a:bodyPr/>
          <a:lstStyle/>
          <a:p>
            <a:pPr>
              <a:buFont typeface="Wingdings" panose="05000000000000000000" pitchFamily="2" charset="2"/>
              <a:buNone/>
            </a:pPr>
            <a:r>
              <a:rPr lang="en-US" altLang="en-US"/>
              <a:t>	</a:t>
            </a:r>
            <a:r>
              <a:rPr lang="en-US" altLang="en-US" sz="2400"/>
              <a:t>Phenols, alkaloids, and terpenoids are all examples of –</a:t>
            </a:r>
          </a:p>
          <a:p>
            <a:pPr marL="1347788" lvl="2" indent="-457200">
              <a:buFont typeface="Arial" panose="020B0604020202020204" pitchFamily="34" charset="0"/>
              <a:buAutoNum type="alphaLcPeriod"/>
            </a:pPr>
            <a:r>
              <a:rPr lang="en-US" altLang="en-US"/>
              <a:t>Growth factors</a:t>
            </a:r>
          </a:p>
          <a:p>
            <a:pPr marL="1347788" lvl="2" indent="-457200">
              <a:buFont typeface="Arial" panose="020B0604020202020204" pitchFamily="34" charset="0"/>
              <a:buAutoNum type="alphaLcPeriod"/>
            </a:pPr>
            <a:r>
              <a:rPr lang="en-US" altLang="en-US"/>
              <a:t>Antioxidants</a:t>
            </a:r>
          </a:p>
          <a:p>
            <a:pPr marL="1347788" lvl="2" indent="-457200">
              <a:buFont typeface="Arial" panose="020B0604020202020204" pitchFamily="34" charset="0"/>
              <a:buAutoNum type="alphaLcPeriod"/>
            </a:pPr>
            <a:r>
              <a:rPr lang="en-US" altLang="en-US"/>
              <a:t>Secondary metabolites</a:t>
            </a:r>
          </a:p>
          <a:p>
            <a:pPr marL="1347788" lvl="2" indent="-457200">
              <a:buFont typeface="Arial" panose="020B0604020202020204" pitchFamily="34" charset="0"/>
              <a:buAutoNum type="alphaLcPeriod"/>
            </a:pPr>
            <a:r>
              <a:rPr lang="en-US" altLang="en-US"/>
              <a:t>Seed dispersal agents</a:t>
            </a:r>
          </a:p>
          <a:p>
            <a:pPr marL="1347788" lvl="2" indent="-457200">
              <a:buFont typeface="Arial" panose="020B0604020202020204" pitchFamily="34" charset="0"/>
              <a:buAutoNum type="alphaLcPeriod"/>
            </a:pPr>
            <a:r>
              <a:rPr lang="en-US" altLang="en-US"/>
              <a:t>Amino acids derivatives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151E2005-0381-4C8D-A5DD-D652EB821264}"/>
              </a:ext>
            </a:extLst>
          </p:cNvPr>
          <p:cNvSpPr>
            <a:spLocks noGrp="1" noChangeArrowheads="1"/>
          </p:cNvSpPr>
          <p:nvPr>
            <p:ph type="title"/>
          </p:nvPr>
        </p:nvSpPr>
        <p:spPr/>
        <p:txBody>
          <a:bodyPr/>
          <a:lstStyle/>
          <a:p>
            <a:pPr eaLnBrk="1" hangingPunct="1"/>
            <a:r>
              <a:rPr lang="en-US" altLang="en-US"/>
              <a:t>Question 10</a:t>
            </a:r>
          </a:p>
        </p:txBody>
      </p:sp>
      <p:sp>
        <p:nvSpPr>
          <p:cNvPr id="14339" name="Rectangle 6">
            <a:extLst>
              <a:ext uri="{FF2B5EF4-FFF2-40B4-BE49-F238E27FC236}">
                <a16:creationId xmlns:a16="http://schemas.microsoft.com/office/drawing/2014/main" id="{54C6B939-5F7A-4988-82E7-E14139FC076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do caffeine, cocaine, ephedrine, morphine, nicotine, and quinine all have in common?</a:t>
            </a:r>
          </a:p>
          <a:p>
            <a:pPr marL="1347788" lvl="2" indent="-457200">
              <a:buFont typeface="Arial" panose="020B0604020202020204" pitchFamily="34" charset="0"/>
              <a:buAutoNum type="alphaLcPeriod"/>
            </a:pPr>
            <a:r>
              <a:rPr lang="en-US" altLang="en-US"/>
              <a:t>All are secondary metabolites</a:t>
            </a:r>
          </a:p>
          <a:p>
            <a:pPr marL="1347788" lvl="2" indent="-457200">
              <a:buFont typeface="Arial" panose="020B0604020202020204" pitchFamily="34" charset="0"/>
              <a:buAutoNum type="alphaLcPeriod"/>
            </a:pPr>
            <a:r>
              <a:rPr lang="en-US" altLang="en-US"/>
              <a:t>All are alkaloids</a:t>
            </a:r>
          </a:p>
          <a:p>
            <a:pPr marL="1347788" lvl="2" indent="-457200">
              <a:buFont typeface="Arial" panose="020B0604020202020204" pitchFamily="34" charset="0"/>
              <a:buAutoNum type="alphaLcPeriod"/>
            </a:pPr>
            <a:r>
              <a:rPr lang="en-US" altLang="en-US"/>
              <a:t>All are produced by plants</a:t>
            </a:r>
          </a:p>
          <a:p>
            <a:pPr marL="1347788" lvl="2" indent="-457200">
              <a:buFont typeface="Arial" panose="020B0604020202020204" pitchFamily="34" charset="0"/>
              <a:buAutoNum type="alphaLcPeriod"/>
            </a:pPr>
            <a:r>
              <a:rPr lang="en-US" altLang="en-US"/>
              <a:t>All have been used by humans to some extent</a:t>
            </a:r>
          </a:p>
          <a:p>
            <a:pPr marL="1347788" lvl="2" indent="-457200">
              <a:buFont typeface="Arial" panose="020B0604020202020204" pitchFamily="34" charset="0"/>
              <a:buAutoNum type="alphaLcPeriod"/>
            </a:pPr>
            <a:r>
              <a:rPr lang="en-US" altLang="en-US"/>
              <a:t>All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230EBA29-A703-41C9-A78C-1F57E7F4CCE8}"/>
              </a:ext>
            </a:extLst>
          </p:cNvPr>
          <p:cNvSpPr>
            <a:spLocks noGrp="1" noChangeArrowheads="1"/>
          </p:cNvSpPr>
          <p:nvPr>
            <p:ph type="title"/>
          </p:nvPr>
        </p:nvSpPr>
        <p:spPr/>
        <p:txBody>
          <a:bodyPr/>
          <a:lstStyle/>
          <a:p>
            <a:pPr eaLnBrk="1" hangingPunct="1"/>
            <a:r>
              <a:rPr lang="en-US" altLang="en-US"/>
              <a:t>Question 11</a:t>
            </a:r>
          </a:p>
        </p:txBody>
      </p:sp>
      <p:sp>
        <p:nvSpPr>
          <p:cNvPr id="15363" name="Rectangle 6">
            <a:extLst>
              <a:ext uri="{FF2B5EF4-FFF2-40B4-BE49-F238E27FC236}">
                <a16:creationId xmlns:a16="http://schemas.microsoft.com/office/drawing/2014/main" id="{6358B9F2-3E87-4606-90D0-8F0F52F62F28}"/>
              </a:ext>
            </a:extLst>
          </p:cNvPr>
          <p:cNvSpPr>
            <a:spLocks noGrp="1" noChangeArrowheads="1"/>
          </p:cNvSpPr>
          <p:nvPr>
            <p:ph type="body" idx="1"/>
          </p:nvPr>
        </p:nvSpPr>
        <p:spPr>
          <a:xfrm>
            <a:off x="990600" y="1828800"/>
            <a:ext cx="7661275" cy="4191000"/>
          </a:xfrm>
        </p:spPr>
        <p:txBody>
          <a:bodyPr/>
          <a:lstStyle/>
          <a:p>
            <a:pPr>
              <a:buFont typeface="Wingdings" panose="05000000000000000000" pitchFamily="2" charset="2"/>
              <a:buNone/>
            </a:pPr>
            <a:r>
              <a:rPr lang="en-US" altLang="en-US" sz="2400"/>
              <a:t>	The acacia ant (</a:t>
            </a:r>
            <a:r>
              <a:rPr lang="en-US" altLang="en-US" sz="2400" i="1"/>
              <a:t>Pseudomyrmex ferruginea) </a:t>
            </a:r>
            <a:r>
              <a:rPr lang="en-US" altLang="en-US" sz="2400"/>
              <a:t>lives in special structures on a bullhorn acacia tree (</a:t>
            </a:r>
            <a:r>
              <a:rPr lang="en-US" altLang="en-US" sz="2400" i="1"/>
              <a:t>Acacia cornigera</a:t>
            </a:r>
            <a:r>
              <a:rPr lang="en-US" altLang="en-US" sz="2400"/>
              <a:t>). In exchange for being provided with a place to live, the ants vigorously attack any herbivores that try to feed on the tree. The ants also clean the tree fungus. What is this type of relationship?</a:t>
            </a:r>
          </a:p>
          <a:p>
            <a:pPr marL="1347788" lvl="2" indent="-457200">
              <a:buFont typeface="Arial" panose="020B0604020202020204" pitchFamily="34" charset="0"/>
              <a:buAutoNum type="alphaLcPeriod"/>
            </a:pPr>
            <a:r>
              <a:rPr lang="en-US" altLang="en-US"/>
              <a:t>Parasitic</a:t>
            </a:r>
          </a:p>
          <a:p>
            <a:pPr marL="1347788" lvl="2" indent="-457200">
              <a:buFont typeface="Arial" panose="020B0604020202020204" pitchFamily="34" charset="0"/>
              <a:buAutoNum type="alphaLcPeriod"/>
            </a:pPr>
            <a:r>
              <a:rPr lang="en-US" altLang="en-US"/>
              <a:t>Commensalistic</a:t>
            </a:r>
          </a:p>
          <a:p>
            <a:pPr marL="1347788" lvl="2" indent="-457200">
              <a:buFont typeface="Arial" panose="020B0604020202020204" pitchFamily="34" charset="0"/>
              <a:buAutoNum type="alphaLcPeriod"/>
            </a:pPr>
            <a:r>
              <a:rPr lang="en-US" altLang="en-US"/>
              <a:t>Mutualistic</a:t>
            </a:r>
          </a:p>
          <a:p>
            <a:pPr marL="1347788" lvl="2" indent="-457200">
              <a:buFont typeface="Arial" panose="020B0604020202020204" pitchFamily="34" charset="0"/>
              <a:buAutoNum type="alphaLcPeriod"/>
            </a:pPr>
            <a:r>
              <a:rPr lang="en-US" altLang="en-US"/>
              <a:t>None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BE92A07F-CAF7-415B-9CE7-6CB86DC00011}"/>
              </a:ext>
            </a:extLst>
          </p:cNvPr>
          <p:cNvSpPr>
            <a:spLocks noGrp="1" noChangeArrowheads="1"/>
          </p:cNvSpPr>
          <p:nvPr>
            <p:ph type="title"/>
          </p:nvPr>
        </p:nvSpPr>
        <p:spPr/>
        <p:txBody>
          <a:bodyPr/>
          <a:lstStyle/>
          <a:p>
            <a:pPr eaLnBrk="1" hangingPunct="1"/>
            <a:r>
              <a:rPr lang="en-US" altLang="en-US"/>
              <a:t>Question 12</a:t>
            </a:r>
          </a:p>
        </p:txBody>
      </p:sp>
      <p:sp>
        <p:nvSpPr>
          <p:cNvPr id="16387" name="Rectangle 6">
            <a:extLst>
              <a:ext uri="{FF2B5EF4-FFF2-40B4-BE49-F238E27FC236}">
                <a16:creationId xmlns:a16="http://schemas.microsoft.com/office/drawing/2014/main" id="{E981A98B-F4EE-4AA1-A711-B66BBFC3F2B5}"/>
              </a:ext>
            </a:extLst>
          </p:cNvPr>
          <p:cNvSpPr>
            <a:spLocks noGrp="1" noChangeArrowheads="1"/>
          </p:cNvSpPr>
          <p:nvPr>
            <p:ph type="body" idx="1"/>
          </p:nvPr>
        </p:nvSpPr>
        <p:spPr>
          <a:xfrm>
            <a:off x="990600" y="1600200"/>
            <a:ext cx="7661275" cy="4343400"/>
          </a:xfrm>
        </p:spPr>
        <p:txBody>
          <a:bodyPr/>
          <a:lstStyle/>
          <a:p>
            <a:pPr>
              <a:buFont typeface="Wingdings" panose="05000000000000000000" pitchFamily="2" charset="2"/>
              <a:buNone/>
            </a:pPr>
            <a:r>
              <a:rPr lang="en-US" altLang="en-US" sz="2400"/>
              <a:t>	Black walnut trees secrete the chemical juglone into the soil which inhibits the growth of other plant species. This is an example of</a:t>
            </a:r>
          </a:p>
          <a:p>
            <a:pPr marL="1347788" lvl="2" indent="-457200">
              <a:buFont typeface="Arial" panose="020B0604020202020204" pitchFamily="34" charset="0"/>
              <a:buAutoNum type="alphaLcPeriod"/>
            </a:pPr>
            <a:r>
              <a:rPr lang="en-US" altLang="en-US"/>
              <a:t>Parasitism</a:t>
            </a:r>
          </a:p>
          <a:p>
            <a:pPr marL="1347788" lvl="2" indent="-457200">
              <a:buFont typeface="Arial" panose="020B0604020202020204" pitchFamily="34" charset="0"/>
              <a:buAutoNum type="alphaLcPeriod"/>
            </a:pPr>
            <a:r>
              <a:rPr lang="en-US" altLang="en-US"/>
              <a:t>Allelopathy</a:t>
            </a:r>
          </a:p>
          <a:p>
            <a:pPr marL="1347788" lvl="2" indent="-457200">
              <a:buFont typeface="Arial" panose="020B0604020202020204" pitchFamily="34" charset="0"/>
              <a:buAutoNum type="alphaLcPeriod"/>
            </a:pPr>
            <a:r>
              <a:rPr lang="en-US" altLang="en-US"/>
              <a:t>Primary metabolism</a:t>
            </a:r>
          </a:p>
          <a:p>
            <a:pPr marL="1347788" lvl="2" indent="-457200">
              <a:buFont typeface="Arial" panose="020B0604020202020204" pitchFamily="34" charset="0"/>
              <a:buAutoNum type="alphaLcPeriod"/>
            </a:pPr>
            <a:r>
              <a:rPr lang="en-US" altLang="en-US"/>
              <a:t>Commensalism</a:t>
            </a:r>
          </a:p>
          <a:p>
            <a:pPr marL="1347788" lvl="2" indent="-457200">
              <a:buFont typeface="Arial" panose="020B0604020202020204" pitchFamily="34" charset="0"/>
              <a:buAutoNum type="alphaLcPeriod"/>
            </a:pPr>
            <a:r>
              <a:rPr lang="en-US" altLang="en-US"/>
              <a:t>Induced immunity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8B23B42-3EC0-465E-88DA-AF3C296A669A}"/>
              </a:ext>
            </a:extLst>
          </p:cNvPr>
          <p:cNvSpPr>
            <a:spLocks noGrp="1" noChangeArrowheads="1"/>
          </p:cNvSpPr>
          <p:nvPr>
            <p:ph type="title"/>
          </p:nvPr>
        </p:nvSpPr>
        <p:spPr/>
        <p:txBody>
          <a:bodyPr/>
          <a:lstStyle/>
          <a:p>
            <a:pPr eaLnBrk="1" hangingPunct="1"/>
            <a:r>
              <a:rPr lang="en-US" altLang="en-US"/>
              <a:t>Question 13</a:t>
            </a:r>
          </a:p>
        </p:txBody>
      </p:sp>
      <p:sp>
        <p:nvSpPr>
          <p:cNvPr id="17411" name="Rectangle 6">
            <a:extLst>
              <a:ext uri="{FF2B5EF4-FFF2-40B4-BE49-F238E27FC236}">
                <a16:creationId xmlns:a16="http://schemas.microsoft.com/office/drawing/2014/main" id="{63A80405-9D0C-4EBD-B404-4B5748494F00}"/>
              </a:ext>
            </a:extLst>
          </p:cNvPr>
          <p:cNvSpPr>
            <a:spLocks noGrp="1" noChangeArrowheads="1"/>
          </p:cNvSpPr>
          <p:nvPr>
            <p:ph type="body" idx="1"/>
          </p:nvPr>
        </p:nvSpPr>
        <p:spPr>
          <a:xfrm>
            <a:off x="609600" y="1676400"/>
            <a:ext cx="8042275" cy="4114800"/>
          </a:xfrm>
        </p:spPr>
        <p:txBody>
          <a:bodyPr/>
          <a:lstStyle/>
          <a:p>
            <a:pPr>
              <a:buFont typeface="Wingdings" panose="05000000000000000000" pitchFamily="2" charset="2"/>
              <a:buNone/>
            </a:pPr>
            <a:r>
              <a:rPr lang="en-US" altLang="en-US" sz="2400"/>
              <a:t>	Ricin is a potent toxin found in castor beans; it blocks the translation of mRNA on the ribosome. How is this toxic to cells?</a:t>
            </a:r>
          </a:p>
          <a:p>
            <a:pPr marL="1347788" lvl="2" indent="-457200">
              <a:buFont typeface="Arial" panose="020B0604020202020204" pitchFamily="34" charset="0"/>
              <a:buAutoNum type="alphaLcPeriod"/>
            </a:pPr>
            <a:r>
              <a:rPr lang="en-US" altLang="en-US"/>
              <a:t>DNA replication is halted</a:t>
            </a:r>
          </a:p>
          <a:p>
            <a:pPr marL="1347788" lvl="2" indent="-457200">
              <a:buFont typeface="Arial" panose="020B0604020202020204" pitchFamily="34" charset="0"/>
              <a:buAutoNum type="alphaLcPeriod"/>
            </a:pPr>
            <a:r>
              <a:rPr lang="en-US" altLang="en-US"/>
              <a:t>Protein synthesis is inhibited</a:t>
            </a:r>
          </a:p>
          <a:p>
            <a:pPr marL="1347788" lvl="2" indent="-457200">
              <a:buFont typeface="Arial" panose="020B0604020202020204" pitchFamily="34" charset="0"/>
              <a:buAutoNum type="alphaLcPeriod"/>
            </a:pPr>
            <a:r>
              <a:rPr lang="en-US" altLang="en-US"/>
              <a:t>The cell membrane is degraded</a:t>
            </a:r>
          </a:p>
          <a:p>
            <a:pPr marL="1347788" lvl="2" indent="-457200">
              <a:buFont typeface="Arial" panose="020B0604020202020204" pitchFamily="34" charset="0"/>
              <a:buAutoNum type="alphaLcPeriod"/>
            </a:pPr>
            <a:r>
              <a:rPr lang="en-US" altLang="en-US"/>
              <a:t>Amino acid biosynthesis is blocked</a:t>
            </a:r>
          </a:p>
          <a:p>
            <a:pPr marL="1347788" lvl="2" indent="-457200">
              <a:buFont typeface="Arial" panose="020B0604020202020204" pitchFamily="34" charset="0"/>
              <a:buAutoNum type="alphaLcPeriod"/>
            </a:pPr>
            <a:r>
              <a:rPr lang="en-US" altLang="en-US"/>
              <a:t>Apoptosis is triggered</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5FB125D2-6797-4F3C-9CC6-936B18B910D4}"/>
              </a:ext>
            </a:extLst>
          </p:cNvPr>
          <p:cNvSpPr>
            <a:spLocks noGrp="1" noChangeArrowheads="1"/>
          </p:cNvSpPr>
          <p:nvPr>
            <p:ph type="title"/>
          </p:nvPr>
        </p:nvSpPr>
        <p:spPr>
          <a:xfrm>
            <a:off x="914400" y="0"/>
            <a:ext cx="7158038" cy="1412875"/>
          </a:xfrm>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15B86CD3-7873-45FA-9960-8D2A32DB4698}"/>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A caterpillar chews a leaf of a tomato plant; this leads to the formation of jasmonic acid. Jasmonic acid signals the production of proteinase inhibitors in the plant tissue. Proteinase inhibitors are consumed by the caterpillar and block the digestion of proteins in the caterpillar’s gut. This is an example of a </a:t>
            </a:r>
          </a:p>
          <a:p>
            <a:pPr marL="1347788" lvl="2" indent="-457200">
              <a:buFont typeface="Arial" panose="020B0604020202020204" pitchFamily="34" charset="0"/>
              <a:buAutoNum type="alphaLcPeriod"/>
            </a:pPr>
            <a:r>
              <a:rPr lang="en-US" altLang="en-US"/>
              <a:t>First-line defense</a:t>
            </a:r>
          </a:p>
          <a:p>
            <a:pPr marL="1347788" lvl="2" indent="-457200">
              <a:buFont typeface="Arial" panose="020B0604020202020204" pitchFamily="34" charset="0"/>
              <a:buAutoNum type="alphaLcPeriod"/>
            </a:pPr>
            <a:r>
              <a:rPr lang="en-US" altLang="en-US"/>
              <a:t>Wound response</a:t>
            </a:r>
          </a:p>
          <a:p>
            <a:pPr marL="1347788" lvl="2" indent="-457200">
              <a:buFont typeface="Arial" panose="020B0604020202020204" pitchFamily="34" charset="0"/>
              <a:buAutoNum type="alphaLcPeriod"/>
            </a:pPr>
            <a:r>
              <a:rPr lang="en-US" altLang="en-US"/>
              <a:t>Primary metabolite synthesis</a:t>
            </a:r>
          </a:p>
          <a:p>
            <a:pPr marL="1347788" lvl="2" indent="-457200">
              <a:buFont typeface="Arial" panose="020B0604020202020204" pitchFamily="34" charset="0"/>
              <a:buAutoNum type="alphaLcPeriod"/>
            </a:pPr>
            <a:r>
              <a:rPr lang="en-US" altLang="en-US"/>
              <a:t>Hypersensitive response</a:t>
            </a:r>
          </a:p>
          <a:p>
            <a:pPr marL="1347788" lvl="2" indent="-457200">
              <a:buFont typeface="Arial" panose="020B0604020202020204" pitchFamily="34" charset="0"/>
              <a:buAutoNum type="alphaLcPeriod"/>
            </a:pPr>
            <a:r>
              <a:rPr lang="en-US" altLang="en-US"/>
              <a:t>Systemic acquired resistance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8C6170BF-FFE0-4FB2-9D2D-3440F182E4DB}"/>
              </a:ext>
            </a:extLst>
          </p:cNvPr>
          <p:cNvSpPr>
            <a:spLocks noGrp="1" noChangeArrowheads="1"/>
          </p:cNvSpPr>
          <p:nvPr>
            <p:ph type="title"/>
          </p:nvPr>
        </p:nvSpPr>
        <p:spPr/>
        <p:txBody>
          <a:bodyPr/>
          <a:lstStyle/>
          <a:p>
            <a:pPr eaLnBrk="1" hangingPunct="1"/>
            <a:r>
              <a:rPr lang="en-US" altLang="en-US"/>
              <a:t>Question 15</a:t>
            </a:r>
          </a:p>
        </p:txBody>
      </p:sp>
      <p:sp>
        <p:nvSpPr>
          <p:cNvPr id="19459" name="Rectangle 6">
            <a:extLst>
              <a:ext uri="{FF2B5EF4-FFF2-40B4-BE49-F238E27FC236}">
                <a16:creationId xmlns:a16="http://schemas.microsoft.com/office/drawing/2014/main" id="{4486D6E0-FC0B-42DD-8028-D977A62A62AE}"/>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One of humanity’s great killers is malaria; the first effective anti-malarial drug was quinine which kills the protist. Where did it originally come from?</a:t>
            </a:r>
          </a:p>
          <a:p>
            <a:pPr marL="1347788" lvl="2" indent="-457200">
              <a:buFont typeface="Arial" panose="020B0604020202020204" pitchFamily="34" charset="0"/>
              <a:buAutoNum type="alphaLcPeriod"/>
            </a:pPr>
            <a:r>
              <a:rPr lang="en-US" altLang="en-US"/>
              <a:t>The bark of a Cinchona tree</a:t>
            </a:r>
          </a:p>
          <a:p>
            <a:pPr marL="1347788" lvl="2" indent="-457200">
              <a:buFont typeface="Arial" panose="020B0604020202020204" pitchFamily="34" charset="0"/>
              <a:buAutoNum type="alphaLcPeriod"/>
            </a:pPr>
            <a:r>
              <a:rPr lang="en-US" altLang="en-US"/>
              <a:t>Fungal mycelia</a:t>
            </a:r>
          </a:p>
          <a:p>
            <a:pPr marL="1347788" lvl="2" indent="-457200">
              <a:buFont typeface="Arial" panose="020B0604020202020204" pitchFamily="34" charset="0"/>
              <a:buAutoNum type="alphaLcPeriod"/>
            </a:pPr>
            <a:r>
              <a:rPr lang="en-US" altLang="en-US"/>
              <a:t>A sea sponge</a:t>
            </a:r>
          </a:p>
          <a:p>
            <a:pPr marL="1347788" lvl="2" indent="-457200">
              <a:buFont typeface="Arial" panose="020B0604020202020204" pitchFamily="34" charset="0"/>
              <a:buAutoNum type="alphaLcPeriod"/>
            </a:pPr>
            <a:r>
              <a:rPr lang="en-US" altLang="en-US"/>
              <a:t>Pacific yew tree</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A0FF2B9-F1C7-40A2-9DBB-BEBED5975F43}"/>
              </a:ext>
            </a:extLst>
          </p:cNvPr>
          <p:cNvSpPr>
            <a:spLocks noGrp="1" noChangeArrowheads="1"/>
          </p:cNvSpPr>
          <p:nvPr>
            <p:ph type="title"/>
          </p:nvPr>
        </p:nvSpPr>
        <p:spPr/>
        <p:txBody>
          <a:bodyPr/>
          <a:lstStyle/>
          <a:p>
            <a:pPr eaLnBrk="1" hangingPunct="1"/>
            <a:r>
              <a:rPr lang="en-US" altLang="en-US" dirty="0"/>
              <a:t>Answer Key</a:t>
            </a:r>
          </a:p>
        </p:txBody>
      </p:sp>
      <p:sp>
        <p:nvSpPr>
          <p:cNvPr id="20483" name="Rectangle 3">
            <a:extLst>
              <a:ext uri="{FF2B5EF4-FFF2-40B4-BE49-F238E27FC236}">
                <a16:creationId xmlns:a16="http://schemas.microsoft.com/office/drawing/2014/main" id="{86B94FEA-0774-4F1B-AFB5-2DA769A073D8}"/>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 </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C	</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20484" name="Rectangle 6">
            <a:extLst>
              <a:ext uri="{FF2B5EF4-FFF2-40B4-BE49-F238E27FC236}">
                <a16:creationId xmlns:a16="http://schemas.microsoft.com/office/drawing/2014/main" id="{B98D552F-BB07-4C17-8236-FD6CA6D0F170}"/>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a:t>A</a:t>
            </a:r>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a:p>
          <a:p>
            <a:pPr eaLnBrk="1" hangingPunct="1">
              <a:lnSpc>
                <a:spcPct val="90000"/>
              </a:lnSpc>
              <a:spcBef>
                <a:spcPct val="20000"/>
              </a:spcBef>
              <a:buClr>
                <a:schemeClr val="accent1"/>
              </a:buClr>
              <a:buSzPct val="70000"/>
            </a:pPr>
            <a:endParaRPr lang="en-US" altLang="en-US"/>
          </a:p>
          <a:p>
            <a:pPr eaLnBrk="1" hangingPunct="1">
              <a:lnSpc>
                <a:spcPct val="90000"/>
              </a:lnSpc>
              <a:spcBef>
                <a:spcPct val="20000"/>
              </a:spcBef>
              <a:buClr>
                <a:schemeClr val="accent1"/>
              </a:buClr>
              <a:buSzPct val="70000"/>
              <a:buFont typeface="Wingdings" panose="05000000000000000000" pitchFamily="2" charset="2"/>
              <a:buNone/>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3A8E540-EE56-47CD-BFCD-BB5937B64F3D}"/>
              </a:ext>
            </a:extLst>
          </p:cNvPr>
          <p:cNvSpPr>
            <a:spLocks noGrp="1"/>
          </p:cNvSpPr>
          <p:nvPr>
            <p:ph type="title"/>
          </p:nvPr>
        </p:nvSpPr>
        <p:spPr/>
        <p:txBody>
          <a:bodyPr/>
          <a:lstStyle/>
          <a:p>
            <a:r>
              <a:rPr lang="en-US" altLang="en-US"/>
              <a:t>Assessment</a:t>
            </a:r>
          </a:p>
        </p:txBody>
      </p:sp>
      <p:sp>
        <p:nvSpPr>
          <p:cNvPr id="4099" name="Content Placeholder 2">
            <a:extLst>
              <a:ext uri="{FF2B5EF4-FFF2-40B4-BE49-F238E27FC236}">
                <a16:creationId xmlns:a16="http://schemas.microsoft.com/office/drawing/2014/main" id="{55C1C72E-DB3E-49DA-B479-5F0234876917}"/>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evaluations.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D54A18F7-4223-4D77-8683-355762F949FE}"/>
              </a:ext>
            </a:extLst>
          </p:cNvPr>
          <p:cNvSpPr>
            <a:spLocks noGrp="1" noChangeArrowheads="1"/>
          </p:cNvSpPr>
          <p:nvPr>
            <p:ph type="title"/>
          </p:nvPr>
        </p:nvSpPr>
        <p:spPr/>
        <p:txBody>
          <a:bodyPr/>
          <a:lstStyle/>
          <a:p>
            <a:pPr eaLnBrk="1" hangingPunct="1"/>
            <a:r>
              <a:rPr lang="en-US" altLang="en-US"/>
              <a:t>Question 1</a:t>
            </a:r>
          </a:p>
        </p:txBody>
      </p:sp>
      <p:sp>
        <p:nvSpPr>
          <p:cNvPr id="5123" name="Rectangle 8">
            <a:extLst>
              <a:ext uri="{FF2B5EF4-FFF2-40B4-BE49-F238E27FC236}">
                <a16:creationId xmlns:a16="http://schemas.microsoft.com/office/drawing/2014/main" id="{26583A41-0784-4476-AA1E-C125F6EB2A2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makes up the first line of defense against plant pathogens?</a:t>
            </a:r>
          </a:p>
          <a:p>
            <a:pPr marL="1347788" lvl="2" indent="-457200">
              <a:buFont typeface="Arial" panose="020B0604020202020204" pitchFamily="34" charset="0"/>
              <a:buAutoNum type="alphaLcPeriod"/>
            </a:pPr>
            <a:r>
              <a:rPr lang="en-US" altLang="en-US"/>
              <a:t>Waxy cuticle </a:t>
            </a:r>
          </a:p>
          <a:p>
            <a:pPr marL="1347788" lvl="2" indent="-457200">
              <a:buFont typeface="Arial" panose="020B0604020202020204" pitchFamily="34" charset="0"/>
              <a:buAutoNum type="alphaLcPeriod"/>
            </a:pPr>
            <a:r>
              <a:rPr lang="en-US" altLang="en-US"/>
              <a:t>Trichomes</a:t>
            </a:r>
          </a:p>
          <a:p>
            <a:pPr marL="1347788" lvl="2" indent="-457200">
              <a:buFont typeface="Arial" panose="020B0604020202020204" pitchFamily="34" charset="0"/>
              <a:buAutoNum type="alphaLcPeriod"/>
            </a:pPr>
            <a:r>
              <a:rPr lang="en-US" altLang="en-US"/>
              <a:t>Bark</a:t>
            </a:r>
          </a:p>
          <a:p>
            <a:pPr marL="1347788" lvl="2" indent="-457200">
              <a:buFont typeface="Arial" panose="020B0604020202020204" pitchFamily="34" charset="0"/>
              <a:buAutoNum type="alphaLcPeriod"/>
            </a:pPr>
            <a:r>
              <a:rPr lang="en-US" altLang="en-US"/>
              <a:t>Epidermal cells</a:t>
            </a:r>
          </a:p>
          <a:p>
            <a:pPr marL="1347788" lvl="2" indent="-457200">
              <a:buFont typeface="Arial" panose="020B0604020202020204" pitchFamily="34" charset="0"/>
              <a:buAutoNum type="alphaLcPeriod"/>
            </a:pPr>
            <a:r>
              <a:rPr lang="en-US" altLang="en-US"/>
              <a:t>All of the above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1011558-30CC-4D65-A460-18DCF94C17D4}"/>
              </a:ext>
            </a:extLst>
          </p:cNvPr>
          <p:cNvSpPr>
            <a:spLocks noGrp="1" noChangeArrowheads="1"/>
          </p:cNvSpPr>
          <p:nvPr>
            <p:ph type="title"/>
          </p:nvPr>
        </p:nvSpPr>
        <p:spPr/>
        <p:txBody>
          <a:bodyPr/>
          <a:lstStyle/>
          <a:p>
            <a:pPr eaLnBrk="1" hangingPunct="1"/>
            <a:r>
              <a:rPr lang="en-US" altLang="en-US"/>
              <a:t>Question 2</a:t>
            </a:r>
          </a:p>
        </p:txBody>
      </p:sp>
      <p:sp>
        <p:nvSpPr>
          <p:cNvPr id="6147" name="Rectangle 6">
            <a:extLst>
              <a:ext uri="{FF2B5EF4-FFF2-40B4-BE49-F238E27FC236}">
                <a16:creationId xmlns:a16="http://schemas.microsoft.com/office/drawing/2014/main" id="{16992CF9-BEE5-4D9F-804C-CD68093060A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tip of the hyphae of a parasitic fungus is called a _______________.  This penetrates cells and absorbs nutrients.</a:t>
            </a:r>
          </a:p>
          <a:p>
            <a:pPr marL="1347788" lvl="2" indent="-457200">
              <a:buFont typeface="Arial" panose="020B0604020202020204" pitchFamily="34" charset="0"/>
              <a:buAutoNum type="alphaLcPeriod"/>
            </a:pPr>
            <a:r>
              <a:rPr lang="en-US" altLang="en-US"/>
              <a:t>Haustorium</a:t>
            </a:r>
          </a:p>
          <a:p>
            <a:pPr marL="1347788" lvl="2" indent="-457200">
              <a:buFont typeface="Arial" panose="020B0604020202020204" pitchFamily="34" charset="0"/>
              <a:buAutoNum type="alphaLcPeriod"/>
            </a:pPr>
            <a:r>
              <a:rPr lang="en-US" altLang="en-US"/>
              <a:t>Stoma</a:t>
            </a:r>
          </a:p>
          <a:p>
            <a:pPr marL="1347788" lvl="2" indent="-457200">
              <a:buFont typeface="Arial" panose="020B0604020202020204" pitchFamily="34" charset="0"/>
              <a:buAutoNum type="alphaLcPeriod"/>
            </a:pPr>
            <a:r>
              <a:rPr lang="en-US" altLang="en-US"/>
              <a:t>Dikaryon</a:t>
            </a:r>
          </a:p>
          <a:p>
            <a:pPr marL="1347788" lvl="2" indent="-457200">
              <a:buFont typeface="Arial" panose="020B0604020202020204" pitchFamily="34" charset="0"/>
              <a:buAutoNum type="alphaLcPeriod"/>
            </a:pPr>
            <a:r>
              <a:rPr lang="en-US" altLang="en-US"/>
              <a:t>Stolon</a:t>
            </a:r>
          </a:p>
          <a:p>
            <a:pPr marL="1347788" lvl="2" indent="-457200">
              <a:buFont typeface="Arial" panose="020B0604020202020204" pitchFamily="34" charset="0"/>
              <a:buAutoNum type="alphaLcPeriod"/>
            </a:pPr>
            <a:r>
              <a:rPr lang="en-US" altLang="en-US"/>
              <a:t>Tracheid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637ADD80-A790-4ED8-8820-FEC807786A2E}"/>
              </a:ext>
            </a:extLst>
          </p:cNvPr>
          <p:cNvSpPr>
            <a:spLocks noGrp="1" noChangeArrowheads="1"/>
          </p:cNvSpPr>
          <p:nvPr>
            <p:ph type="title"/>
          </p:nvPr>
        </p:nvSpPr>
        <p:spPr/>
        <p:txBody>
          <a:bodyPr/>
          <a:lstStyle/>
          <a:p>
            <a:pPr eaLnBrk="1" hangingPunct="1"/>
            <a:r>
              <a:rPr lang="en-US" altLang="en-US"/>
              <a:t>Question 3</a:t>
            </a:r>
          </a:p>
        </p:txBody>
      </p:sp>
      <p:sp>
        <p:nvSpPr>
          <p:cNvPr id="7171" name="Rectangle 6">
            <a:extLst>
              <a:ext uri="{FF2B5EF4-FFF2-40B4-BE49-F238E27FC236}">
                <a16:creationId xmlns:a16="http://schemas.microsoft.com/office/drawing/2014/main" id="{FDC6FFB0-AB6D-4DA0-AFC5-C609F8C5EE8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small cysteine-rich peptide with antimicrobial activity is called a  </a:t>
            </a:r>
          </a:p>
          <a:p>
            <a:pPr marL="1347788" lvl="2" indent="-457200">
              <a:buFont typeface="Arial" panose="020B0604020202020204" pitchFamily="34" charset="0"/>
              <a:buAutoNum type="alphaLcPeriod"/>
            </a:pPr>
            <a:r>
              <a:rPr lang="en-US" altLang="en-US"/>
              <a:t>Metabolite</a:t>
            </a:r>
          </a:p>
          <a:p>
            <a:pPr marL="1347788" lvl="2" indent="-457200">
              <a:buFont typeface="Arial" panose="020B0604020202020204" pitchFamily="34" charset="0"/>
              <a:buAutoNum type="alphaLcPeriod"/>
            </a:pPr>
            <a:r>
              <a:rPr lang="en-US" altLang="en-US"/>
              <a:t>Alkaloid</a:t>
            </a:r>
          </a:p>
          <a:p>
            <a:pPr marL="1347788" lvl="2" indent="-457200">
              <a:buFont typeface="Arial" panose="020B0604020202020204" pitchFamily="34" charset="0"/>
              <a:buAutoNum type="alphaLcPeriod"/>
            </a:pPr>
            <a:r>
              <a:rPr lang="en-US" altLang="en-US"/>
              <a:t>Defensin</a:t>
            </a:r>
          </a:p>
          <a:p>
            <a:pPr marL="1347788" lvl="2" indent="-457200">
              <a:buFont typeface="Arial" panose="020B0604020202020204" pitchFamily="34" charset="0"/>
              <a:buAutoNum type="alphaLcPeriod"/>
            </a:pPr>
            <a:r>
              <a:rPr lang="en-US" altLang="en-US"/>
              <a:t>Effector</a:t>
            </a:r>
          </a:p>
          <a:p>
            <a:pPr marL="1347788" lvl="2" indent="-457200">
              <a:buFont typeface="Arial" panose="020B0604020202020204" pitchFamily="34" charset="0"/>
              <a:buAutoNum type="alphaLcPeriod"/>
            </a:pPr>
            <a:r>
              <a:rPr lang="en-US" altLang="en-US"/>
              <a:t>Terpene</a:t>
            </a:r>
          </a:p>
          <a:p>
            <a:endParaRPr lang="en-US"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B12F5BB-BA91-4D44-9217-26727EDB0C6E}"/>
              </a:ext>
            </a:extLst>
          </p:cNvPr>
          <p:cNvSpPr>
            <a:spLocks noGrp="1" noChangeArrowheads="1"/>
          </p:cNvSpPr>
          <p:nvPr>
            <p:ph type="title"/>
          </p:nvPr>
        </p:nvSpPr>
        <p:spPr/>
        <p:txBody>
          <a:bodyPr/>
          <a:lstStyle/>
          <a:p>
            <a:pPr eaLnBrk="1" hangingPunct="1"/>
            <a:r>
              <a:rPr lang="en-US" altLang="en-US"/>
              <a:t>Question 4</a:t>
            </a:r>
          </a:p>
        </p:txBody>
      </p:sp>
      <p:sp>
        <p:nvSpPr>
          <p:cNvPr id="8195" name="Rectangle 6">
            <a:extLst>
              <a:ext uri="{FF2B5EF4-FFF2-40B4-BE49-F238E27FC236}">
                <a16:creationId xmlns:a16="http://schemas.microsoft.com/office/drawing/2014/main" id="{5C364E6F-9662-44F8-9B66-F8832F98622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Tannins generally do not kill herbivores but they often block digestive enzymes in the animal. How does this affect the herbivore?</a:t>
            </a:r>
          </a:p>
          <a:p>
            <a:pPr marL="1347788" lvl="2" indent="-457200">
              <a:buFont typeface="Arial" panose="020B0604020202020204" pitchFamily="34" charset="0"/>
              <a:buAutoNum type="alphaLcPeriod"/>
            </a:pPr>
            <a:r>
              <a:rPr lang="en-US" altLang="en-US"/>
              <a:t>The herbivore gets violently ill</a:t>
            </a:r>
          </a:p>
          <a:p>
            <a:pPr marL="1347788" lvl="2" indent="-457200">
              <a:buFont typeface="Arial" panose="020B0604020202020204" pitchFamily="34" charset="0"/>
              <a:buAutoNum type="alphaLcPeriod"/>
            </a:pPr>
            <a:r>
              <a:rPr lang="en-US" altLang="en-US"/>
              <a:t>The nutritional value of the plant is reduced</a:t>
            </a:r>
          </a:p>
          <a:p>
            <a:pPr marL="1347788" lvl="2" indent="-457200">
              <a:buFont typeface="Arial" panose="020B0604020202020204" pitchFamily="34" charset="0"/>
              <a:buAutoNum type="alphaLcPeriod"/>
            </a:pPr>
            <a:r>
              <a:rPr lang="en-US" altLang="en-US"/>
              <a:t>The herbivore has an allergic reaction</a:t>
            </a:r>
          </a:p>
          <a:p>
            <a:pPr marL="1347788" lvl="2" indent="-457200">
              <a:buFont typeface="Arial" panose="020B0604020202020204" pitchFamily="34" charset="0"/>
              <a:buAutoNum type="alphaLcPeriod"/>
            </a:pPr>
            <a:r>
              <a:rPr lang="en-US" altLang="en-US"/>
              <a:t>The herbivore has a hard time chewing the plant material</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BFD5D47-C652-429B-BE68-350F9B180A17}"/>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8591D8D9-33BE-478E-A300-20213E2E2AC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hypersensitivity reaction produces very rapid cell death in the vicinity of an infection. This helps to reduce the spread of a pathogen.</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31B26D7-C3A7-4C54-AF51-0062836DF8CD}"/>
              </a:ext>
            </a:extLst>
          </p:cNvPr>
          <p:cNvSpPr>
            <a:spLocks noGrp="1" noChangeArrowheads="1"/>
          </p:cNvSpPr>
          <p:nvPr>
            <p:ph type="title"/>
          </p:nvPr>
        </p:nvSpPr>
        <p:spPr/>
        <p:txBody>
          <a:bodyPr/>
          <a:lstStyle/>
          <a:p>
            <a:pPr eaLnBrk="1" hangingPunct="1"/>
            <a:r>
              <a:rPr lang="en-US" altLang="en-US"/>
              <a:t>Question 6</a:t>
            </a:r>
          </a:p>
        </p:txBody>
      </p:sp>
      <p:sp>
        <p:nvSpPr>
          <p:cNvPr id="10243" name="Rectangle 6">
            <a:extLst>
              <a:ext uri="{FF2B5EF4-FFF2-40B4-BE49-F238E27FC236}">
                <a16:creationId xmlns:a16="http://schemas.microsoft.com/office/drawing/2014/main" id="{E591A48C-4EA8-4104-96C9-A4D1E259220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Systemic acquired resistance occurs when infection in a local area releases chemicals that induce the formation of defensive compounds and hormones throughout the plant. These adaptations help minimize the spread of a particular plant pathogen.</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804F6AF-3CB1-431E-B113-6135CC407B78}"/>
              </a:ext>
            </a:extLst>
          </p:cNvPr>
          <p:cNvSpPr>
            <a:spLocks noGrp="1" noChangeArrowheads="1"/>
          </p:cNvSpPr>
          <p:nvPr>
            <p:ph type="title"/>
          </p:nvPr>
        </p:nvSpPr>
        <p:spPr/>
        <p:txBody>
          <a:bodyPr/>
          <a:lstStyle/>
          <a:p>
            <a:pPr eaLnBrk="1" hangingPunct="1"/>
            <a:r>
              <a:rPr lang="en-US" altLang="en-US"/>
              <a:t>Question 7</a:t>
            </a:r>
          </a:p>
        </p:txBody>
      </p:sp>
      <p:sp>
        <p:nvSpPr>
          <p:cNvPr id="11267" name="Rectangle 6">
            <a:extLst>
              <a:ext uri="{FF2B5EF4-FFF2-40B4-BE49-F238E27FC236}">
                <a16:creationId xmlns:a16="http://schemas.microsoft.com/office/drawing/2014/main" id="{D2588515-6D5A-4332-841E-0F48B633E4B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Some plants can deter caterpillar predation by producing a volatile chemical that attracts parasitic wasps that lay eggs on the caterpillar. Once the eggs hatch, the larvae kill the caterpillar.</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3"/>
  <p:tag name="MMPROD_UIDATA" val="&lt;database version=&quot;7.0&quot;&gt;&lt;object type=&quot;1&quot; unique_id=&quot;10001&quot;&gt;&lt;object type=&quot;2&quot; unique_id=&quot;10203&quot;&gt;&lt;object type=&quot;3&quot; unique_id=&quot;10204&quot;&gt;&lt;property id=&quot;20148&quot; value=&quot;5&quot;/&gt;&lt;property id=&quot;20300&quot; value=&quot;Slide 1&quot;/&gt;&lt;property id=&quot;20307&quot; value=&quot;317&quot;/&gt;&lt;/object&gt;&lt;object type=&quot;3&quot; unique_id=&quot;10205&quot;&gt;&lt;property id=&quot;20148&quot; value=&quot;5&quot;/&gt;&lt;property id=&quot;20300&quot; value=&quot;Slide 2 - &amp;quot;Assessment&amp;quot;&quot;/&gt;&lt;property id=&quot;20307&quot; value=&quot;329&quot;/&gt;&lt;/object&gt;&lt;object type=&quot;3&quot; unique_id=&quot;10206&quot;&gt;&lt;property id=&quot;20148&quot; value=&quot;5&quot;/&gt;&lt;property id=&quot;20300&quot; value=&quot;Slide 3 - &amp;quot;Question 1&amp;quot;&quot;/&gt;&lt;property id=&quot;20307&quot; value=&quot;297&quot;/&gt;&lt;/object&gt;&lt;object type=&quot;3&quot; unique_id=&quot;10207&quot;&gt;&lt;property id=&quot;20148&quot; value=&quot;5&quot;/&gt;&lt;property id=&quot;20300&quot; value=&quot;Slide 4 - &amp;quot;Question 2&amp;quot;&quot;/&gt;&lt;property id=&quot;20307&quot; value=&quot;298&quot;/&gt;&lt;/object&gt;&lt;object type=&quot;3&quot; unique_id=&quot;10208&quot;&gt;&lt;property id=&quot;20148&quot; value=&quot;5&quot;/&gt;&lt;property id=&quot;20300&quot; value=&quot;Slide 5 - &amp;quot;Question 3&amp;quot;&quot;/&gt;&lt;property id=&quot;20307&quot; value=&quot;299&quot;/&gt;&lt;/object&gt;&lt;object type=&quot;3&quot; unique_id=&quot;10209&quot;&gt;&lt;property id=&quot;20148&quot; value=&quot;5&quot;/&gt;&lt;property id=&quot;20300&quot; value=&quot;Slide 6 - &amp;quot;Question 4&amp;quot;&quot;/&gt;&lt;property id=&quot;20307&quot; value=&quot;332&quot;/&gt;&lt;/object&gt;&lt;object type=&quot;3&quot; unique_id=&quot;10210&quot;&gt;&lt;property id=&quot;20148&quot; value=&quot;5&quot;/&gt;&lt;property id=&quot;20300&quot; value=&quot;Slide 7 - &amp;quot;Question 5&amp;quot;&quot;/&gt;&lt;property id=&quot;20307&quot; value=&quot;301&quot;/&gt;&lt;/object&gt;&lt;object type=&quot;3&quot; unique_id=&quot;10211&quot;&gt;&lt;property id=&quot;20148&quot; value=&quot;5&quot;/&gt;&lt;property id=&quot;20300&quot; value=&quot;Slide 8 - &amp;quot;Question 6&amp;quot;&quot;/&gt;&lt;property id=&quot;20307&quot; value=&quot;323&quot;/&gt;&lt;/object&gt;&lt;object type=&quot;3&quot; unique_id=&quot;10212&quot;&gt;&lt;property id=&quot;20148&quot; value=&quot;5&quot;/&gt;&lt;property id=&quot;20300&quot; value=&quot;Slide 9 - &amp;quot;Question 7&amp;quot;&quot;/&gt;&lt;property id=&quot;20307&quot; value=&quot;325&quot;/&gt;&lt;/object&gt;&lt;object type=&quot;3&quot; unique_id=&quot;10213&quot;&gt;&lt;property id=&quot;20148&quot; value=&quot;5&quot;/&gt;&lt;property id=&quot;20300&quot; value=&quot;Slide 10 - &amp;quot;Question 8&amp;quot;&quot;/&gt;&lt;property id=&quot;20307&quot; value=&quot;304&quot;/&gt;&lt;/object&gt;&lt;object type=&quot;3&quot; unique_id=&quot;10214&quot;&gt;&lt;property id=&quot;20148&quot; value=&quot;5&quot;/&gt;&lt;property id=&quot;20300&quot; value=&quot;Slide 11 - &amp;quot;Question 9&amp;quot;&quot;/&gt;&lt;property id=&quot;20307&quot; value=&quot;324&quot;/&gt;&lt;/object&gt;&lt;object type=&quot;3&quot; unique_id=&quot;10215&quot;&gt;&lt;property id=&quot;20148&quot; value=&quot;5&quot;/&gt;&lt;property id=&quot;20300&quot; value=&quot;Slide 12 - &amp;quot;Question 10&amp;quot;&quot;/&gt;&lt;property id=&quot;20307&quot; value=&quot;326&quot;/&gt;&lt;/object&gt;&lt;object type=&quot;3&quot; unique_id=&quot;10216&quot;&gt;&lt;property id=&quot;20148&quot; value=&quot;5&quot;/&gt;&lt;property id=&quot;20300&quot; value=&quot;Slide 13 - &amp;quot;Question 11&amp;quot;&quot;/&gt;&lt;property id=&quot;20307&quot; value=&quot;307&quot;/&gt;&lt;/object&gt;&lt;object type=&quot;3&quot; unique_id=&quot;10217&quot;&gt;&lt;property id=&quot;20148&quot; value=&quot;5&quot;/&gt;&lt;property id=&quot;20300&quot; value=&quot;Slide 14 - &amp;quot;Question 12&amp;quot;&quot;/&gt;&lt;property id=&quot;20307&quot; value=&quot;308&quot;/&gt;&lt;/object&gt;&lt;object type=&quot;3&quot; unique_id=&quot;10218&quot;&gt;&lt;property id=&quot;20148&quot; value=&quot;5&quot;/&gt;&lt;property id=&quot;20300&quot; value=&quot;Slide 15 - &amp;quot;Question 13&amp;quot;&quot;/&gt;&lt;property id=&quot;20307&quot; value=&quot;309&quot;/&gt;&lt;/object&gt;&lt;object type=&quot;3&quot; unique_id=&quot;10219&quot;&gt;&lt;property id=&quot;20148&quot; value=&quot;5&quot;/&gt;&lt;property id=&quot;20300&quot; value=&quot;Slide 16 - &amp;quot;Question 14&amp;quot;&quot;/&gt;&lt;property id=&quot;20307&quot; value=&quot;310&quot;/&gt;&lt;/object&gt;&lt;object type=&quot;3&quot; unique_id=&quot;10220&quot;&gt;&lt;property id=&quot;20148&quot; value=&quot;5&quot;/&gt;&lt;property id=&quot;20300&quot; value=&quot;Slide 17 - &amp;quot;Question 15&amp;quot;&quot;/&gt;&lt;property id=&quot;20307&quot; value=&quot;311&quot;/&gt;&lt;/object&gt;&lt;object type=&quot;3&quot; unique_id=&quot;10221&quot;&gt;&lt;property id=&quot;20148&quot; value=&quot;5&quot;/&gt;&lt;property id=&quot;20300&quot; value=&quot;Slide 18 - &amp;quot;Answer Key – Chapter 40&amp;quot;&quot;/&gt;&lt;property id=&quot;20307&quot; value=&quot;273&quot;/&gt;&lt;/object&gt;&lt;/object&gt;&lt;object type=&quot;8&quot; unique_id=&quot;10241&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3064</TotalTime>
  <Words>244</Words>
  <Application>Microsoft Office PowerPoint</Application>
  <PresentationFormat>On-screen Show (4:3)</PresentationFormat>
  <Paragraphs>167</Paragraphs>
  <Slides>18</Slides>
  <Notes>17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18</vt:i4>
      </vt:variant>
    </vt:vector>
  </HeadingPairs>
  <TitlesOfParts>
    <vt:vector size="26"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304</cp:revision>
  <cp:lastPrinted>2013-06-12T15:56:40Z</cp:lastPrinted>
  <dcterms:created xsi:type="dcterms:W3CDTF">2005-04-19T02:46:41Z</dcterms:created>
  <dcterms:modified xsi:type="dcterms:W3CDTF">2019-04-22T20:16:37Z</dcterms:modified>
</cp:coreProperties>
</file>