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70" r:id="rId2"/>
  </p:sldMasterIdLst>
  <p:notesMasterIdLst>
    <p:notesMasterId r:id="rId23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27" r:id="rId21"/>
    <p:sldId id="273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87324" autoAdjust="0"/>
  </p:normalViewPr>
  <p:slideViewPr>
    <p:cSldViewPr>
      <p:cViewPr varScale="1">
        <p:scale>
          <a:sx n="88" d="100"/>
          <a:sy n="88" d="100"/>
        </p:scale>
        <p:origin x="45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268B9930-150D-423B-A078-3CA2B367CBA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23806394-619D-4390-A838-56FF3BE9CAE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D15783B2-B018-499C-BB6D-6B059C63455F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998F9D9-C19D-4472-A6D1-21340B1E0A0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1D8FBC5A-9348-47AE-96DF-EB2F28A10EB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802B9F0-0E1C-447A-9F52-00BAAEB6F3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577E578-397C-45E0-834B-C378C39DA5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8B4956BA-8B1D-4D62-8769-10D5CA2C9A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557370-C5CA-4F0F-8345-D63237B841E4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AB3BDF3F-DC8C-4AC2-AACE-549AC9B16CD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29B65E0D-15D4-4F6A-B13B-65FA7E1F1F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E7F124D2-9869-4BE6-989E-B8152C50D3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6D05B4D0-4824-4C01-B52F-E073C7EEC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75618DBB-9622-4B3B-9A10-7F2262A534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EB4A95-11FB-4BCD-BCCF-9C5515D5F52D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EEDB287F-809A-47F9-846A-97A339626C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EDC4FC2B-6CD3-4E7F-B48B-5464DECDD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2C104B5-3763-429B-8CA5-7456B4E009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7BBF85-1ECC-4062-A99F-3ABB6BC72544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983F8A06-90CA-4835-A5E9-9DCA7CDBD3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33762C6B-FFB3-4660-90E6-DAF04503C0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C53FD060-0870-42A4-8140-A5D1F0598F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3006CC-F1DC-4CAD-9B40-1AA516A59C89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6B8A17FA-1A90-41D2-B0CE-E30D23A7CC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BDFEB614-C108-4CD5-BDBF-9DE5BA68E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8ABF97D7-D909-4F5B-83CC-12B2804EF4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F312C7-FCB5-4796-8467-CFCBB0C52B6C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8FE94DD5-8369-49AB-B8FB-755835E1C3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B25C5DA3-7525-48D2-B1D4-47B422581D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F6C15250-A587-4978-9997-EEC115588B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EABB6F-E350-43FC-B992-52C4A2E1568E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494BBD6-E63F-47FB-A8F3-57A1E5B3CD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B7F92BAD-1642-4D81-B401-DADB442CA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39EDCE6F-8AAD-4875-B8FC-9E0271F28A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17BCA0-D6D4-4B00-9222-ABD653FCDD26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BEBEAFA5-9CC2-49C1-A0C2-612628277A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D2349622-28A3-4FA7-8590-9AA49D144E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C177537F-2C6E-4EA4-A1AA-468D3400E6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EFDD83-37BD-4C71-9D9D-8A68E7701F16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1488F98B-9CC2-4341-AB7F-D38033EA01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74F7167E-5C15-4EA2-A043-4B3A785727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2AA322DF-E9C6-4AF3-9A39-AE3241910A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485C60-CEFE-4721-89B3-0CB4B81BB704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119BE9A1-E29D-4DD1-A989-50B71192CC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DD38804-DDB2-4B59-A43A-9F689D88E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9DE8F171-291D-482B-B8F7-9361771E0E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464744-F307-42C7-8AB0-9765128D8E68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80E59209-8E83-4B64-958C-752ADCE76B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AE1DF2-E9C1-4843-B659-8093BCD9E44E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124C544C-4BAA-4F04-BD15-C7B0E3BBBE0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3BE262C3-0F48-4705-8275-5443BE187F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7C3BC24B-6258-4B37-835C-808D48E280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67F893F7-0ADC-4F2B-8657-A615D7559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440F0586-2BB1-4B49-B662-2ADDE337C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BC5792-B757-4693-95D9-6DB31D21F197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F46A321-72DD-44A0-A8EE-7C558CC0C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0EAA004D-B236-4A8C-A780-7A75A2FD78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D4A1414-E294-481D-A180-F340648FCF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1C754C4-CC87-4AC0-A91C-46D368192619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0F74CC3F-53F3-46CF-8036-FE113E7553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E5B93EBE-7507-4228-ADCD-F1DB66D6B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1C83C269-D7E7-4028-AF2D-B557FFEF56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830621-BB0B-4A60-9832-0526712DB910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A37E36AA-7026-4847-AFF2-0E8F295B6D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65189584-0BF2-4B4C-B3DA-21746CC4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E94C31E8-E235-4B29-93EF-3943ED28F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4D9B18F-876C-4226-87A7-7A6C787147F9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CD385CBA-A39A-4C81-A358-53B86D6D05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31311521-AFCF-40EA-9016-A3944DE66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9E5B38FC-0836-47EE-A60F-DBEDB6A74B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BFDD8A-03B8-4C4F-BC16-C8389A2B2819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35B93F4-E0E8-4CA4-A3E6-59C5DDEB2F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E20EA6D-F49B-4291-ACA7-09FE948D8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030B6868-4CD3-418F-A0F3-33FDB7C20E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D15DAF-8C26-4B72-A631-1468F0272E17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8E3D2BF7-3330-4B82-8EBB-AB85A7251C9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24BDD622-09B9-4156-9CE2-1E704AE82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1BF34FF3-FF18-46B1-A814-C79A2DD271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425D48-284B-4AA5-99C9-89F798556204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525D0F5-B25E-4E2E-BC06-E8D6BC1703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8CFFBA04-A87C-44BD-91C2-78E294449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F1D4E416-2684-4438-8376-A018F136B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C4516F-54F2-486B-8BFE-21FEC03F6802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20F14CC-0194-4351-B618-D5B2833EDB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2ADA2A9-BB33-4CE8-AE74-75502E3E6F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E82CEC3-9738-4426-A0C3-C769A7C966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81606-7336-4E59-B6FE-055AE1D560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4004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6D5838A-F226-4324-9248-B7CE4C52E8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B5AC7AF-10BE-443F-B3C7-D07C42F6C7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5D52A44-584C-45DC-A383-B698675FCA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27098-694E-45B0-9C1B-3194FBB2B1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9875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DE703-8BEE-4185-B041-82EE4360B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DDB905-B65B-487D-A185-B35C81BF44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4799047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8F48A-FB47-476F-AFB0-E354AE381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B920B7-6C95-47D0-9CBF-8E517BCEC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292344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E5C85-B46C-4421-8A9A-D03017578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F2D52-0346-4BA3-A8DE-576F8E15D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62120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7B39F-4DE9-4FA7-B8DC-EA42F7144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E1BE4-B890-4DDB-B006-270A12AB4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71B93A-0FBC-4AC2-A902-529F8B6D5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80738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CF229-A8AA-455C-BBC5-E9D8CCAFC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4CE18C-3A0F-48D6-A33E-4B758F3D7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8C868-A9B0-4510-A4AF-8D28892A04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A1C236-63B7-4EA7-8800-7D13885EA5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D650BE-99D4-402B-9DA5-7FE4708CF9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272124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55C5-99CC-485D-A5FB-E4D5976B9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4612015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65781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07AB6-1FB3-43EB-A165-017DCD01E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F33C7-1844-4AC5-A6C7-998B98D91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720842-CB67-461B-B10B-340563FAD2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86095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3B3E8-B8D0-4A9E-BE2B-5D2985BD6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7810C9-7B04-443F-98B5-A181104AA4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548513-4CCB-4186-9A7B-7C11ED0E43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9325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11638BE-AAC6-46C5-92DD-A3C908CD8C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5442358-9B93-4B5F-8236-162F813B69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2A333CA-B4E5-42EF-82F9-E261CFF5E3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887EE-E783-4842-9775-ADAEA5C542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153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7328-9CE0-4404-8322-280F843B4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61F2FE-F1AE-4292-AE49-9C909E5E3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009520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027A58-582C-4835-90EA-86E09F93B6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FFB9BE-9AC9-42FB-9C82-1507ED0EFB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434198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3390410-3CC7-4B26-8629-DD22162606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9776F40-0776-429C-8C76-A63D405826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468CE6E-EE0C-4FB0-8258-6AD80C5D92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8ADC1-04CF-4881-9AD4-C5707EEB7F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08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16DA2A-1171-499F-8604-2C0DF5B41B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B13130-6A67-4052-AB7A-55D13462A7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CD9BF4-34AE-4C94-A66C-6204F23C95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3579B-29E9-48EE-BC06-F519C7F029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4629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20D36E0-078E-4340-BF45-A61B7D7B80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9C534D8E-486D-4E03-873B-5C7516B2F7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C538DBCF-FFFD-46C2-91E2-D407F56F2A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6C259-6A76-44A4-9AA8-E4B7B43A4F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0481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77274AA-858B-47D0-A1D7-DAF35DD0D3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A1C2256-7B18-4997-8EB0-3032155CF2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929F9AD-0907-4564-9F6A-7FE6169BC0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2DDAE-02C4-49C9-9450-0A1FCCCCB1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73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4CC93E0-F74F-4459-ADCB-9D522B937C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641E80F-4ADF-4BA2-95E2-10B806BBED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C4E68EF-D842-4FAD-B949-0691B57FFF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63E00-8377-40CF-9366-9DF40DEAB5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867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959B4BC-0276-4D83-AD16-D7DBA3386A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1B9BCF2-FD88-4D23-BFC0-D504B8FC0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D4F491F-2768-4946-A6E3-242D5C9B80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46EA0-0492-46CA-8E56-E632753A8B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13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B263E0B-3202-4650-8389-0EC173898B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581F5DE-7A86-40A5-8BDE-6A1C63EE5D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B366242-4875-4547-B2FF-6701ADFCD4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9C87B-5892-4ED0-9464-5227DAEDB6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3620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017E8C8-249C-4EBF-993F-BFEB2A707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D414F54-140A-4240-95A4-5C4146AAD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AB86533-C3DA-4E9A-B9DB-0A89C96AF5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0BAB9AB-613B-45ED-A958-C0D811FE95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1164750B-A063-4B8E-8888-33638749959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C787EB18-DC1C-4486-A117-9710F9A26D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591CC1CE-83AC-4353-84C2-004AB2D2251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F0CB3D5A-0030-459A-AAFC-1DD9F8CB56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6D68428B-C0C5-4EA1-9AEE-B861C5C47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254A8191-F51F-4ED5-9090-E82F514D3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B32DC606-C5D7-4631-8A66-276886DAC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80A9A3-AEB6-426B-97F9-0E98983FB97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73DA48B-30D0-45D8-BE34-66179103554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10C3E271-4B0E-47B1-B84B-6A58A8FBDE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62E2416F-8866-4A08-BB2D-CCC52815B6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BCBCEAB-D761-43EC-8F58-8ABAE7F54198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7F8C4AD1-BC9B-4245-AACD-3A8991E561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169D45A-75B2-4E2F-A711-D25FAD2249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0432E8C9-94D5-4074-8893-A3066D592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27800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AB9F74A2-FF78-4F53-A696-AF49F95B6A90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071D2BA8-508A-457A-B3E9-2F93480A7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Photosynthesis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22242A92-C4A7-437A-B4E8-47151E32C8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FC95606B-33B3-4C46-BF06-C4952C4EB0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Where is manganese used in photosynthesis?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Absorption of photon energy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Removal of CO2 from the atmosphere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Formation of NADPH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Synthesis of ADP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Taking an electron from water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9D77A4E4-DD52-4630-A1B3-BFED4289BA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880A725-0B23-49DE-8ABF-F100D10202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function of </a:t>
            </a:r>
            <a:r>
              <a:rPr lang="en-US" sz="2400" dirty="0" err="1"/>
              <a:t>Rubisco</a:t>
            </a:r>
            <a:r>
              <a:rPr lang="en-US" sz="2400" dirty="0"/>
              <a:t>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Absorption of photon energy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Harvesting electrons from water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Reduction of NADP+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Chemiosmosis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Carbon fixation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2DB4317-7A5B-4B63-A75B-5AD6C00B45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C0F2FC65-6EB8-42A1-B3D6-922E0AD5EC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 particle of light is a ____.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Wave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Grana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Photon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Proton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Newton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4D1936F4-0653-4115-8409-5D962781E3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EC329482-F0E3-4473-8944-CC98FAF229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  Photosynthetic bacteria have chlorophyll embedded in their chloroplasts.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2ACAB888-43B6-4B80-9EAF-1435FD9B6F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2CBF5288-FD13-40BD-B932-28D35BBAF1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90% of plants are C</a:t>
            </a:r>
            <a:r>
              <a:rPr lang="en-US" altLang="en-US" sz="2400" baseline="-25000"/>
              <a:t>3</a:t>
            </a:r>
            <a:r>
              <a:rPr lang="en-US" altLang="en-US" sz="2400"/>
              <a:t> despite the effects of photorespiration. Why is this the case?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There are fewer plant species in the tropics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</a:t>
            </a:r>
            <a:r>
              <a:rPr lang="en-US" altLang="en-US" baseline="-25000"/>
              <a:t>4</a:t>
            </a:r>
            <a:r>
              <a:rPr lang="en-US" altLang="en-US"/>
              <a:t> and CAM more energetically expensive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</a:t>
            </a:r>
            <a:r>
              <a:rPr lang="en-US" altLang="en-US" baseline="-25000"/>
              <a:t>3</a:t>
            </a:r>
            <a:r>
              <a:rPr lang="en-US" altLang="en-US"/>
              <a:t> plants are unaffected by photorespiration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Photorespiration is only a problem in cold climates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EFD1AC67-D4AB-4CCD-B691-BF4A3A051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20D0000B-D39F-470F-A57A-407E031392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If a plant had non-functioning mitochondria, it could still successfully complete photosynthesis?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D388A4B2-354D-4F07-9B9B-2472CC0CD4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DC94D355-7443-4773-8259-9E0BF6121B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What would happen if a leaf lacked carotenoids?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leaf would absorb all energy levels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leaf would turn yellow/orange during the fall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leaf would not absorb Carbon dioxide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Photosynthesis would not be as efficient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leaf would require oxygen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55ABE651-EEDB-4A64-8D57-C62A34F3F1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D3E423D4-89E1-48F5-BA07-872FB0A7D6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The end product of photosynthesis is the starting material of cellular respiration. </a:t>
            </a:r>
            <a:endParaRPr lang="en-US" altLang="en-US" sz="2400" i="1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B27F70E7-0B83-4A9E-894E-BA31485FA5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0A30CB6D-C7D0-4247-B60C-F72FFED5E3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would prevent the formation of </a:t>
            </a:r>
            <a:r>
              <a:rPr lang="en-US" sz="2400" dirty="0" err="1"/>
              <a:t>phosphoglycerate</a:t>
            </a:r>
            <a:r>
              <a:rPr lang="en-US" sz="2400" dirty="0"/>
              <a:t>?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No available photons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 err="1"/>
              <a:t>Denaturation</a:t>
            </a:r>
            <a:r>
              <a:rPr lang="en-US" dirty="0"/>
              <a:t> of the </a:t>
            </a:r>
            <a:r>
              <a:rPr lang="en-US" dirty="0" err="1"/>
              <a:t>Rubisco</a:t>
            </a:r>
            <a:r>
              <a:rPr lang="en-US" dirty="0"/>
              <a:t> enzyme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Non-functional b</a:t>
            </a:r>
            <a:r>
              <a:rPr lang="en-US" baseline="-25000" dirty="0"/>
              <a:t>6</a:t>
            </a:r>
            <a:r>
              <a:rPr lang="en-US" dirty="0"/>
              <a:t>-f complex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Anaerobic conditions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All of the above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C4256462-FA85-488D-AB00-0E0EF32838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E08E7650-0796-4573-B039-ED282A5297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Atrazine is a chemical that blocks the electron from leaving photosystem II. What would be the immediate effect on the plant?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Prevent photon absorption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Blocks electron harvesting from water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Prevents ATP synthesis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Blocks carbon dioxide absorption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  <a:p>
            <a:pPr eaLnBrk="1" hangingPunct="1">
              <a:buFont typeface="Wingdings" panose="05000000000000000000" pitchFamily="2" charset="2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E0E71A51-F7AA-4567-912D-6898B60344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A4E92BE-38B6-4AE1-9908-BA98C027E7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3E930C46-1DC9-46D9-802F-C66A73BE1C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99FF0064-087F-4C8D-AFAD-C25F3B0F9D3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1988" name="Rectangle 6">
            <a:extLst>
              <a:ext uri="{FF2B5EF4-FFF2-40B4-BE49-F238E27FC236}">
                <a16:creationId xmlns:a16="http://schemas.microsoft.com/office/drawing/2014/main" id="{7902262E-9B8B-444F-BC59-B93A04F90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F24188D-A956-458C-9FCB-7A5514BDED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1AA6739D-AF7C-464C-8B6B-948AC7B7A3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Where is the oxygen produced during photosynthesis?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Between the chlorophyll membranes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In the Stroma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On the cristae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In the thylakoid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In the matrix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102FDD4-DAB0-4DE2-9DEB-C8C66C6F39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422D89F7-62F6-4352-87CA-DDDF38BB82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What high energy molecule is the final product of photosynthesis?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Oxygen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ATP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NADPH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Glucose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Water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6EBBD5B-6E19-4DAD-9097-2E56502F7D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A20BA39D-1DDD-4627-891F-EE4611F7C2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Where is the chlorophyll located in a plant?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Cristae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Plasma membrane of the cell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Outer membrane of the chloroplast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Thylakoid membrane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Stroma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F890F47D-CC4C-4549-8D7F-24A4CE1384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24A70B0A-3C7E-48EE-A61B-F4191B046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Making glucose via photosynthesis costs ____ATPs and ___NADPHs. However, 1 molecule of glucose is enough to make ___ ATPs.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18, 12, 36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12, 18, 36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12, 36, 18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36, 18, 12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18, 36, 12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EF0DD2D-20A7-46CF-8685-75CF727E93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81F1962-F672-471F-8B60-9CFD711270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r>
              <a:rPr lang="en-US" altLang="en-US"/>
              <a:t>What happens to the energy content of a photon as the wavelength decreases?</a:t>
            </a:r>
            <a:endParaRPr lang="en-US" altLang="en-US" sz="240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Energy increases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Energy decreases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Energy remains the same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There is no relationship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4D3B18C-41BF-499C-8AA1-CBE32C3D8B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D58BAA7A-7660-4063-8484-EB2EF141CD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Electromagnetic radiation with a wavelength between 400-700nm is_____.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Radiowaves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Microwaves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X-rays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Visible light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Ultra Violet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6090D87-CE19-42A8-BB12-6E84AA4D2B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A00E2CC-466E-4CFE-B981-FE0BC7E99C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happens at the antenna complex of a </a:t>
            </a:r>
            <a:r>
              <a:rPr lang="en-US" sz="2400" dirty="0" err="1"/>
              <a:t>photosystem</a:t>
            </a:r>
            <a:r>
              <a:rPr lang="en-US" sz="2400" dirty="0"/>
              <a:t>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Light is absorbed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An electron is energized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NADP+ is reduced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ATP is formed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Carbon fixation occurs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1"/>
  <p:tag name="MMPROD_UIDATA" val="&lt;database version=&quot;7.0&quot;&gt;&lt;object type=&quot;1&quot; unique_id=&quot;10001&quot;&gt;&lt;object type=&quot;2&quot; unique_id=&quot;10556&quot;&gt;&lt;object type=&quot;3&quot; unique_id=&quot;10557&quot;&gt;&lt;property id=&quot;20148&quot; value=&quot;5&quot;/&gt;&lt;property id=&quot;20300&quot; value=&quot;Slide 1&quot;/&gt;&lt;property id=&quot;20307&quot; value=&quot;317&quot;/&gt;&lt;/object&gt;&lt;object type=&quot;3&quot; unique_id=&quot;10558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559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560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561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562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563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564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565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566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567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568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569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570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571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572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573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574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575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576&quot;&gt;&lt;property id=&quot;20148&quot; value=&quot;5&quot;/&gt;&lt;property id=&quot;20300&quot; value=&quot;Slide 20 - &amp;quot;Answer Key – Chapter 8&amp;quot;&quot;/&gt;&lt;property id=&quot;20307&quot; value=&quot;273&quot;/&gt;&lt;/object&gt;&lt;/object&gt;&lt;object type=&quot;8&quot; unique_id=&quot;1059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867</TotalTime>
  <Words>213</Words>
  <Application>Microsoft Office PowerPoint</Application>
  <PresentationFormat>On-screen Show (4:3)</PresentationFormat>
  <Paragraphs>184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155</cp:revision>
  <dcterms:created xsi:type="dcterms:W3CDTF">2005-04-19T02:46:41Z</dcterms:created>
  <dcterms:modified xsi:type="dcterms:W3CDTF">2019-04-22T20:15:51Z</dcterms:modified>
</cp:coreProperties>
</file>