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902" r:id="rId2"/>
  </p:sldMasterIdLst>
  <p:notesMasterIdLst>
    <p:notesMasterId r:id="rId32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30" r:id="rId20"/>
    <p:sldId id="331" r:id="rId21"/>
    <p:sldId id="332" r:id="rId22"/>
    <p:sldId id="340" r:id="rId23"/>
    <p:sldId id="333" r:id="rId24"/>
    <p:sldId id="334" r:id="rId25"/>
    <p:sldId id="335" r:id="rId26"/>
    <p:sldId id="336" r:id="rId27"/>
    <p:sldId id="337" r:id="rId28"/>
    <p:sldId id="338" r:id="rId29"/>
    <p:sldId id="339" r:id="rId30"/>
    <p:sldId id="273" r:id="rId31"/>
  </p:sldIdLst>
  <p:sldSz cx="9144000" cy="6858000" type="screen4x3"/>
  <p:notesSz cx="6858000" cy="9144000"/>
  <p:custDataLst>
    <p:tags r:id="rId3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576" autoAdjust="0"/>
    <p:restoredTop sz="87324" autoAdjust="0"/>
  </p:normalViewPr>
  <p:slideViewPr>
    <p:cSldViewPr>
      <p:cViewPr varScale="1">
        <p:scale>
          <a:sx n="57" d="100"/>
          <a:sy n="57" d="100"/>
        </p:scale>
        <p:origin x="84" y="12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5399AED9-519B-4932-BC23-381D9DF0FCB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78645B89-CD5D-42AC-9988-A12CCC98D8E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CA9F08B0-FF38-4E6D-BCE7-9FAC075B2C4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3878E5C2-1D8A-424B-ACA2-14BE8379220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6BBC89AB-42CD-4980-BFC0-01FB785ACF7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EF54DE11-E146-46F5-BCEA-31BBB591A1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01E8994-F6CF-49C5-941A-F06C103D84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C7298A24-0113-4484-B587-71ADE83140B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E16A7C-F9E2-41DB-8890-A1239606AEE9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4CD13DAB-7811-4614-BD4C-76BFB0B873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F44ED5D4-184D-4613-9034-989883A5A4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DED81FC5-43CF-4E6B-8F1E-2B5841F682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498E98DC-B9E1-4944-8F22-F0BE8CC43F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C6F03795-915D-4017-B8EA-B4364B3A38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F4C4384-8B01-4DEF-8BE9-7316D12D93AA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E553BDE7-307B-47B3-B6E0-68A31EBDEB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2771D23C-9DAC-4E1E-961A-1A21DCDD4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F54B511F-53F2-43DF-838E-E63CB5E5A0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F6D3741-157D-4CEE-B40B-9AE6A8A004CA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92EAA91C-84A8-4394-AB51-AC7EEEDC65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BA517CE7-88DF-4E79-B072-29937A0BFD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88FAE40B-BBD2-4BCB-AAF6-73E1073136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C6109A-19D0-43AD-8DDA-D0D7136A7C08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283E6627-8EDB-4E6F-BB20-DD3BFBBBAB5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0780846A-F306-4F85-BF29-8AD816F04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699E60CD-3C15-4CF9-A5E4-FD5CF9E3E3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A1D90A9-6BBA-4ECD-A743-12CE53F99C03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A39447AB-7A3A-498A-9F9C-82A1A80EA5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4105F003-6713-42DF-8BCA-019F2B3229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BB756268-3F39-44F3-8877-4B9C795DA2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A048E4D-21EA-48DD-9059-D55ECF7C19CB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6A80D76F-F68F-4A46-A36F-9D945200A5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1A0638A6-4752-46E9-80F2-2417E73A8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C91D9F7C-1B9A-40DB-AB67-FC8C909C7C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5E409A4-451A-42C0-AD93-EF1FF2BA14B4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A67985B3-D8DF-43DC-845D-D0682C3D57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93096A34-4682-4CCE-AB5B-DCD73A49A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6D2FE590-C857-4C16-B762-D6A07BDABF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8B63DD8-C84A-4E81-90C6-AA42648B5E87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F5E04EE5-0908-4276-9F12-3C046747CA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B72A7952-8A0B-42EC-8ED4-5AB262739F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04585AFB-CF05-456F-8EA9-0E8BC83C39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C9E3443-4C3F-4A19-BAEC-709C85A6F5F6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EF44D2EE-E50D-4E99-A016-5AE37144DC7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679010C9-BC6F-4D9A-B8F5-258A34DD84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3430B2E0-4F07-459E-863A-088DA7FCEF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D2E3B81-7FA1-4D9F-9542-7C8C4C98E82C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81C87D58-CC1B-4BB7-8A80-959FAEEFE8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B8AB2F00-1DD6-44A1-92F3-14F0E2F57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A3115199-A8C9-4312-8981-F66F271CB8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99D70BA-4D5B-4DED-A872-DBC8979AF912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7C9E9374-D7E1-4672-88F8-7B0EB9066B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76B67C37-D9D6-4178-8375-729B0A6706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1246E548-112D-46C7-9852-FB22133CFC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7EC3535-4BA8-428D-BFA5-3EC481D4A07D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877F0A08-E018-4096-9575-57E28A407C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DF16B18D-6CD4-4415-8C6C-B0F79AE42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50FE70E1-19F2-430C-9007-03CDFFF273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565045-FE82-4BB8-88E5-9E4DD72615EB}" type="slidenum">
              <a:rPr lang="en-US" altLang="en-US" sz="1200" smtClean="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3633AD09-1BCF-4135-9092-E97C0F0829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7F36FE89-D59A-4D73-8B81-EF30C64D26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CD3AE9B7-85DC-46E6-8513-E264C3FCD5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BED02F8-448D-4D8B-AEE8-D426E356A23D}" type="slidenum">
              <a:rPr lang="en-US" altLang="en-US" sz="1200" smtClean="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666112B4-C3F3-442E-8B75-A006E3AFFB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A45CB5E0-5FC8-45B7-AC8E-806597F2C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E90E451F-3D29-4EA2-84BB-503BAE2D38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8393FDE-BDD0-41DD-B689-9F8FED8C64F3}" type="slidenum">
              <a:rPr lang="en-US" altLang="en-US" sz="1200" smtClean="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42D3AD63-321B-4F83-AEBE-0971DD1DC4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E5BB45F5-80D2-4798-9DA9-B6304B5DF1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0AB44109-214E-4AD0-881A-3D7F1342A6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31CA544-42B1-4007-B85E-BC19B0C6B999}" type="slidenum">
              <a:rPr lang="en-US" altLang="en-US" sz="1200" smtClean="0"/>
              <a:pPr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AA1EF99D-4EA8-4893-BC5A-1A0DC3CE25C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8932C018-81C7-43B2-ADD8-B507017FF2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B8DCD1BD-56A6-4992-8EF0-D85F50DA1D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619DA61-8CCF-4A49-927F-3EC73749D625}" type="slidenum">
              <a:rPr lang="en-US" altLang="en-US" sz="1200" smtClean="0"/>
              <a:pPr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1C67C401-7E4A-4601-9EAE-CA56900938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D0D5EB31-3A03-464E-868D-4DE305833F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0108AABE-D48F-43B7-BD0B-7DC75E1B87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7A0B607-5267-4F1A-A70C-93E0A96327BF}" type="slidenum">
              <a:rPr lang="en-US" altLang="en-US" sz="1200" smtClean="0"/>
              <a:pPr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9EFD2DB2-EE5B-41DF-8EBE-113F551401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4BA1EFB7-55DF-4114-8CA6-136D4343CE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3431BFDE-C7F5-451A-BE32-548056FBF7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50BA8FB-E533-4776-A84E-2C0A35A6F8B5}" type="slidenum">
              <a:rPr lang="en-US" altLang="en-US" sz="1200" smtClean="0"/>
              <a:pPr/>
              <a:t>27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31797F35-1906-4805-9FEA-A62664F7B3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6A1FCC75-7D2E-48C2-B88C-991845B90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8EB22C0A-E955-41AD-BAA5-E5E9E1E507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5916768-6BDA-4D9C-A1A2-1E88D587C90D}" type="slidenum">
              <a:rPr lang="en-US" altLang="en-US" sz="1200" smtClean="0"/>
              <a:pPr/>
              <a:t>28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E936831B-A453-44F6-A64C-91E2613B698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548BF5C-C03E-4768-928B-95E1882456F7}" type="slidenum">
              <a:rPr lang="en-US" altLang="en-US" sz="1200" smtClean="0"/>
              <a:pPr/>
              <a:t>29</a:t>
            </a:fld>
            <a:endParaRPr lang="en-US" altLang="en-US" sz="1200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F27B8497-74C9-481D-8BC9-EB80BF03312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91207C28-6D02-4909-BF94-1340271478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D6E5E244-42F1-4C40-8671-A40603633F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A0DB2FD9-6700-4D11-AD91-CC3EC0B65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B73CAB3B-F6C2-4A81-94F0-E96CE0E9EE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EC0DC19-C7B0-4E06-8415-8126767791D5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0C1B3162-6E67-43EF-AB14-DFEC9264B1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5896B537-8956-450A-A2B1-AC5AEF1508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C3AF0464-5C0E-4EE8-A356-32AB233B78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3FBCB0D-2721-45E2-88FE-0ACCF00081F5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44706F92-9930-4A46-9B87-B3F5C75644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A2B630EF-932E-443E-AD63-1874DB1691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A0AFC652-78E9-4C53-964D-9E2A214799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90072D8-FF42-4427-8412-1716BE098FDF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C7F30EC7-3B7B-4566-A6B4-550A1DC312C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96EA4386-E6C9-4DC4-B38C-7CED4F2F9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930E3C4E-761F-4987-9959-7BE9F136F4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9F6AD30-2317-4AAF-A701-AB9AA4E2ACE0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24C74F94-6677-42DA-98A5-DC7157F72D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03FA10A0-0183-4253-900E-79C460A2F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522F9AE9-47E7-4F52-9866-659677B35A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88369BA-7F88-4368-8504-8C636E85526E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DA17B20C-8118-4B98-B300-E79363938D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2AFB8D89-C71B-4C9E-8EF9-7F4A13D3F3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1579666D-1C78-4BF1-AC19-C61324385F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14DB17E-02F0-4A2B-B257-0E45CBF4A840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B18B5DA5-1508-447D-99A5-596973E0BE0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212967FB-B28E-4E59-8926-407AD71336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79B4ECB7-8FA0-4587-A641-03A0774D3B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26A6F5D-3502-4EB2-B732-E717166F5D28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8BD6422-845C-48CC-B2BC-8CAED05545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E0BAED2-8902-4F43-9281-AC55B05CC86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48823EA-C86D-469B-AAAE-628630128F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3D2DD-E801-459B-827F-A2503BDCDA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5121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235FB0A-92D8-40FD-9483-B2D4E34F9C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0C91C54-E2F7-4F59-9353-2BAE1B5EDA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5E9AD14-8707-46F1-8599-91286884E5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47B32-A9F4-4EFE-AB0F-4DCF1BD50F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1282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74511-12E5-4CCE-A2BA-4E7BEB2CBA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21D8F2-CF6A-4C44-9316-3D2ACF3299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8154344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3998A-2378-4ED6-928D-72DFCE072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7BD127-EADF-460A-96E0-0F7FBE16E0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784152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9DF10-C118-4F32-8344-6F4C1275E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BDFBD3-20A9-4B22-8F39-E190CA2B4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849397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95B05-95F2-4757-8644-091148C3B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5AC0D-3AAA-4064-88EA-81F041C765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D5C404-F74F-4443-A482-B1A2B4F83C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8802231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678DA-D658-4302-892E-B329533F6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B7FB6B-FCB5-4281-9563-0ECD4E7EC8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7CAE13-61A3-46E5-AE1D-1875453B37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9440C0-AADF-44F0-AE48-E111F61E4B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F257B2-31D7-4E6B-94A3-12C1F03E83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8747784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F38EE-DB3B-49CF-850B-4F91FC80F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0733687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23964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B77E5-81F3-4282-9D6F-248AD1689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A36343-F7D8-4AF0-B1FA-14DD58A69C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435A13-57B2-469B-8726-57FA7867AF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81926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8F0D4-F11F-469D-966D-7232E30E9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209562-5E93-48C5-9406-F09F5EE3FC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98244B-88BD-49D1-A0EC-2283A17F84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125272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1E053E4-00D2-4229-9E68-2992149C37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F0098C4-EB2A-4867-8EA3-BD18690017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833E9B6-0F66-4DBD-8144-DE69823E1D8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6C5C8F-402D-49F5-AA6C-B75D5846F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00677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B0FE6-9D4C-4622-9ADF-A9A9E3C22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9F1253-E244-4D7A-BE73-FF423CD593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696108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3401AE-1D67-468F-BF09-51F73C14B4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D61228-F7E5-4CE3-B165-C14E2E0769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373801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D4E9E75-65D2-41ED-83D4-FC06C2ED9A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C768FDDB-B77D-41DF-A767-BAD33A760C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76BBFF3-C8AA-4177-A940-6962F0FAE8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DCF52-9D08-4514-AE23-32F9B5E9D3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3090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C5AC2A-BBBF-4692-B076-91630C3D66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2EED58-5950-42E7-92AA-5009FFFDC1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EB0503-79A8-48B7-B343-BA930B2A7F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FD998-0C3B-4402-9A66-ACAB7C497B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2434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F27609AB-10B9-4F99-BD97-086CBFD7AE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2E5466E1-F8B7-4D88-8226-B9C76A594E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ECF628A4-656F-4E7F-AC46-8CB65D7052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FB3B5-A5F6-4582-8AA8-1794A1B6D6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3220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CFBE944C-102F-47E2-8902-64C15A7797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B5F7BBF8-97D5-455A-8B2C-C27D62749A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615F5B27-A444-404E-933B-3F0C172DA8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A3713E-B1AF-4C16-AC3F-5D1D62FA24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2290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F59F0CB-C485-49A5-8211-E159AD931B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2A89A0B-6275-4A44-A3FE-3C5AA2117F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A20CAB1-E6BB-4C56-BF4F-9D20879758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0E881-3962-46D1-A8EE-5EA4B2EDE2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6094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7700E6C-FEDD-4169-B945-072519235B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16E74C7-28ED-4175-8770-F5DB3120D75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BDCBF70-AAB7-427D-A379-1158CCCE67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3C8BFD-5620-4E29-99DC-CBBA30AC03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8381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BAAF16B-B860-4C50-A0B8-AC4D0A712A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2ED7DE8-8B3B-4AF2-9CFC-ECF7BE08D5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AA7D22C-2988-4991-8BEA-C04712B61F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E007F8-6045-4306-90B3-E634445966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1173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CD4F822-E3FF-4E70-BB63-843EB7494F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D5A8C17-2BB4-48C6-877D-DD7D2C2EF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8331B08-E28C-4923-8FFF-F6FF0350B4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431EA86-28AC-480F-9536-917D698212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45B0447B-9740-46C1-9BD9-2A05EB91384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A8710842-EF2C-4A37-9F45-C8272B60EB8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FFB8AF22-EDB2-4084-B1B8-A9D726AFBA7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7ECB8600-2866-434A-87DC-206FC33F6C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8C5A306F-8584-4400-9F89-3CC904E51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AD19B3FD-A57C-4028-B0A3-4CC6EDF27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F85FDE39-540E-451D-A6C3-19AD5BE651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D0BD746-4E48-4478-B51B-9295A0543DE4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69FFE91-C243-4E6B-8A9C-96E3323FDD45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1F84D919-2EB5-4316-B4E4-11607C9AF94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E579A592-0504-42B4-80E5-91EA4A3443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18B27071-0C35-4510-8A5A-70B0D52ACFEA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00223D10-FC11-4C68-B1C8-05DE59AD99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D6F5D2C0-D6C4-4859-A983-DC5D9A6E20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94C823BD-4A87-4DF1-8196-8EA36E9059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27800"/>
            <a:ext cx="86868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4A15E0CD-5464-4254-A7B1-39B06A1BCBE6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09091BBB-72AA-4EFF-80AA-10E219C843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Origin and History of Life I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7B4D4895-AD0A-4933-B8DB-68B9768111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D80F521F-BE14-40C1-8038-8DBD5B9341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ancient earth has very little free oxygen in its atmosphere; today the atmosphere contains approximately 21% free oxygen. Where did it come?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Drifted in from space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Brought it by comets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It leaked out of the earth’s core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Photosynthetic organisms produced it as a by-product of photosynthesis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It was trapped in rocks and released as they melted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A1A09B93-B332-48F1-861A-2CD8F21F59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3A5DFADE-F743-4577-A5EF-4D2DA9B95E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</a:t>
            </a:r>
            <a:r>
              <a:rPr lang="en-US" sz="2400" dirty="0" err="1"/>
              <a:t>endosymbiosis</a:t>
            </a:r>
            <a:r>
              <a:rPr lang="en-US" sz="2400" dirty="0"/>
              <a:t> theory states that – 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Free oxygen is produced via photosynthesis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Mitochondria and chloroplasts evolved from organisms living inside other cells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Cell fusion formed the organelles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Life originated multiple times during the course of earth’s history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Cyanobacteria</a:t>
            </a:r>
            <a:r>
              <a:rPr lang="en-US" dirty="0">
                <a:ea typeface="+mn-ea"/>
                <a:cs typeface="+mn-cs"/>
              </a:rPr>
              <a:t> spontaneously became eukaryotic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B2A3FB27-4412-4F39-A0D4-4FFA5C0623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25603" name="Rectangle 6">
            <a:extLst>
              <a:ext uri="{FF2B5EF4-FFF2-40B4-BE49-F238E27FC236}">
                <a16:creationId xmlns:a16="http://schemas.microsoft.com/office/drawing/2014/main" id="{562D1544-EFE3-47AE-9C65-811E876CD9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Cambrian explosion produced a tremendous variety of large eukaryotic organisms. It occurs approximately –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20 million years ago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540 million years ago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970 million years ago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2.5 billion years ago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3.8 billion years ago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33A416A9-9BCD-4C78-AEE3-0D7E01C4FE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E442823A-E4D2-47C9-8F71-CE2BB29776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group of vertebrates has the most recent evolutionary origin?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Bony Fish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Amphibians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Reptiles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Birds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Mammals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E94D5A50-24E5-4A60-93F0-889EB67ED6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5958C208-473C-4DF2-B368-77303F3A11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earth was without </a:t>
            </a:r>
            <a:r>
              <a:rPr lang="en-US" altLang="en-US" sz="2400" i="1"/>
              <a:t>Homo sapiens</a:t>
            </a:r>
            <a:r>
              <a:rPr lang="en-US" altLang="en-US" sz="2400"/>
              <a:t> for _________ of its history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70%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90%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99%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99.9%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99.99971%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408D918E-1D74-4961-B3C1-CE34F74BE6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8697BB37-B71D-45E0-BDC3-5D46D4911B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96925" y="19050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If a person found a fragment of dinosaur bone a rock, which geologic time period would the rock have most like come from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Hadean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Carboniferous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Cretaceous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Triassic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Silurian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A87876DD-E92C-4352-9F7F-FF4582D9DE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BEB92815-5AD9-474B-B886-38D50ED57F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paleontologist approaches a cliff face and wants to study the oldest fossils in the formation, why should they looking for fossils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At the uppermost layer of rock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At the darkest layer of rock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At the thickest layer of rock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At the bottom layer of rock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Any layer is as good as any other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6305EB2F-BE2C-4D82-A91F-BF70A965F8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0B156D67-DBB2-424F-A273-8FE6A48F8E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Why are dinosaur fossils much better known than frog fossils?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Dinosaur are larger and fossilize easier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Dinosaurs have thicker bones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Dinosaurs were found across a broad range of habitats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People and most paleontologists much prefer looking for dinosaurs fossils than frogs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All of the above are valid reasons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6E11FE02-86A1-431C-B687-F9F065CEF9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3DADB23C-4091-4897-99F7-0FAAAD7AF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After hundreds of millions of years of photosynthesis what should happen to a plants atmosphere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Decrease in Nitrogen 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Increase in Carbon Dioxide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Decrease in Sulfur dioxide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Increase on Oxygen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Decrease in Ozone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B52A01F7-8369-49AE-AAAB-03B3CBCE33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17</a:t>
            </a:r>
          </a:p>
        </p:txBody>
      </p:sp>
      <p:sp>
        <p:nvSpPr>
          <p:cNvPr id="7171" name="Rectangle 8">
            <a:extLst>
              <a:ext uri="{FF2B5EF4-FFF2-40B4-BE49-F238E27FC236}">
                <a16:creationId xmlns:a16="http://schemas.microsoft.com/office/drawing/2014/main" id="{6B74255F-CB95-46B1-89AF-23974F66BD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is not eukaryotic?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Animalia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Plantae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Protista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Fungi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are eukaryotic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08252F49-DDF0-401B-85DF-F587CC5CFC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2C4DEA98-C838-44F2-9F4D-7F661AA4735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85BE21A2-452C-4A88-A7DC-5C22C80632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18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7A8DD52C-1C1C-4C34-9B6E-12EEEC759E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Egg-laying mammals are termed  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Marsupials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Monotremes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Eutherians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Ungulates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Ratites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F2B2A31E-7D02-4C9D-BD27-9139B42A01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19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99042FD5-9C44-487B-A54C-FD832FB6CE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Two very closely related species would be placed in the same –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Class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Order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Family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Genus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51D85D05-B07C-488B-8ABB-AB9B6B861E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20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518BF8C0-22BF-43DF-A53D-2C4A96B7C6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Viruses are the simplest living things and are now classed as Achaea.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9D1DCB63-99F1-4C90-A341-F2A24478FE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21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9DC64CE8-66A5-4049-BA0F-0F38D09F4C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information does the scientific name provide?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Kingdom and family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Class and order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Genus and species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Family and phylum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2D0EE44D-3EF3-40C1-B77C-6DEF254339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22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1FF1D836-7F06-4219-B3D3-DBC4357C60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828800"/>
            <a:ext cx="7661275" cy="41910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Plants share the closest evolutionary ancestor with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Cyanobacteria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Green algae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Photosynthetic fungi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Corals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Achaeans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69940812-5E75-4C58-BFA4-2DF0306A7C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23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5A91D143-12D2-4AD1-A18E-252F4904E1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	Which of the following in not a property of life?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Homeostasis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Growth and reproduction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Complexity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Sensitivity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Regulation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0BCFAA3C-45CC-41FD-BFA7-02825AEC5F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 dirty="0"/>
              <a:t>Question 24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8E65C03C-73EC-4FEF-9830-F1409AE3E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62000" y="1905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prokaryotic organism growing in a deep sea thermal vent where the water temperature was greater than 110 °C would be an example of a(n)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Photosynthetic bacteria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Fungi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Extremophile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Algae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These habitats are sterile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82CFE50D-6940-4EB8-9FA7-1E3BC1227E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25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3344E978-6B93-4712-BBA6-4BB742A0C1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Cabbage, yeast, and horses are all members of the same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Kingdom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Phylum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Domain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Class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Order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051BFE03-0AC6-48EB-99CA-D8EE2E95C3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26</a:t>
            </a:r>
          </a:p>
        </p:txBody>
      </p:sp>
      <p:sp>
        <p:nvSpPr>
          <p:cNvPr id="39939" name="Rectangle 6">
            <a:extLst>
              <a:ext uri="{FF2B5EF4-FFF2-40B4-BE49-F238E27FC236}">
                <a16:creationId xmlns:a16="http://schemas.microsoft.com/office/drawing/2014/main" id="{2E737594-1732-4949-8542-2468E836A6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newly discovered cell is examined and observed to possess a nuclear membrane.  Of which of the following is it certainly a member?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Bacteria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Achaea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Protista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Eukarya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98CB73B9-C0DF-4268-A3F5-6DABC2418A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9A6E09C0-6BA3-4EBA-A129-339CF747DC54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/>
              <a:t>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39940" name="Rectangle 6">
            <a:extLst>
              <a:ext uri="{FF2B5EF4-FFF2-40B4-BE49-F238E27FC236}">
                <a16:creationId xmlns:a16="http://schemas.microsoft.com/office/drawing/2014/main" id="{C2C0DD4F-E1E1-4425-8A9D-298D6AF08C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50292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2"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AD4F6ECD-B59A-46B3-AAFE-6AED49BB23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7171" name="Rectangle 8">
            <a:extLst>
              <a:ext uri="{FF2B5EF4-FFF2-40B4-BE49-F238E27FC236}">
                <a16:creationId xmlns:a16="http://schemas.microsoft.com/office/drawing/2014/main" id="{36A959A0-6445-4AD4-8188-E5E8BF36C9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One of the steps in the development of living organisms is the formation of a catalytic self replicating RNA molecule found inside a lipid vesicle, this is called a –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Probiont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Symbiote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Ribosome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Achaea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Bacteria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57D9084-215F-4B64-A86F-BFC87A2A8A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16B94AB7-F408-4138-B30F-CA7FEFD6E9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Miller-Urey experiment recreated the prebiotic atmosphere, provided energy and was able to synthesize primitive biotic molecules such as organelles and viruses.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4D658D9A-75C7-4A86-AECB-D229B0E79B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E7102677-425A-42B6-98A5-F2B4195574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Ribozymes are –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Catalytic strands of RNA that are capable to synthesizing macromolecules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Self-replicating strand of DNA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Autocatalytic proteins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Small organelles composed of RNA and proteins that can assemble amino acids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earliest and most basic life forms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B88198B7-BE37-4848-90E2-47127E7EE1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00F11468-B9F8-478D-B5E7-D48F31320B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would not considered a fossil?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2,000,000 year old femur from a human ancestor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tooth from a </a:t>
            </a:r>
            <a:r>
              <a:rPr lang="en-US" altLang="en-US" i="1"/>
              <a:t>Megalodon </a:t>
            </a:r>
            <a:r>
              <a:rPr lang="en-US" altLang="en-US"/>
              <a:t>shark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feather impression from an ancient bird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footprint from a </a:t>
            </a:r>
            <a:r>
              <a:rPr lang="en-US" altLang="en-US" i="1"/>
              <a:t>Tyrannosaurus rex</a:t>
            </a:r>
            <a:endParaRPr lang="en-US" altLang="en-US"/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 are fossils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4A61F279-6B03-4B53-A3B2-480BE4FAB3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CE94C824-51D5-41E6-8134-D8A22E14EF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Due to the lack of extreme heating in the rocks fossils are most likely found in –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Igneous rocks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Metamorphic rocks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Meteoric rocks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Sedimentary rocks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All of the above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6753954A-CC08-4852-8881-B576D8AAB8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FC279EA6-32BC-4571-BC76-C995CB8AA8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Prokaryotic life forms were the first to for but they were rapidly replaced by the much more successful eukaryotic life forms that we see today.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C0697C7B-2171-4670-9377-051AC801B6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FDDF4786-0C7F-40E6-A129-8BD8186574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geologic eons does show have any fossil evidence of life?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Phanerozoic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Proterozoic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Archaean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Hadean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46"/>
  <p:tag name="MMPROD_UIDATA" val="&lt;database version=&quot;7.0&quot;&gt;&lt;object type=&quot;1&quot; unique_id=&quot;10001&quot;&gt;&lt;object type=&quot;2&quot; unique_id=&quot;11705&quot;&gt;&lt;object type=&quot;3&quot; unique_id=&quot;11706&quot;&gt;&lt;property id=&quot;20148&quot; value=&quot;5&quot;/&gt;&lt;property id=&quot;20300&quot; value=&quot;Slide 1&quot;/&gt;&lt;property id=&quot;20307&quot; value=&quot;317&quot;/&gt;&lt;/object&gt;&lt;object type=&quot;3&quot; unique_id=&quot;11707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1708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1709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1710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1711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1712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1713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1714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1715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1716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1717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1718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1719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1720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1721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1722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1723&quot;&gt;&lt;property id=&quot;20148&quot; value=&quot;5&quot;/&gt;&lt;property id=&quot;20300&quot; value=&quot;Slide 18 - &amp;quot;Question 16&amp;quot;&quot;/&gt;&lt;property id=&quot;20307&quot; value=&quot;330&quot;/&gt;&lt;/object&gt;&lt;object type=&quot;3&quot; unique_id=&quot;11724&quot;&gt;&lt;property id=&quot;20148&quot; value=&quot;5&quot;/&gt;&lt;property id=&quot;20300&quot; value=&quot;Slide 19 - &amp;quot;Answer Key – Chapter 22&amp;quot;&quot;/&gt;&lt;property id=&quot;20307&quot; value=&quot;273&quot;/&gt;&lt;/object&gt;&lt;/object&gt;&lt;object type=&quot;8&quot; unique_id=&quot;11745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2383</TotalTime>
  <Words>293</Words>
  <Application>Microsoft Office PowerPoint</Application>
  <PresentationFormat>On-screen Show (4:3)</PresentationFormat>
  <Paragraphs>274</Paragraphs>
  <Slides>29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Question 20</vt:lpstr>
      <vt:lpstr>Question 21</vt:lpstr>
      <vt:lpstr>Question 22</vt:lpstr>
      <vt:lpstr>Question 23</vt:lpstr>
      <vt:lpstr>Question 24</vt:lpstr>
      <vt:lpstr>Question 25</vt:lpstr>
      <vt:lpstr>Question 26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215</cp:revision>
  <dcterms:created xsi:type="dcterms:W3CDTF">2005-04-19T02:46:41Z</dcterms:created>
  <dcterms:modified xsi:type="dcterms:W3CDTF">2019-05-02T19:28:29Z</dcterms:modified>
</cp:coreProperties>
</file>