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98" r:id="rId2"/>
  </p:sldMasterIdLst>
  <p:notesMasterIdLst>
    <p:notesMasterId r:id="rId30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35" r:id="rId15"/>
    <p:sldId id="334" r:id="rId16"/>
    <p:sldId id="307" r:id="rId17"/>
    <p:sldId id="308" r:id="rId18"/>
    <p:sldId id="309" r:id="rId19"/>
    <p:sldId id="310" r:id="rId20"/>
    <p:sldId id="311" r:id="rId21"/>
    <p:sldId id="330" r:id="rId22"/>
    <p:sldId id="331" r:id="rId23"/>
    <p:sldId id="336" r:id="rId24"/>
    <p:sldId id="337" r:id="rId25"/>
    <p:sldId id="338" r:id="rId26"/>
    <p:sldId id="339" r:id="rId27"/>
    <p:sldId id="340" r:id="rId28"/>
    <p:sldId id="273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732" autoAdjust="0"/>
    <p:restoredTop sz="87324" autoAdjust="0"/>
  </p:normalViewPr>
  <p:slideViewPr>
    <p:cSldViewPr>
      <p:cViewPr varScale="1">
        <p:scale>
          <a:sx n="76" d="100"/>
          <a:sy n="76" d="100"/>
        </p:scale>
        <p:origin x="9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6306BA26-AC92-4210-AB01-4A3E7CB5C9E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9BAED97-6640-44BA-B9F2-F0F450E1C3C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DAED7CE8-57C0-4D4A-872F-9193E72EA69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13BB0CFD-34F2-4B6D-BC55-B84060166EF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00D25274-D048-4816-9CFE-F48FA8CBBF3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5909CA2-DF0D-4AB9-A58F-67C5CC15C6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04E5850-E002-4337-AB32-9DAD506EA60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85321334-B1CD-4BC0-B032-71AD8B507C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E81B2FD-BDE5-424C-9FC3-E46F8E70A199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524E8D8C-DACD-41EC-9647-D153FAD0CB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DECB44AC-1CB9-4867-A0FC-697B7F08C8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84DD29FF-1720-4E9E-8E09-CA6B524A0A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89489D0E-50CE-4E6E-9812-1F2A5F60A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BD748A21-95CC-4D92-B0A1-8991585B00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7A584-D758-4E05-B668-8D61B08F8978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B000DB3-7AD5-4490-BB6E-4056FC7FA9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B46E70C-B28D-4376-BB94-12BD9489F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3DBB0832-1679-4225-9D9B-43FD22713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95CD24-25A7-4693-A6EC-429A02106216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97424103-A926-4AC9-B79D-1D12D0311C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14292C56-AFC9-43B2-ACDA-D9C811793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489794B3-2BFE-4B38-BBCA-261BE1D1C3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FDECB2-3ABA-45E4-A3B7-3184AD768D17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1C17C175-B796-4253-9470-0FB181AB1D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D8A2318A-F7C2-4A54-B0A5-A0ADC2940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925CB582-AB83-499E-BDC0-B9CC833306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03F686-55C9-4177-AB6D-7410D8175F6F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F2EFBDAF-894A-4AF1-A0EE-0259851F0F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78A06FCB-9F92-41A4-A4D5-9FBF17C5C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D4BE3D8A-FD4E-481F-987A-9C90B97296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2BD3298-B37C-4B90-AA4D-2B61E201E6C6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43D7D12A-DC12-441E-9282-C5DBBB2FD12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DECAD703-FB89-4578-877F-57B44EB40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0776225F-A726-4285-B47C-57E563B82F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207C95-57C6-41C9-B205-9197B932760C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35AA9885-21A1-41C5-A457-BA20111068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551128A9-DE37-48A2-9113-C1192CC99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9397312A-930D-4343-AE27-AD3E277313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22AC28-981A-406B-ABA9-FC6BD2721E6A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BBFDFAD1-38D8-4FC1-BD48-5AA92F4879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DC143DC8-5AA9-43CB-8505-259566BB7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D1FC18F3-4F82-443F-9188-D3281BB0A8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1D9F81-C46D-4992-B7DB-C8057CA7A002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44EDAE43-FB08-401C-A83F-A6362DF25C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36E498BE-C83F-40B5-81A2-E93652741C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47DA5E2C-3CAF-4A68-8399-07D13F0259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922A5F-2B0C-4EA6-9757-7748188ED42B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C8817177-A239-4ABC-BBA9-EC10C4F0A4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AADB3CEA-BC6F-4971-9792-56A6B6A52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B8881216-34DE-42D0-AD52-5678E8D55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B52A6-7D83-4041-B7CD-56F0D87CDBAC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C1844166-6FAF-4DB4-80C7-235B75C3FD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2651B2E0-4B27-4B29-8080-E3842D541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95978181-949A-4E28-9E27-FA2AF98CC2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097848-E6D4-4E53-BC74-21EBEB6A5AC4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E7D98811-2694-43AF-BC9D-E61CE4F356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662679A5-6925-4F8E-A668-B92A1637A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0B2302C2-E90A-4FA2-BFAE-BE7E368CD7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50D5E4-27CC-4BED-B2C2-0BBFBC5A4351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E34FE3E9-EF62-4042-B631-345EE40D348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57B118A7-89E9-4A8F-A376-5767F0B65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D0CA40CF-A191-41D1-83A2-548BB0B8C7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229618-A969-456E-AEAE-5EB6489A65C9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5E316DB4-D08A-41E7-B9CC-E5B5346514F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2B4F458C-18AE-490A-AE6E-74B64B811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1EE4A919-3670-43E4-93D0-97969622C9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C38B08-10A9-4C51-AE59-AE1F80E57B49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C2977DF6-9D05-45EA-90BF-788B9279CE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2CBF5FD9-B0E3-417A-8B6F-CDB364093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99F21552-7248-43E4-8424-B8F2E6F01E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821911-3DAE-4583-9BDB-7B8D8A1464D7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0122D042-581A-4567-9A3E-1538ECC3B7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2E805456-0519-4A07-8284-AE3195039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91675382-0A13-490C-95DC-269CC73FE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02FE00-D902-40DD-9586-13034BEEDCD7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92028379-7FCB-4E53-89F9-F800F39A74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20BF6623-B529-4F4A-8BD4-BD3686C2E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675CD981-9C1D-4AE6-8157-4CFD20C3E0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51086D-4472-4297-83E0-DBAB29245249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21841A63-76D1-4A2D-94CF-2C46D4D699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F94AE9-85B5-4FF4-B56C-1195E359874D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6C86F6AA-7C48-45D7-A837-AC9304003B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C97C4204-A2E5-4620-B9DF-596304804D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F0CA5AFC-55B3-4285-A5CD-8DBFE6F557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17B88DA-C371-4476-85D4-527128318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2F01145-C889-4186-8669-6B767932C9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79CD53-549B-41B0-817D-1D8BAB11364F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7998F0EF-28AF-4BC1-9836-2A12FDD7BA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53145EA7-E1A6-4158-8970-F00409C9C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1519BF75-48B8-4658-A90E-617CCD079D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3D9637-6761-42D5-B781-C34EE631BC1A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04E7F18-F105-4147-9825-3450B26C482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08A72C96-CE6A-4101-9DAB-B637DA626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776B8AC3-893D-4668-B644-7E30C37D27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13ACE6-47B7-4574-A603-A9C2F402DF23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9679C2A0-A188-4C86-B57E-AD83B81F12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1E290CA6-C068-467C-BB34-1C63FF8FF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88944E89-64CD-4433-8D96-C86DDF472C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D2709F-D91F-49C3-A9F9-14CCC12D35C5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1B1E9BF0-B8B3-49D4-845D-1BFE8A4446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60060958-BFCA-48BF-82F3-6F1DC3F57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1F25205A-E45F-4265-A148-51C598C280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B0B8AB-3464-4101-95F2-6E9D24661E69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9AE52B2C-7516-4E18-AAA9-FD284C3305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CE69A792-4D86-4918-A034-837FFDA85A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50944064-43E7-47E5-8B79-A2C0FD38C1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1A2E5F-4745-48C1-97E2-FF60C64E80C6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EF81A5F6-49CE-4306-9024-25C30DD272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F5F04B69-E080-4707-8EFB-BC55B4468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163C070-61F2-4962-8186-97D30722C1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F7B4C5-C3C9-494C-8950-FF2489211955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D85FC7-5A61-4458-9D18-B9DAE575E9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D836D1B-38BE-4F60-B222-45CA923193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526CBF5-A14B-4C98-BDFF-9D2A6B9B87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76E55-95B7-4DEE-ABE6-052CFCD3D5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735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AF5B454-8F79-4430-B146-609B1146B0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94EC845-154B-4525-AAE7-170F075FD9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8582C51-9797-4297-8403-1F55A7A94D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6375D6-1821-4CD8-8EC2-8B762371F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14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6D38C-3BC9-4F25-A26C-94C6AE9091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0DF8F6-5CCE-4240-AC4F-EBD854E10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268221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869EC-7129-4D6B-9FCB-C0935981D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075C1-B89B-492E-8134-D35579665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198786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36C2-116F-4C31-BAE5-941B6013B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26F31-B7C4-423F-871D-10D4FF8D7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117800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9738F-FF31-41CE-A30C-4201F116D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77212-E6C6-43C4-B0F1-06AA015BCC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8ECB46-720F-4795-90A5-300AC3DF0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351455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359F1-BED2-47D5-89FD-4684963C1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B6D84-2D07-4D27-9CD8-2FFD993A4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9B0EDC-8539-4D51-9E03-AB5DADE37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04EE4-D548-432D-8459-9D46BFAECE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EDEB72-8B47-4159-91D9-8341E0ADF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771307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72B0C-5BB1-4B0C-B68B-6F9B500E5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367979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13053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6CC18-D42D-4D57-9370-65D8D97A1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B6CDD-FF6A-4C45-9771-F0FF95099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1B9C3-0448-4BE3-8543-78E06FDB51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941132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67C8B-ACC6-4962-8313-CF99152F8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0E0FCB-545A-483F-8534-15A58F103C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37C50F-6B97-4508-B039-E64824DFCE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72604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103A8F3-C435-4102-94AA-E34F617A2F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2E4C605-2E80-429D-8CF8-E4C933805F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BF0D089-2039-4550-AEB6-927713C991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0AF543-5D5B-4F68-97F0-33333B79AC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81310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6F459-2E52-4AD8-A608-0F60B1AED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63E9F9-42C6-4ACB-ACA9-88AB19482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391965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CF4327-8BEA-44FC-92EB-1728EB0EA2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84AB1A-984F-4AB8-B691-1C6973DD81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947083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D42D060-30DC-438D-A127-5922E89CE0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0EA03C6-D5FB-491E-9D69-E9D08B3D33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88B314C-DA46-4FCA-8DDF-38D837FF53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A501D-6BD1-4B77-87C1-7790683C62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64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09E49C-4CD4-4BAE-8117-5941225DF1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E0428B-BE17-4C93-9C8C-17E072E776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EEEE9B-88CD-4658-9A97-6CF8167C0C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7ADD0F-5108-40C0-BA71-778E5C4B5E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44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B48A83D-5B57-419C-B877-AF682C10CA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31409A7-F089-446E-9D0B-B92BF1FE42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B2EEB56-B650-4DF7-B10B-A0BA915002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7ED8EC-3A6B-4FF4-932D-79D4CC4828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3177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9763E76-069B-4626-BAED-947B9D17B6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7022571-4BD5-4A44-9647-6282D45B6D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36AFACC-30D5-4129-BBFF-7A2BE18AB9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A152B0-336D-413D-91E3-57C8CDFA20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82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2CF7E9A-F67F-4451-AA32-8F0C69EB3B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F3DA4A2-50D8-40A2-A4F5-4A087D439C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CB424DB-18C9-4EBE-A825-43AE95E7CC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2612A2-08CE-4DA4-A8AB-37BCBD9F4C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005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C7F3EB4-ECF2-407F-8E5F-BBC92A2F78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1C2EA09-39D4-4A62-B684-F788F9C36E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D532C60-A929-4C9D-906F-A9EBD985A0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8060D6-0C87-4C53-B40E-3844D30624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8188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90E4E38-C18D-47A2-A09B-D5830EFEE5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E292C0D-B31A-4A25-BF01-23541BE6C8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492F0FF-BBAE-4774-98D6-96F7D617AA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B8CB2A-63F2-4539-B1AE-EC93BF5A9F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371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4DC2949-0B90-45A5-B3E3-7A00BE0A2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9F6C40D-44E1-4A1D-A27E-2ABA9DDDD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E05872B-F935-476A-B816-5F105FDA1A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603EE87-AF04-4A21-A7A6-1CCF9A59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7263D89-5CF1-444D-9983-5602CF11E3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3B9C5CA-34D9-4CE5-86D9-134BC5EC98A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20D44721-C28D-4618-BCD3-37FBAA36F89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59D18-0237-41E5-8E7E-4E53D5A40BF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58C87BC8-529F-4FDD-869F-231A8134C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0ACBB643-735F-4C2E-B054-54005CC78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708889D2-4415-49C2-8B40-39F4DA61C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5220C8-DE7B-49FB-8905-2DEA2DCF0AA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294407-81C4-4B92-B7BC-BD1C77AEFB7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1445" name="Picture 3" descr="MHE-red-RGB-email-logo.png">
            <a:extLst>
              <a:ext uri="{FF2B5EF4-FFF2-40B4-BE49-F238E27FC236}">
                <a16:creationId xmlns:a16="http://schemas.microsoft.com/office/drawing/2014/main" id="{4BC2A47F-94F9-49F4-9218-BEEF816CC5B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F081CC1C-A686-4A87-A663-87C6A92062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B9599BF7-6F33-408A-ACEC-58BD2206F70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E81B781-8534-43AE-9122-B3B534D7C6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5FA47F6-F4F7-48B8-B2E4-FAB013ACD1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5F79DDA4-C2EF-4D76-AA6B-AF35599D0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9154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897EE6E-B976-4ED9-A906-F52312093F4F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79C123D8-6561-43F6-9BCC-D80B8ECA7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53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Nervous System—Evolution, Structure </a:t>
            </a:r>
            <a:r>
              <a:rPr lang="en-US" altLang="en-US" sz="3600" b="1">
                <a:solidFill>
                  <a:srgbClr val="000000"/>
                </a:solidFill>
              </a:rPr>
              <a:t>&amp; Function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120159D4-68A7-46F6-A943-F676A4D0AE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465EACF2-9B38-45F0-87D7-4187B840C8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internal structures have dual innervation by sympathetic and parasympathetic divisions of the ANS.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E3C8D16-A786-4591-BB47-B5E98B71D9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4CCD2D3A-5062-46C7-B967-63D2F55E20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Feelings of hunger, fullness, and thirst stimulate centers in this structure of the brain: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Hypothalamus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Medulla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Midbrain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Thalamus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0A47BC77-7AE1-4095-A504-962058F39A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91B42731-AD1C-48DA-9063-115066F232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sensory tracts, except olfactory, run through this area to connect with the cerebrum?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Cerebellum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Epithalamus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Basal nuclei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Thalamus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Cerebellar</a:t>
            </a:r>
            <a:r>
              <a:rPr lang="en-US" dirty="0">
                <a:ea typeface="+mn-ea"/>
                <a:cs typeface="+mn-cs"/>
              </a:rPr>
              <a:t> cortex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6086713-2937-4679-A18C-C0AC769528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DFBD983-3F30-4A37-BEA5-EBD08C44B0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Emergency, excitement, and embarrassment are caused by which system?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Parasympathetic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Sympathetic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Neither parasympathetic or sympathetic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parasympathetic or sympathetic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62941B5-6D11-4FAA-8044-3F052DE1EC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67B5937D-D489-4431-8AF8-2BD6BB666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Phil is studying nerve tissue. In which of the following organisms would he not find a brain?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Lobster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Fruit fly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Turtle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D73BCD8-8B84-4F89-A66C-C49DDDE855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0FAA319B-608F-4B45-AF6A-EC6367B22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Jackie has hydrocephalus, a disorder in which the cerebrospinal fluid pressure increases. He is at risk for enlargement of what brain structure?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Cerebellum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Thalamus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Midbrain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Medulla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Ventricle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21EF80C-E8A8-41DB-87A3-F6BF5A5354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4F5E74B0-5C8F-4CD8-9E31-0A475B58B4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Hope’s parents were worried when the dogs began to bark and she did not flinch. After testing they realized she lost her auditory reflexes. What structure is probably damaged?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Cerebellum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Thalamus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Midbrain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Medulla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Hypothalamus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D0F6CAB-132D-46B5-91B3-2765B1C034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2ABBEE0C-2670-4B07-9B7F-4C8942CDB1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person with an injury to the ____________ of the brain might show erratic emotional traits. 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Occipital lobe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Limbic system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Temporal lobe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Frontal lobe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Injury could be to B or 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74C65E4-CE7D-411A-860F-55CDC068D3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0226AC32-E067-42C3-8BE2-CC449682E9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you are better in language and mathematics, you may be known as “left (hemisphered) brained”.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15CB864-B4FB-4A72-893F-B3119819C5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4BC6A25D-172C-4776-A601-358860A410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two cerebral hemispheres are functionally different even if they appear the same.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7F908C4B-E79C-456F-8DF9-B754F81B0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966FB819-BEC7-429E-BEA6-3E1ACF1C1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731E8997-9279-4506-86E9-5D6678C803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6EC007D6-39EE-4E12-918F-F657823A32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 individual with post-traumatic amnesia may have trouble forming any new long-term memories. The most likely damaged is the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Cerebellum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Hippocampus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Cerebral peduncles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Hypothalamus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7EF9E06-A847-4825-B0EB-557103478F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FA1AE9CC-CE9B-404B-ABDD-15330C0C75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184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You attend a glass blowing class and participate in gathering of glass, flashing the glass, and molding the glass. When you return the 2</a:t>
            </a:r>
            <a:r>
              <a:rPr lang="en-US" altLang="en-US" sz="2400" baseline="30000"/>
              <a:t>nd</a:t>
            </a:r>
            <a:r>
              <a:rPr lang="en-US" altLang="en-US" sz="2400"/>
              <a:t> week, the instructor asks you to demonstrate the techniques from the 1</a:t>
            </a:r>
            <a:r>
              <a:rPr lang="en-US" altLang="en-US" sz="2400" baseline="30000"/>
              <a:t>st</a:t>
            </a:r>
            <a:r>
              <a:rPr lang="en-US" altLang="en-US" sz="2400"/>
              <a:t> week. In the first week, what type of behavior occurred?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Learning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Remembering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Plasticity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Reflex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Memory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r>
              <a:rPr lang="en-US" altLang="en-US"/>
              <a:t>		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9DFF12C-7837-4788-B637-3A7DACF8B7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A36EDA9D-01E3-4613-B726-6DDDD11BD2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neurons are located only in the Central Nervous System?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Motor neurons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Sensory neurons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Interneurons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Bipolar neurons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are located only in the CNS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6B3F72E-EDC2-4DB9-8EEE-726C198C67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5CB2699A-3017-45C4-B7B8-BDAFAB95E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connection between the two halves of the cerebrum is called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cerebral cortex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basal ganglia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corpus </a:t>
            </a:r>
            <a:r>
              <a:rPr lang="en-US" dirty="0" err="1">
                <a:ea typeface="+mn-ea"/>
                <a:cs typeface="+mn-cs"/>
              </a:rPr>
              <a:t>callosum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diencephalon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1CB849D-AB1C-4272-8EFA-538DF568E3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6287C14-37F6-4248-9E9D-069895A2F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somatic nervous system controls voluntary body movements.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  <a:endParaRPr lang="en-US" altLang="en-US" sz="3600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  <a:endParaRPr lang="en-US" altLang="en-US" sz="3600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 </a:t>
            </a:r>
            <a:endParaRPr lang="en-US" altLang="en-US" sz="4000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04A1973C-D090-418A-AB84-8D88129350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2EBFF464-CFEB-4FF1-B482-94401AF511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sympathetic nervous system responds to danger or stress.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F15D280-6C2B-4F12-89DA-B4E4870E9D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25603" name="Content Placeholder 4">
            <a:extLst>
              <a:ext uri="{FF2B5EF4-FFF2-40B4-BE49-F238E27FC236}">
                <a16:creationId xmlns:a16="http://schemas.microsoft.com/office/drawing/2014/main" id="{B78D50B6-39D1-4979-B9C3-2FF2F607A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Increased parasympathetic stimulation causes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decreased pupil diameter.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decreased heart rate.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decreased </a:t>
            </a:r>
            <a:r>
              <a:rPr lang="en-US" dirty="0" err="1"/>
              <a:t>bronchodilation</a:t>
            </a:r>
            <a:r>
              <a:rPr lang="en-US" dirty="0"/>
              <a:t>.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none of the above.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all of the above.</a:t>
            </a:r>
          </a:p>
          <a:p>
            <a:pPr marL="1311275" lvl="2" indent="-457200">
              <a:buFont typeface="Arial" charset="0"/>
              <a:buAutoNum type="alphaLcPeriod"/>
              <a:defRPr/>
            </a:pPr>
            <a:endParaRPr lang="en-US" dirty="0"/>
          </a:p>
          <a:p>
            <a:pPr marL="1311275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38C2DB5D-95D5-4F2A-97E7-FCAB392FE0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 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2A4D9BD-FB3C-4233-8A81-CF75C21EEE8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49C6E294-FAA6-4BF1-9117-208CB0898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4343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64C3B64-6E2B-4E69-9ED6-618642832D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2EA722-86EC-4AAD-BE22-C33C81E14B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organisms have a nervous system.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4D30E72-440F-4E7D-AF0E-8408C02489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D8FBF755-C17E-498A-8F77-9BB4F107A8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organisms DOES NOT have a brain?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Flatworms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Echinoderms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Earthworms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Insects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01570EC-B47C-447F-8146-68E5EABFD4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A486AFEB-7538-493D-8EC6-6F8AC72214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Collection of neurons in an animal’s head that perform the simplest functions are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Neurons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Nerve nets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Cerebral ganglia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Nerve fibers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Nuclei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E63BC83-0673-471E-8106-A0EA2A4330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C3487736-AE3B-4F06-ADC3-A980A4A11F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humans, the brain and spinal cord make up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somatic nervous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peripheral nervous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autonomic nervous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enteric nervous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central nervous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5F2D9E9-2E7F-4553-8EE2-024880D950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55F1A4F2-D0B2-4836-A5F3-6ABC12F2D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3 major divisions of the brain in vertebrates 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Forebrain, midbrain, and hindbrain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Pons, medulla oblongata, and midbrain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Cerebrum, cerebellum, and cerebellar cortex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Hypothalamus, epithalamus, and thalamus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Diencephelon, cerebrum, and cerebellum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AD28BAEA-74E8-440B-8F40-26BD156B89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1ABAF305-C35F-4118-B2B7-69AE87B089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amount of folding in the cerebral cortex is correlated with more complex behaviors.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050954D-7CA3-4C4C-9779-1B556874FD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582BE06-4ABB-4E4E-86B6-5C3564EDD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bundle of axons in the peripheral nervous system are _____; while a bundle of axons in the central nervous system are _________.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Nuclei, tracts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Tracts, ganglia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Nerves, tracts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Tracts, nerves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Nerves, ganglia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6"/>
  <p:tag name="MMPROD_UIDATA" val="&lt;database version=&quot;7.0&quot;&gt;&lt;object type=&quot;1&quot; unique_id=&quot;10001&quot;&gt;&lt;object type=&quot;2&quot; unique_id=&quot;10903&quot;&gt;&lt;object type=&quot;3&quot; unique_id=&quot;10904&quot;&gt;&lt;property id=&quot;20148&quot; value=&quot;5&quot;/&gt;&lt;property id=&quot;20300&quot; value=&quot;Slide 1&quot;/&gt;&lt;property id=&quot;20307&quot; value=&quot;317&quot;/&gt;&lt;/object&gt;&lt;object type=&quot;3&quot; unique_id=&quot;1090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90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907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90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909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91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91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91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91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91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91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916&quot;&gt;&lt;property id=&quot;20148&quot; value=&quot;5&quot;/&gt;&lt;property id=&quot;20300&quot; value=&quot;Slide 13 - &amp;quot;Question 11&amp;quot;&quot;/&gt;&lt;property id=&quot;20307&quot; value=&quot;335&quot;/&gt;&lt;/object&gt;&lt;object type=&quot;3&quot; unique_id=&quot;10917&quot;&gt;&lt;property id=&quot;20148&quot; value=&quot;5&quot;/&gt;&lt;property id=&quot;20300&quot; value=&quot;Slide 14 - &amp;quot;Question 12&amp;quot;&quot;/&gt;&lt;property id=&quot;20307&quot; value=&quot;334&quot;/&gt;&lt;/object&gt;&lt;object type=&quot;3&quot; unique_id=&quot;10918&quot;&gt;&lt;property id=&quot;20148&quot; value=&quot;5&quot;/&gt;&lt;property id=&quot;20300&quot; value=&quot;Slide 15 - &amp;quot;Question 13&amp;quot;&quot;/&gt;&lt;property id=&quot;20307&quot; value=&quot;307&quot;/&gt;&lt;/object&gt;&lt;object type=&quot;3&quot; unique_id=&quot;10919&quot;&gt;&lt;property id=&quot;20148&quot; value=&quot;5&quot;/&gt;&lt;property id=&quot;20300&quot; value=&quot;Slide 16 - &amp;quot;Question 14&amp;quot;&quot;/&gt;&lt;property id=&quot;20307&quot; value=&quot;308&quot;/&gt;&lt;/object&gt;&lt;object type=&quot;3&quot; unique_id=&quot;10920&quot;&gt;&lt;property id=&quot;20148&quot; value=&quot;5&quot;/&gt;&lt;property id=&quot;20300&quot; value=&quot;Slide 17 - &amp;quot;Question 15&amp;quot;&quot;/&gt;&lt;property id=&quot;20307&quot; value=&quot;309&quot;/&gt;&lt;/object&gt;&lt;object type=&quot;3&quot; unique_id=&quot;10921&quot;&gt;&lt;property id=&quot;20148&quot; value=&quot;5&quot;/&gt;&lt;property id=&quot;20300&quot; value=&quot;Slide 18 - &amp;quot;Question 16&amp;quot;&quot;/&gt;&lt;property id=&quot;20307&quot; value=&quot;310&quot;/&gt;&lt;/object&gt;&lt;object type=&quot;3&quot; unique_id=&quot;10922&quot;&gt;&lt;property id=&quot;20148&quot; value=&quot;5&quot;/&gt;&lt;property id=&quot;20300&quot; value=&quot;Slide 19 - &amp;quot;Question 17&amp;quot;&quot;/&gt;&lt;property id=&quot;20307&quot; value=&quot;311&quot;/&gt;&lt;/object&gt;&lt;object type=&quot;3&quot; unique_id=&quot;10923&quot;&gt;&lt;property id=&quot;20148&quot; value=&quot;5&quot;/&gt;&lt;property id=&quot;20300&quot; value=&quot;Slide 20 - &amp;quot;Question 18&amp;quot;&quot;/&gt;&lt;property id=&quot;20307&quot; value=&quot;330&quot;/&gt;&lt;/object&gt;&lt;object type=&quot;3&quot; unique_id=&quot;10924&quot;&gt;&lt;property id=&quot;20148&quot; value=&quot;5&quot;/&gt;&lt;property id=&quot;20300&quot; value=&quot;Slide 21 - &amp;quot;Question 19&amp;quot;&quot;/&gt;&lt;property id=&quot;20307&quot; value=&quot;331&quot;/&gt;&lt;/object&gt;&lt;object type=&quot;3&quot; unique_id=&quot;10925&quot;&gt;&lt;property id=&quot;20148&quot; value=&quot;5&quot;/&gt;&lt;property id=&quot;20300&quot; value=&quot;Slide 22 - &amp;quot;Answer Key – Chapter 42&amp;quot;&quot;/&gt;&lt;property id=&quot;20307&quot; value=&quot;273&quot;/&gt;&lt;/object&gt;&lt;/object&gt;&lt;object type=&quot;8&quot; unique_id=&quot;109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2947</TotalTime>
  <Words>283</Words>
  <Application>Microsoft Office PowerPoint</Application>
  <PresentationFormat>On-screen Show (4:3)</PresentationFormat>
  <Paragraphs>263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Answer Key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286</cp:revision>
  <dcterms:created xsi:type="dcterms:W3CDTF">2005-04-19T02:46:41Z</dcterms:created>
  <dcterms:modified xsi:type="dcterms:W3CDTF">2019-04-22T19:51:47Z</dcterms:modified>
</cp:coreProperties>
</file>