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86" r:id="rId2"/>
  </p:sldMasterIdLst>
  <p:notesMasterIdLst>
    <p:notesMasterId r:id="rId39"/>
  </p:notesMasterIdLst>
  <p:sldIdLst>
    <p:sldId id="317" r:id="rId3"/>
    <p:sldId id="329" r:id="rId4"/>
    <p:sldId id="297" r:id="rId5"/>
    <p:sldId id="298" r:id="rId6"/>
    <p:sldId id="299" r:id="rId7"/>
    <p:sldId id="300" r:id="rId8"/>
    <p:sldId id="301" r:id="rId9"/>
    <p:sldId id="323" r:id="rId10"/>
    <p:sldId id="304" r:id="rId11"/>
    <p:sldId id="324" r:id="rId12"/>
    <p:sldId id="326" r:id="rId13"/>
    <p:sldId id="325" r:id="rId14"/>
    <p:sldId id="334" r:id="rId15"/>
    <p:sldId id="335" r:id="rId16"/>
    <p:sldId id="307" r:id="rId17"/>
    <p:sldId id="308" r:id="rId18"/>
    <p:sldId id="309" r:id="rId19"/>
    <p:sldId id="310" r:id="rId20"/>
    <p:sldId id="311" r:id="rId21"/>
    <p:sldId id="330" r:id="rId22"/>
    <p:sldId id="331" r:id="rId23"/>
    <p:sldId id="332" r:id="rId24"/>
    <p:sldId id="347" r:id="rId25"/>
    <p:sldId id="348" r:id="rId26"/>
    <p:sldId id="336" r:id="rId27"/>
    <p:sldId id="337" r:id="rId28"/>
    <p:sldId id="338" r:id="rId29"/>
    <p:sldId id="339" r:id="rId30"/>
    <p:sldId id="340" r:id="rId31"/>
    <p:sldId id="341" r:id="rId32"/>
    <p:sldId id="342" r:id="rId33"/>
    <p:sldId id="343" r:id="rId34"/>
    <p:sldId id="344" r:id="rId35"/>
    <p:sldId id="345" r:id="rId36"/>
    <p:sldId id="346" r:id="rId37"/>
    <p:sldId id="273" r:id="rId38"/>
  </p:sldIdLst>
  <p:sldSz cx="9144000" cy="6858000" type="screen4x3"/>
  <p:notesSz cx="6858000" cy="9144000"/>
  <p:custDataLst>
    <p:tags r:id="rId40"/>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791" autoAdjust="0"/>
    <p:restoredTop sz="87324" autoAdjust="0"/>
  </p:normalViewPr>
  <p:slideViewPr>
    <p:cSldViewPr>
      <p:cViewPr varScale="1">
        <p:scale>
          <a:sx n="83" d="100"/>
          <a:sy n="83" d="100"/>
        </p:scale>
        <p:origin x="96" y="19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D3C1C334-6954-4A98-8CC8-8B6E975AA716}"/>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5779B07A-2130-46AE-B6EF-3FACAC44C7B6}"/>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7652" name="Rectangle 4">
            <a:extLst>
              <a:ext uri="{FF2B5EF4-FFF2-40B4-BE49-F238E27FC236}">
                <a16:creationId xmlns:a16="http://schemas.microsoft.com/office/drawing/2014/main" id="{D82F388B-AA0A-4A4F-99E3-34C123DA1F4D}"/>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26B3315B-46D6-4A49-BE86-7D3CC0750A77}"/>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7D435308-E2E4-459C-AD72-3B775BDFA56F}"/>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BBD19C5C-A543-4016-9CD6-22EF6D04087C}"/>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5AA2ED89-B440-4060-A53F-1E17511E21C1}"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id="{804ACA1E-5F7E-43E1-B8AD-4E592819F77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D4AE694-5498-48FA-818C-C7A22947A6B2}" type="slidenum">
              <a:rPr lang="en-US" altLang="en-US" sz="1200"/>
              <a:pPr/>
              <a:t>1</a:t>
            </a:fld>
            <a:endParaRPr lang="en-US" altLang="en-US" sz="1200"/>
          </a:p>
        </p:txBody>
      </p:sp>
      <p:sp>
        <p:nvSpPr>
          <p:cNvPr id="28675" name="Rectangle 2">
            <a:extLst>
              <a:ext uri="{FF2B5EF4-FFF2-40B4-BE49-F238E27FC236}">
                <a16:creationId xmlns:a16="http://schemas.microsoft.com/office/drawing/2014/main" id="{80412F0D-01E4-45D0-B201-8ABAB9D35C9F}"/>
              </a:ext>
            </a:extLst>
          </p:cNvPr>
          <p:cNvSpPr>
            <a:spLocks noGrp="1" noRot="1" noChangeAspect="1" noChangeArrowheads="1" noTextEdit="1"/>
          </p:cNvSpPr>
          <p:nvPr>
            <p:ph type="sldImg"/>
          </p:nvPr>
        </p:nvSpPr>
        <p:spPr>
          <a:ln/>
        </p:spPr>
      </p:sp>
      <p:sp>
        <p:nvSpPr>
          <p:cNvPr id="28676" name="Rectangle 3">
            <a:extLst>
              <a:ext uri="{FF2B5EF4-FFF2-40B4-BE49-F238E27FC236}">
                <a16:creationId xmlns:a16="http://schemas.microsoft.com/office/drawing/2014/main" id="{89AAA88B-AB3E-4165-AF47-A6AD095FB96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F3039053-DC2E-4306-942E-429519D07F04}"/>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7D13D3D9-639E-4A92-B01B-CE74D383996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7892" name="Slide Number Placeholder 3">
            <a:extLst>
              <a:ext uri="{FF2B5EF4-FFF2-40B4-BE49-F238E27FC236}">
                <a16:creationId xmlns:a16="http://schemas.microsoft.com/office/drawing/2014/main" id="{4E41BF30-FCD7-4AE6-AD7A-6BF0C535A2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D93765A-2276-40F3-AC24-0DF47A4504C5}" type="slidenum">
              <a:rPr lang="en-US" altLang="en-US" sz="120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59DB6A65-DF28-4197-A346-8C833F4EFDD9}"/>
              </a:ext>
            </a:extLst>
          </p:cNvPr>
          <p:cNvSpPr>
            <a:spLocks noGrp="1" noRot="1" noChangeAspect="1" noTextEdit="1"/>
          </p:cNvSpPr>
          <p:nvPr>
            <p:ph type="sldImg"/>
          </p:nvPr>
        </p:nvSpPr>
        <p:spPr>
          <a:ln/>
        </p:spPr>
      </p:sp>
      <p:sp>
        <p:nvSpPr>
          <p:cNvPr id="38915" name="Notes Placeholder 2">
            <a:extLst>
              <a:ext uri="{FF2B5EF4-FFF2-40B4-BE49-F238E27FC236}">
                <a16:creationId xmlns:a16="http://schemas.microsoft.com/office/drawing/2014/main" id="{8C88B402-BC29-4711-B0CD-0A129BCBD3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8916" name="Slide Number Placeholder 3">
            <a:extLst>
              <a:ext uri="{FF2B5EF4-FFF2-40B4-BE49-F238E27FC236}">
                <a16:creationId xmlns:a16="http://schemas.microsoft.com/office/drawing/2014/main" id="{12686DAD-6B01-40A5-AC29-B6386DC6EA2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2258E46-BE20-480B-BD37-D825D70AD2CB}" type="slidenum">
              <a:rPr lang="en-US" altLang="en-US" sz="120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28B65509-87F5-450D-A6DF-5B29EDF8F508}"/>
              </a:ext>
            </a:extLst>
          </p:cNvPr>
          <p:cNvSpPr>
            <a:spLocks noGrp="1" noRot="1" noChangeAspect="1" noTextEdit="1"/>
          </p:cNvSpPr>
          <p:nvPr>
            <p:ph type="sldImg"/>
          </p:nvPr>
        </p:nvSpPr>
        <p:spPr>
          <a:ln/>
        </p:spPr>
      </p:sp>
      <p:sp>
        <p:nvSpPr>
          <p:cNvPr id="39939" name="Notes Placeholder 2">
            <a:extLst>
              <a:ext uri="{FF2B5EF4-FFF2-40B4-BE49-F238E27FC236}">
                <a16:creationId xmlns:a16="http://schemas.microsoft.com/office/drawing/2014/main" id="{4001FFF6-31B1-46C2-A429-E9C8C044B6E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9940" name="Slide Number Placeholder 3">
            <a:extLst>
              <a:ext uri="{FF2B5EF4-FFF2-40B4-BE49-F238E27FC236}">
                <a16:creationId xmlns:a16="http://schemas.microsoft.com/office/drawing/2014/main" id="{A24D3C7B-5E85-4A49-ACEE-5CA63898679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1D62A63-8CA9-4E93-8821-DF91131B925E}" type="slidenum">
              <a:rPr lang="en-US" altLang="en-US" sz="120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3366072C-4493-4E6B-BDAA-CD6D22545DD9}"/>
              </a:ext>
            </a:extLst>
          </p:cNvPr>
          <p:cNvSpPr>
            <a:spLocks noGrp="1" noRot="1" noChangeAspect="1" noTextEdit="1"/>
          </p:cNvSpPr>
          <p:nvPr>
            <p:ph type="sldImg"/>
          </p:nvPr>
        </p:nvSpPr>
        <p:spPr>
          <a:ln/>
        </p:spPr>
      </p:sp>
      <p:sp>
        <p:nvSpPr>
          <p:cNvPr id="40963" name="Notes Placeholder 2">
            <a:extLst>
              <a:ext uri="{FF2B5EF4-FFF2-40B4-BE49-F238E27FC236}">
                <a16:creationId xmlns:a16="http://schemas.microsoft.com/office/drawing/2014/main" id="{149766BA-E14F-49EB-9C7F-B50D9BE4F23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40964" name="Slide Number Placeholder 3">
            <a:extLst>
              <a:ext uri="{FF2B5EF4-FFF2-40B4-BE49-F238E27FC236}">
                <a16:creationId xmlns:a16="http://schemas.microsoft.com/office/drawing/2014/main" id="{976B6C06-722B-4FBC-8499-6F6AA070EA3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874F069-BDFF-4199-8747-47F623034B25}" type="slidenum">
              <a:rPr lang="en-US" altLang="en-US" sz="120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A58D1660-92EF-4C8B-A337-3EFB36734FF3}"/>
              </a:ext>
            </a:extLst>
          </p:cNvPr>
          <p:cNvSpPr>
            <a:spLocks noGrp="1" noRot="1" noChangeAspect="1" noTextEdit="1"/>
          </p:cNvSpPr>
          <p:nvPr>
            <p:ph type="sldImg"/>
          </p:nvPr>
        </p:nvSpPr>
        <p:spPr>
          <a:ln/>
        </p:spPr>
      </p:sp>
      <p:sp>
        <p:nvSpPr>
          <p:cNvPr id="41987" name="Notes Placeholder 2">
            <a:extLst>
              <a:ext uri="{FF2B5EF4-FFF2-40B4-BE49-F238E27FC236}">
                <a16:creationId xmlns:a16="http://schemas.microsoft.com/office/drawing/2014/main" id="{4A466C54-56BB-482B-ADDC-D5722887188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41988" name="Slide Number Placeholder 3">
            <a:extLst>
              <a:ext uri="{FF2B5EF4-FFF2-40B4-BE49-F238E27FC236}">
                <a16:creationId xmlns:a16="http://schemas.microsoft.com/office/drawing/2014/main" id="{A19AB540-BDFF-4138-B573-9571714A514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DFCE0CF-5635-4529-A586-2B04799BE31D}" type="slidenum">
              <a:rPr lang="en-US" altLang="en-US" sz="120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275F3C5C-2283-41BE-AF08-A6398E12D132}"/>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3C040E75-47E0-4BC7-98CA-8071D626F8C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3012" name="Slide Number Placeholder 3">
            <a:extLst>
              <a:ext uri="{FF2B5EF4-FFF2-40B4-BE49-F238E27FC236}">
                <a16:creationId xmlns:a16="http://schemas.microsoft.com/office/drawing/2014/main" id="{6BBC7C6D-0308-46C1-A831-0A51D9E80AB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9778151-2F12-4388-9D52-BC7F8CD9FAA7}" type="slidenum">
              <a:rPr lang="en-US" altLang="en-US" sz="120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F469DFF3-A94B-4C88-9FC1-33816808343D}"/>
              </a:ext>
            </a:extLst>
          </p:cNvPr>
          <p:cNvSpPr>
            <a:spLocks noGrp="1" noRot="1" noChangeAspect="1" noTextEdit="1"/>
          </p:cNvSpPr>
          <p:nvPr>
            <p:ph type="sldImg"/>
          </p:nvPr>
        </p:nvSpPr>
        <p:spPr>
          <a:ln/>
        </p:spPr>
      </p:sp>
      <p:sp>
        <p:nvSpPr>
          <p:cNvPr id="44035" name="Notes Placeholder 2">
            <a:extLst>
              <a:ext uri="{FF2B5EF4-FFF2-40B4-BE49-F238E27FC236}">
                <a16:creationId xmlns:a16="http://schemas.microsoft.com/office/drawing/2014/main" id="{6F92F239-45C8-42B1-BDDD-D8C1FCBF247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4036" name="Slide Number Placeholder 3">
            <a:extLst>
              <a:ext uri="{FF2B5EF4-FFF2-40B4-BE49-F238E27FC236}">
                <a16:creationId xmlns:a16="http://schemas.microsoft.com/office/drawing/2014/main" id="{9D6A3632-78AA-402A-99AF-453FA60B1C2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8593325-F042-4FDC-A47C-9111764AFD12}" type="slidenum">
              <a:rPr lang="en-US" altLang="en-US" sz="120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7F200E27-C139-4594-96DF-807587557D8B}"/>
              </a:ext>
            </a:extLst>
          </p:cNvPr>
          <p:cNvSpPr>
            <a:spLocks noGrp="1" noRot="1" noChangeAspect="1" noTextEdit="1"/>
          </p:cNvSpPr>
          <p:nvPr>
            <p:ph type="sldImg"/>
          </p:nvPr>
        </p:nvSpPr>
        <p:spPr>
          <a:ln/>
        </p:spPr>
      </p:sp>
      <p:sp>
        <p:nvSpPr>
          <p:cNvPr id="45059" name="Notes Placeholder 2">
            <a:extLst>
              <a:ext uri="{FF2B5EF4-FFF2-40B4-BE49-F238E27FC236}">
                <a16:creationId xmlns:a16="http://schemas.microsoft.com/office/drawing/2014/main" id="{B58F9A88-688F-4E49-9B66-D812F1EBDE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5060" name="Slide Number Placeholder 3">
            <a:extLst>
              <a:ext uri="{FF2B5EF4-FFF2-40B4-BE49-F238E27FC236}">
                <a16:creationId xmlns:a16="http://schemas.microsoft.com/office/drawing/2014/main" id="{759FAE96-A6B7-42E6-8392-B86766D86F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0CD6929-CB17-47A9-8ACB-BEE7FA3973F5}" type="slidenum">
              <a:rPr lang="en-US" altLang="en-US" sz="120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25226F18-331C-4178-848B-6F419F7EFDAC}"/>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9DC20C38-54BF-4D54-AFE0-C4E027B97C2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6084" name="Slide Number Placeholder 3">
            <a:extLst>
              <a:ext uri="{FF2B5EF4-FFF2-40B4-BE49-F238E27FC236}">
                <a16:creationId xmlns:a16="http://schemas.microsoft.com/office/drawing/2014/main" id="{10EBA6E1-D698-4BC1-A927-BCDA284AFA9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DF4BF18-7273-4671-93FC-61F22F3BA163}" type="slidenum">
              <a:rPr lang="en-US" altLang="en-US" sz="1200"/>
              <a:pPr/>
              <a:t>19</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F76CFA81-13E2-400F-AFEE-C0AC6F093148}"/>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2FA03D4D-3AD6-48DB-863A-9F88BD5023F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7108" name="Slide Number Placeholder 3">
            <a:extLst>
              <a:ext uri="{FF2B5EF4-FFF2-40B4-BE49-F238E27FC236}">
                <a16:creationId xmlns:a16="http://schemas.microsoft.com/office/drawing/2014/main" id="{D0DDB2F7-6C97-4176-AB37-43932DD2968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0955C84-3E5C-4CAC-B82D-5693828581F0}" type="slidenum">
              <a:rPr lang="en-US" altLang="en-US" sz="1200"/>
              <a:pPr/>
              <a:t>20</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9F671E75-5FC9-4712-95CB-E90D15C67E63}"/>
              </a:ext>
            </a:extLst>
          </p:cNvPr>
          <p:cNvSpPr>
            <a:spLocks noGrp="1" noRot="1" noChangeAspect="1" noTextEdit="1"/>
          </p:cNvSpPr>
          <p:nvPr>
            <p:ph type="sldImg"/>
          </p:nvPr>
        </p:nvSpPr>
        <p:spPr>
          <a:ln/>
        </p:spPr>
      </p:sp>
      <p:sp>
        <p:nvSpPr>
          <p:cNvPr id="29699" name="Notes Placeholder 2">
            <a:extLst>
              <a:ext uri="{FF2B5EF4-FFF2-40B4-BE49-F238E27FC236}">
                <a16:creationId xmlns:a16="http://schemas.microsoft.com/office/drawing/2014/main" id="{92AEB967-9187-4A5E-904F-AC74F210541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9700" name="Slide Number Placeholder 3">
            <a:extLst>
              <a:ext uri="{FF2B5EF4-FFF2-40B4-BE49-F238E27FC236}">
                <a16:creationId xmlns:a16="http://schemas.microsoft.com/office/drawing/2014/main" id="{69AA2DDA-BE68-49A3-B77B-F1BB1B291EF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8EB6A04-ED56-4637-915A-E00AD245B829}" type="slidenum">
              <a:rPr lang="en-US" altLang="en-US" sz="1200"/>
              <a:pPr/>
              <a:t>3</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FFCF50E6-3E65-4E3D-831D-ABDBF3C9FB8A}"/>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8FAC4848-251D-4787-B224-1CF9AA4A7D2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8132" name="Slide Number Placeholder 3">
            <a:extLst>
              <a:ext uri="{FF2B5EF4-FFF2-40B4-BE49-F238E27FC236}">
                <a16:creationId xmlns:a16="http://schemas.microsoft.com/office/drawing/2014/main" id="{C6DA5D11-E9D2-4873-A544-F042BD88624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1539311-AF96-4D52-BA36-1DC434265754}" type="slidenum">
              <a:rPr lang="en-US" altLang="en-US" sz="1200"/>
              <a:pPr/>
              <a:t>21</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BD6683BA-87F1-4B55-9F46-B85669C0AE1B}"/>
              </a:ext>
            </a:extLst>
          </p:cNvPr>
          <p:cNvSpPr>
            <a:spLocks noGrp="1" noRot="1" noChangeAspect="1" noTextEdit="1"/>
          </p:cNvSpPr>
          <p:nvPr>
            <p:ph type="sldImg"/>
          </p:nvPr>
        </p:nvSpPr>
        <p:spPr>
          <a:ln/>
        </p:spPr>
      </p:sp>
      <p:sp>
        <p:nvSpPr>
          <p:cNvPr id="49155" name="Notes Placeholder 2">
            <a:extLst>
              <a:ext uri="{FF2B5EF4-FFF2-40B4-BE49-F238E27FC236}">
                <a16:creationId xmlns:a16="http://schemas.microsoft.com/office/drawing/2014/main" id="{A486EF13-8AF3-4BF0-9C1E-5031D90D730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9156" name="Slide Number Placeholder 3">
            <a:extLst>
              <a:ext uri="{FF2B5EF4-FFF2-40B4-BE49-F238E27FC236}">
                <a16:creationId xmlns:a16="http://schemas.microsoft.com/office/drawing/2014/main" id="{7C4B6BF3-B80D-4950-938B-4997E4721DA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3394B45-ADA5-46A2-A625-A7EF2C5C08CD}" type="slidenum">
              <a:rPr lang="en-US" altLang="en-US" sz="1200"/>
              <a:pPr/>
              <a:t>22</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337DB314-2A84-42C0-9335-31F0C213005E}"/>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94F11927-B0C3-4177-BA7A-2BB7726CB0E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8132" name="Slide Number Placeholder 3">
            <a:extLst>
              <a:ext uri="{FF2B5EF4-FFF2-40B4-BE49-F238E27FC236}">
                <a16:creationId xmlns:a16="http://schemas.microsoft.com/office/drawing/2014/main" id="{ECE116FC-8E54-4183-B091-7B71348D6D8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66D3F8A-650B-43A3-A073-A9E4419BA18C}" type="slidenum">
              <a:rPr lang="en-US" altLang="en-US" sz="1200"/>
              <a:pPr/>
              <a:t>23</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C657C7FF-BE5E-45B7-B396-70F2D4B3B7FA}"/>
              </a:ext>
            </a:extLst>
          </p:cNvPr>
          <p:cNvSpPr>
            <a:spLocks noGrp="1" noRot="1" noChangeAspect="1" noTextEdit="1"/>
          </p:cNvSpPr>
          <p:nvPr>
            <p:ph type="sldImg"/>
          </p:nvPr>
        </p:nvSpPr>
        <p:spPr>
          <a:ln/>
        </p:spPr>
      </p:sp>
      <p:sp>
        <p:nvSpPr>
          <p:cNvPr id="49155" name="Notes Placeholder 2">
            <a:extLst>
              <a:ext uri="{FF2B5EF4-FFF2-40B4-BE49-F238E27FC236}">
                <a16:creationId xmlns:a16="http://schemas.microsoft.com/office/drawing/2014/main" id="{6A052175-0F69-4ACF-B0ED-3894EBE7E4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9156" name="Slide Number Placeholder 3">
            <a:extLst>
              <a:ext uri="{FF2B5EF4-FFF2-40B4-BE49-F238E27FC236}">
                <a16:creationId xmlns:a16="http://schemas.microsoft.com/office/drawing/2014/main" id="{4CD25394-3331-4EBE-AD65-CF419DE9770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81BD6BE-3912-4600-B53C-126A2409E6DF}" type="slidenum">
              <a:rPr lang="en-US" altLang="en-US" sz="1200"/>
              <a:pPr/>
              <a:t>24</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22BCC6E0-050C-4F7B-A4A6-1BF1CF073997}"/>
              </a:ext>
            </a:extLst>
          </p:cNvPr>
          <p:cNvSpPr>
            <a:spLocks noGrp="1" noRot="1" noChangeAspect="1" noTextEdit="1"/>
          </p:cNvSpPr>
          <p:nvPr>
            <p:ph type="sldImg"/>
          </p:nvPr>
        </p:nvSpPr>
        <p:spPr>
          <a:ln/>
        </p:spPr>
      </p:sp>
      <p:sp>
        <p:nvSpPr>
          <p:cNvPr id="50179" name="Notes Placeholder 2">
            <a:extLst>
              <a:ext uri="{FF2B5EF4-FFF2-40B4-BE49-F238E27FC236}">
                <a16:creationId xmlns:a16="http://schemas.microsoft.com/office/drawing/2014/main" id="{9D26601F-1D02-4762-B555-950A23CF2EA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50180" name="Slide Number Placeholder 3">
            <a:extLst>
              <a:ext uri="{FF2B5EF4-FFF2-40B4-BE49-F238E27FC236}">
                <a16:creationId xmlns:a16="http://schemas.microsoft.com/office/drawing/2014/main" id="{CE05AD12-C22A-49C9-A647-1A02C82817D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972D0CD-45C9-4396-8BFB-C1B4B89BFC82}" type="slidenum">
              <a:rPr lang="en-US" altLang="en-US" sz="1200"/>
              <a:pPr/>
              <a:t>25</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B032E9B6-8C1C-44FD-92EF-D99FF92E0E2B}"/>
              </a:ext>
            </a:extLst>
          </p:cNvPr>
          <p:cNvSpPr>
            <a:spLocks noGrp="1" noRot="1" noChangeAspect="1" noTextEdit="1"/>
          </p:cNvSpPr>
          <p:nvPr>
            <p:ph type="sldImg"/>
          </p:nvPr>
        </p:nvSpPr>
        <p:spPr>
          <a:ln/>
        </p:spPr>
      </p:sp>
      <p:sp>
        <p:nvSpPr>
          <p:cNvPr id="29699" name="Notes Placeholder 2">
            <a:extLst>
              <a:ext uri="{FF2B5EF4-FFF2-40B4-BE49-F238E27FC236}">
                <a16:creationId xmlns:a16="http://schemas.microsoft.com/office/drawing/2014/main" id="{CFC523A3-5829-41A6-AA4D-F3936141665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9700" name="Slide Number Placeholder 3">
            <a:extLst>
              <a:ext uri="{FF2B5EF4-FFF2-40B4-BE49-F238E27FC236}">
                <a16:creationId xmlns:a16="http://schemas.microsoft.com/office/drawing/2014/main" id="{87654082-08F6-4539-8A95-90F2A574E1C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CDC4CB5-E6D7-4A91-A72D-7E7D5AF6627F}" type="slidenum">
              <a:rPr lang="en-US" altLang="en-US" sz="1200"/>
              <a:pPr/>
              <a:t>26</a:t>
            </a:fld>
            <a:endParaRPr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E4AD55FA-FEB0-4947-A529-89E5E28BD567}"/>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277AE682-DAF3-4EF8-89EA-0EA1A6E291C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0724" name="Slide Number Placeholder 3">
            <a:extLst>
              <a:ext uri="{FF2B5EF4-FFF2-40B4-BE49-F238E27FC236}">
                <a16:creationId xmlns:a16="http://schemas.microsoft.com/office/drawing/2014/main" id="{A6BFB330-B253-4956-9BE9-BFFD287EA81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3FB06C3-72C5-4B65-B814-52663BA1DE68}" type="slidenum">
              <a:rPr lang="en-US" altLang="en-US" sz="1200"/>
              <a:pPr/>
              <a:t>27</a:t>
            </a:fld>
            <a:endParaRPr lang="en-US"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1543FCEE-2451-480C-9516-6F903C07B70C}"/>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8B206BFD-C5D4-4F53-8AD6-FEB96DF4D3E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1748" name="Slide Number Placeholder 3">
            <a:extLst>
              <a:ext uri="{FF2B5EF4-FFF2-40B4-BE49-F238E27FC236}">
                <a16:creationId xmlns:a16="http://schemas.microsoft.com/office/drawing/2014/main" id="{FE435956-8BC8-4C08-A00B-280CD04B557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4C21532-A929-4EE3-9852-EE8B81F0574D}" type="slidenum">
              <a:rPr lang="en-US" altLang="en-US" sz="1200"/>
              <a:pPr/>
              <a:t>28</a:t>
            </a:fld>
            <a:endParaRPr lang="en-US"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EB2CE108-0C11-4000-9959-EE6A77A078E3}"/>
              </a:ext>
            </a:extLst>
          </p:cNvPr>
          <p:cNvSpPr>
            <a:spLocks noGrp="1" noRot="1" noChangeAspect="1" noTextEdit="1"/>
          </p:cNvSpPr>
          <p:nvPr>
            <p:ph type="sldImg"/>
          </p:nvPr>
        </p:nvSpPr>
        <p:spPr>
          <a:ln/>
        </p:spPr>
      </p:sp>
      <p:sp>
        <p:nvSpPr>
          <p:cNvPr id="32771" name="Notes Placeholder 2">
            <a:extLst>
              <a:ext uri="{FF2B5EF4-FFF2-40B4-BE49-F238E27FC236}">
                <a16:creationId xmlns:a16="http://schemas.microsoft.com/office/drawing/2014/main" id="{483243A1-B977-4558-8775-19591BD08DD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2772" name="Slide Number Placeholder 3">
            <a:extLst>
              <a:ext uri="{FF2B5EF4-FFF2-40B4-BE49-F238E27FC236}">
                <a16:creationId xmlns:a16="http://schemas.microsoft.com/office/drawing/2014/main" id="{D132E634-447F-4C36-BABE-643F19715E5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F8DA38B-D708-4342-890F-D9943F422CE4}" type="slidenum">
              <a:rPr lang="en-US" altLang="en-US" sz="1200"/>
              <a:pPr/>
              <a:t>29</a:t>
            </a:fld>
            <a:endParaRPr lang="en-US"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C1CF840F-D687-4DA0-9B7B-2B2E840C00BE}"/>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A526AA42-8EEB-41D7-A132-2849734DFC1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3796" name="Slide Number Placeholder 3">
            <a:extLst>
              <a:ext uri="{FF2B5EF4-FFF2-40B4-BE49-F238E27FC236}">
                <a16:creationId xmlns:a16="http://schemas.microsoft.com/office/drawing/2014/main" id="{DAB6C0D0-AECF-460D-9A96-6B837A88095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0E38AD4-F67D-49B6-83F0-DCA56C4EF97E}" type="slidenum">
              <a:rPr lang="en-US" altLang="en-US" sz="1200"/>
              <a:pPr/>
              <a:t>30</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100DB2C2-155C-489C-BDD2-C23EC2D9F2F2}"/>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B710583F-7977-4777-A881-8245F53804E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0724" name="Slide Number Placeholder 3">
            <a:extLst>
              <a:ext uri="{FF2B5EF4-FFF2-40B4-BE49-F238E27FC236}">
                <a16:creationId xmlns:a16="http://schemas.microsoft.com/office/drawing/2014/main" id="{30D9ED69-5FA0-41A5-9E97-88776F87D3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FA86FC1-542E-474C-9147-B39775446A0E}" type="slidenum">
              <a:rPr lang="en-US" altLang="en-US" sz="1200"/>
              <a:pPr/>
              <a:t>4</a:t>
            </a:fld>
            <a:endParaRPr lang="en-US" alt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44CD74DC-C241-46CD-BD5D-7F07E398364A}"/>
              </a:ext>
            </a:extLst>
          </p:cNvPr>
          <p:cNvSpPr>
            <a:spLocks noGrp="1" noRot="1" noChangeAspect="1" noTextEdit="1"/>
          </p:cNvSpPr>
          <p:nvPr>
            <p:ph type="sldImg"/>
          </p:nvPr>
        </p:nvSpPr>
        <p:spPr>
          <a:ln/>
        </p:spPr>
      </p:sp>
      <p:sp>
        <p:nvSpPr>
          <p:cNvPr id="34819" name="Notes Placeholder 2">
            <a:extLst>
              <a:ext uri="{FF2B5EF4-FFF2-40B4-BE49-F238E27FC236}">
                <a16:creationId xmlns:a16="http://schemas.microsoft.com/office/drawing/2014/main" id="{901CA5C0-C815-4356-B1D0-AB512772C1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4820" name="Slide Number Placeholder 3">
            <a:extLst>
              <a:ext uri="{FF2B5EF4-FFF2-40B4-BE49-F238E27FC236}">
                <a16:creationId xmlns:a16="http://schemas.microsoft.com/office/drawing/2014/main" id="{6C9BBC5A-66E4-4049-8B35-2B6C0DE6732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DE20B44-4EC9-40D9-896E-4EA16F931FDE}" type="slidenum">
              <a:rPr lang="en-US" altLang="en-US" sz="1200"/>
              <a:pPr/>
              <a:t>31</a:t>
            </a:fld>
            <a:endParaRPr lang="en-US"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C5C8E966-220A-4473-8FDD-2174F58930D3}"/>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72DC11AB-FE53-47DF-8B47-065B497981C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5844" name="Slide Number Placeholder 3">
            <a:extLst>
              <a:ext uri="{FF2B5EF4-FFF2-40B4-BE49-F238E27FC236}">
                <a16:creationId xmlns:a16="http://schemas.microsoft.com/office/drawing/2014/main" id="{5B9BFA87-B7E8-4B39-8CAA-532CCCF90DA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F7D6DBF-5696-400E-A173-7B7176AAB078}" type="slidenum">
              <a:rPr lang="en-US" altLang="en-US" sz="1200"/>
              <a:pPr/>
              <a:t>32</a:t>
            </a:fld>
            <a:endParaRPr lang="en-US" alt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EED92E2-9744-4AB3-8BAA-C0684E5284DF}"/>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DD0EE7E4-21B8-4C16-A18F-90D62D7FFB3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6868" name="Slide Number Placeholder 3">
            <a:extLst>
              <a:ext uri="{FF2B5EF4-FFF2-40B4-BE49-F238E27FC236}">
                <a16:creationId xmlns:a16="http://schemas.microsoft.com/office/drawing/2014/main" id="{C99C4D15-E179-40A3-AD35-B72F45E99E1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A983432-E90A-4E79-844A-A15EB8ACE63D}" type="slidenum">
              <a:rPr lang="en-US" altLang="en-US" sz="1200"/>
              <a:pPr/>
              <a:t>33</a:t>
            </a:fld>
            <a:endParaRPr lang="en-US" alt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5142217C-213A-4711-BCD4-6A2308FF6E3B}"/>
              </a:ext>
            </a:extLst>
          </p:cNvPr>
          <p:cNvSpPr>
            <a:spLocks noGrp="1" noRot="1" noChangeAspect="1" noTextEdit="1"/>
          </p:cNvSpPr>
          <p:nvPr>
            <p:ph type="sldImg"/>
          </p:nvPr>
        </p:nvSpPr>
        <p:spPr>
          <a:ln/>
        </p:spPr>
      </p:sp>
      <p:sp>
        <p:nvSpPr>
          <p:cNvPr id="44035" name="Notes Placeholder 2">
            <a:extLst>
              <a:ext uri="{FF2B5EF4-FFF2-40B4-BE49-F238E27FC236}">
                <a16:creationId xmlns:a16="http://schemas.microsoft.com/office/drawing/2014/main" id="{9E27B563-1DED-4052-B88A-59F433F4553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4036" name="Slide Number Placeholder 3">
            <a:extLst>
              <a:ext uri="{FF2B5EF4-FFF2-40B4-BE49-F238E27FC236}">
                <a16:creationId xmlns:a16="http://schemas.microsoft.com/office/drawing/2014/main" id="{2F1BA7A3-AAE6-48CD-AD32-F5539F5F65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C372E64-5DFF-4DED-9862-FFE6B10F9DB0}" type="slidenum">
              <a:rPr lang="en-US" altLang="en-US" sz="1200"/>
              <a:pPr/>
              <a:t>34</a:t>
            </a:fld>
            <a:endParaRPr lang="en-US" alt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FD6D50E3-E3E7-4078-B0BD-92073D4CF987}"/>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9FCA4C78-0CCF-4822-9C9B-984B620BC80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6084" name="Slide Number Placeholder 3">
            <a:extLst>
              <a:ext uri="{FF2B5EF4-FFF2-40B4-BE49-F238E27FC236}">
                <a16:creationId xmlns:a16="http://schemas.microsoft.com/office/drawing/2014/main" id="{C4A31856-3CF4-47F1-932F-46CA057D3AE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9F59C70-BA0C-4122-8E30-D62C1852B7B2}" type="slidenum">
              <a:rPr lang="en-US" altLang="en-US" sz="1200"/>
              <a:pPr/>
              <a:t>35</a:t>
            </a:fld>
            <a:endParaRPr lang="en-US" alt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098EED07-8A93-436E-8C26-E2DBE1AB855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BFD1A65-79A6-40BE-A687-2691E8EA0AF9}" type="slidenum">
              <a:rPr lang="en-US" altLang="en-US" sz="1200"/>
              <a:pPr/>
              <a:t>36</a:t>
            </a:fld>
            <a:endParaRPr lang="en-US" altLang="en-US" sz="1200"/>
          </a:p>
        </p:txBody>
      </p:sp>
      <p:sp>
        <p:nvSpPr>
          <p:cNvPr id="51203" name="Rectangle 2">
            <a:extLst>
              <a:ext uri="{FF2B5EF4-FFF2-40B4-BE49-F238E27FC236}">
                <a16:creationId xmlns:a16="http://schemas.microsoft.com/office/drawing/2014/main" id="{D5EA0A5E-8C52-4370-AE38-BFFE51CD6363}"/>
              </a:ext>
            </a:extLst>
          </p:cNvPr>
          <p:cNvSpPr>
            <a:spLocks noGrp="1" noRot="1" noChangeAspect="1" noChangeArrowheads="1" noTextEdit="1"/>
          </p:cNvSpPr>
          <p:nvPr>
            <p:ph type="sldImg"/>
          </p:nvPr>
        </p:nvSpPr>
        <p:spPr>
          <a:ln/>
        </p:spPr>
      </p:sp>
      <p:sp>
        <p:nvSpPr>
          <p:cNvPr id="51204" name="Rectangle 3">
            <a:extLst>
              <a:ext uri="{FF2B5EF4-FFF2-40B4-BE49-F238E27FC236}">
                <a16:creationId xmlns:a16="http://schemas.microsoft.com/office/drawing/2014/main" id="{66D2734F-B980-49EB-9FEC-9E0EEB77BAA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72B0D2AC-5470-49E8-A221-D0D12462D75C}"/>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3CEBCF5F-13F8-40E8-81F6-2EE48334C1F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1748" name="Slide Number Placeholder 3">
            <a:extLst>
              <a:ext uri="{FF2B5EF4-FFF2-40B4-BE49-F238E27FC236}">
                <a16:creationId xmlns:a16="http://schemas.microsoft.com/office/drawing/2014/main" id="{0CB487D2-2AAC-48C7-A368-263357C9255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1B927AB-F8EE-4379-9DEF-351BDAAD8968}" type="slidenum">
              <a:rPr lang="en-US" altLang="en-US" sz="120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077641A8-36AB-46AB-89F0-9C249DD80CD8}"/>
              </a:ext>
            </a:extLst>
          </p:cNvPr>
          <p:cNvSpPr>
            <a:spLocks noGrp="1" noRot="1" noChangeAspect="1" noTextEdit="1"/>
          </p:cNvSpPr>
          <p:nvPr>
            <p:ph type="sldImg"/>
          </p:nvPr>
        </p:nvSpPr>
        <p:spPr>
          <a:ln/>
        </p:spPr>
      </p:sp>
      <p:sp>
        <p:nvSpPr>
          <p:cNvPr id="32771" name="Notes Placeholder 2">
            <a:extLst>
              <a:ext uri="{FF2B5EF4-FFF2-40B4-BE49-F238E27FC236}">
                <a16:creationId xmlns:a16="http://schemas.microsoft.com/office/drawing/2014/main" id="{34F11F08-F715-48B2-AB73-ED635B462D8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2772" name="Slide Number Placeholder 3">
            <a:extLst>
              <a:ext uri="{FF2B5EF4-FFF2-40B4-BE49-F238E27FC236}">
                <a16:creationId xmlns:a16="http://schemas.microsoft.com/office/drawing/2014/main" id="{167922F8-FE26-4B63-A31B-6F09C0EA298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F52B5D7-2A07-4F2F-BE97-D52ABFFD7CE2}" type="slidenum">
              <a:rPr lang="en-US" altLang="en-US" sz="120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F8665346-CC78-4B81-BDB8-A7A8C0080F76}"/>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4621A560-01B5-4D04-890F-541065DB2C1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3796" name="Slide Number Placeholder 3">
            <a:extLst>
              <a:ext uri="{FF2B5EF4-FFF2-40B4-BE49-F238E27FC236}">
                <a16:creationId xmlns:a16="http://schemas.microsoft.com/office/drawing/2014/main" id="{F2EBF97E-6022-41A2-94D4-C9382BF56B6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BD9C012-4B94-461A-9B34-DFBFB3DB1004}" type="slidenum">
              <a:rPr lang="en-US" altLang="en-US" sz="120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35D16528-36FC-4A54-891A-F7DA16FD5A07}"/>
              </a:ext>
            </a:extLst>
          </p:cNvPr>
          <p:cNvSpPr>
            <a:spLocks noGrp="1" noRot="1" noChangeAspect="1" noTextEdit="1"/>
          </p:cNvSpPr>
          <p:nvPr>
            <p:ph type="sldImg"/>
          </p:nvPr>
        </p:nvSpPr>
        <p:spPr>
          <a:ln/>
        </p:spPr>
      </p:sp>
      <p:sp>
        <p:nvSpPr>
          <p:cNvPr id="34819" name="Notes Placeholder 2">
            <a:extLst>
              <a:ext uri="{FF2B5EF4-FFF2-40B4-BE49-F238E27FC236}">
                <a16:creationId xmlns:a16="http://schemas.microsoft.com/office/drawing/2014/main" id="{D223F02D-1D0D-4C4C-B81B-022B721DE25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4820" name="Slide Number Placeholder 3">
            <a:extLst>
              <a:ext uri="{FF2B5EF4-FFF2-40B4-BE49-F238E27FC236}">
                <a16:creationId xmlns:a16="http://schemas.microsoft.com/office/drawing/2014/main" id="{8D474846-21AF-4634-859E-9B67ADC6EAA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B48DF63-B2BE-483E-B403-FB05F9E082CB}" type="slidenum">
              <a:rPr lang="en-US" altLang="en-US" sz="120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E8BA4EED-D556-429C-988C-58F8FCD59FE4}"/>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9C4BF29B-36EA-4E23-8753-80CB98A6D1A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5844" name="Slide Number Placeholder 3">
            <a:extLst>
              <a:ext uri="{FF2B5EF4-FFF2-40B4-BE49-F238E27FC236}">
                <a16:creationId xmlns:a16="http://schemas.microsoft.com/office/drawing/2014/main" id="{4FE5E45A-45F1-4D8C-A7C0-D3D66EF9774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C849C99-E2E9-438F-A7EB-6E421CD24742}" type="slidenum">
              <a:rPr lang="en-US" altLang="en-US" sz="120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708BD7A9-21A3-48BA-8BA6-1C33778107E7}"/>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B3CC437E-0E9B-4F0D-8545-F1813E82565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6868" name="Slide Number Placeholder 3">
            <a:extLst>
              <a:ext uri="{FF2B5EF4-FFF2-40B4-BE49-F238E27FC236}">
                <a16:creationId xmlns:a16="http://schemas.microsoft.com/office/drawing/2014/main" id="{AFE26513-AE1C-484D-9B0A-B1F747408D5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3BF729C-2789-4B54-ADB6-45BAB73757F0}"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18F3FA7-3429-4CAE-8A83-373CFD60177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C181057-0DAA-4408-9E60-8BD3CBB981F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E59880B-BAD5-4ADB-85CD-935E3A3A3F0C}"/>
              </a:ext>
            </a:extLst>
          </p:cNvPr>
          <p:cNvSpPr>
            <a:spLocks noGrp="1" noChangeArrowheads="1"/>
          </p:cNvSpPr>
          <p:nvPr>
            <p:ph type="sldNum" sz="quarter" idx="12"/>
          </p:nvPr>
        </p:nvSpPr>
        <p:spPr>
          <a:ln/>
        </p:spPr>
        <p:txBody>
          <a:bodyPr/>
          <a:lstStyle>
            <a:lvl1pPr>
              <a:defRPr/>
            </a:lvl1pPr>
          </a:lstStyle>
          <a:p>
            <a:fld id="{D953DD6F-1730-4F94-90CD-6F4A6BA009F7}" type="slidenum">
              <a:rPr lang="en-US" altLang="en-US"/>
              <a:pPr/>
              <a:t>‹#›</a:t>
            </a:fld>
            <a:endParaRPr lang="en-US" altLang="en-US"/>
          </a:p>
        </p:txBody>
      </p:sp>
    </p:spTree>
    <p:extLst>
      <p:ext uri="{BB962C8B-B14F-4D97-AF65-F5344CB8AC3E}">
        <p14:creationId xmlns:p14="http://schemas.microsoft.com/office/powerpoint/2010/main" val="7327079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88019FF7-CBC9-4BAC-9475-2C17E17E2D7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2B862A9-7458-4E7B-B03C-00D066DEDCB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B3285CA-A3A3-4A41-A5E7-CF3ADEB9D643}"/>
              </a:ext>
            </a:extLst>
          </p:cNvPr>
          <p:cNvSpPr>
            <a:spLocks noGrp="1" noChangeArrowheads="1"/>
          </p:cNvSpPr>
          <p:nvPr>
            <p:ph type="sldNum" sz="quarter" idx="12"/>
          </p:nvPr>
        </p:nvSpPr>
        <p:spPr>
          <a:ln/>
        </p:spPr>
        <p:txBody>
          <a:bodyPr/>
          <a:lstStyle>
            <a:lvl1pPr>
              <a:defRPr/>
            </a:lvl1pPr>
          </a:lstStyle>
          <a:p>
            <a:fld id="{20C92A72-E46C-4406-A47F-A0F6092028E1}" type="slidenum">
              <a:rPr lang="en-US" altLang="en-US"/>
              <a:pPr/>
              <a:t>‹#›</a:t>
            </a:fld>
            <a:endParaRPr lang="en-US" altLang="en-US"/>
          </a:p>
        </p:txBody>
      </p:sp>
    </p:spTree>
    <p:extLst>
      <p:ext uri="{BB962C8B-B14F-4D97-AF65-F5344CB8AC3E}">
        <p14:creationId xmlns:p14="http://schemas.microsoft.com/office/powerpoint/2010/main" val="2598332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11383-D13A-4AF9-BA58-07E63C40D347}"/>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B9E5CC-F673-4DFF-9933-DAFF2BD80AE6}"/>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7031666"/>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73426-DA5F-4939-BFA5-F35FC1C062C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17FF825-9B0F-4348-B56D-F42D3267669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363438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5D12F-863A-4D7E-A6E2-BDC6D37AFFB3}"/>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38DD1EF-0AD5-4F7D-8863-DD2C2F437CC8}"/>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55932721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85B92-6796-4858-A42E-34AC8B3E13E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0F9F981-BBD5-43E0-8861-9D69C95CF3C1}"/>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5D960C3-C2E5-41E2-9CD9-7FB3DE616B98}"/>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8882748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6132F-D99C-4493-A9CC-52FDC2E5B678}"/>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D332E7F-706B-4ACD-A418-FE1C58C91970}"/>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29A7B49-12E0-4311-842E-5709E3B9FFED}"/>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2295669-DFB5-4E82-A381-20A50FDB74CB}"/>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E6196D2-235F-43A8-ACDF-90AAC2C42DA5}"/>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464094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AE78B-BA3C-4118-85AC-5C9FF491429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5602223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8999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D4017E-1AAB-493F-8ABC-B249E6FA878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DFBE0D2-55DC-4858-990C-B7CCEA82CD8B}"/>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A2F125-9384-410E-AB0C-F51987840443}"/>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06617958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07928-4E6B-4CE7-B539-1B3C6843889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9390F47-A598-4683-9E52-A78787107D6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9F0ECDC-30D5-4AFE-A826-3D6BED7CF05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67140526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E88F1E24-70EF-47B1-8D5E-AF3952EB2E4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3FF839F-1164-403F-9C05-130794DC85F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E58CD98-2A42-4626-9A2C-C53EE553DAFA}"/>
              </a:ext>
            </a:extLst>
          </p:cNvPr>
          <p:cNvSpPr>
            <a:spLocks noGrp="1" noChangeArrowheads="1"/>
          </p:cNvSpPr>
          <p:nvPr>
            <p:ph type="sldNum" sz="quarter" idx="12"/>
          </p:nvPr>
        </p:nvSpPr>
        <p:spPr>
          <a:ln/>
        </p:spPr>
        <p:txBody>
          <a:bodyPr/>
          <a:lstStyle>
            <a:lvl1pPr>
              <a:defRPr/>
            </a:lvl1pPr>
          </a:lstStyle>
          <a:p>
            <a:fld id="{2B9F7A9B-F4D8-4804-BAFE-BBDF52B9F545}" type="slidenum">
              <a:rPr lang="en-US" altLang="en-US"/>
              <a:pPr/>
              <a:t>‹#›</a:t>
            </a:fld>
            <a:endParaRPr lang="en-US" altLang="en-US"/>
          </a:p>
        </p:txBody>
      </p:sp>
    </p:spTree>
    <p:extLst>
      <p:ext uri="{BB962C8B-B14F-4D97-AF65-F5344CB8AC3E}">
        <p14:creationId xmlns:p14="http://schemas.microsoft.com/office/powerpoint/2010/main" val="23574388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76E1C-9E22-4D99-B35A-CB4D394344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76EDF98-D377-4EE7-A7DF-E799582CFEE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0509593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5E671D-FCD1-4DA3-8165-15427E17ECAF}"/>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7F98F79-999D-4031-AC96-424267238701}"/>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2788102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ACA77D20-2579-4F1F-A548-09E3209D3E6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8FF039C4-55CA-4DE4-B48D-6A8A659DCBE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B79903C4-05A2-4679-90DE-215CE698C27A}"/>
              </a:ext>
            </a:extLst>
          </p:cNvPr>
          <p:cNvSpPr>
            <a:spLocks noGrp="1" noChangeArrowheads="1"/>
          </p:cNvSpPr>
          <p:nvPr>
            <p:ph type="sldNum" sz="quarter" idx="12"/>
          </p:nvPr>
        </p:nvSpPr>
        <p:spPr>
          <a:ln/>
        </p:spPr>
        <p:txBody>
          <a:bodyPr/>
          <a:lstStyle>
            <a:lvl1pPr>
              <a:defRPr/>
            </a:lvl1pPr>
          </a:lstStyle>
          <a:p>
            <a:fld id="{A9A0428C-CF01-46BE-B259-DAAC48994F6C}" type="slidenum">
              <a:rPr lang="en-US" altLang="en-US"/>
              <a:pPr/>
              <a:t>‹#›</a:t>
            </a:fld>
            <a:endParaRPr lang="en-US" altLang="en-US"/>
          </a:p>
        </p:txBody>
      </p:sp>
    </p:spTree>
    <p:extLst>
      <p:ext uri="{BB962C8B-B14F-4D97-AF65-F5344CB8AC3E}">
        <p14:creationId xmlns:p14="http://schemas.microsoft.com/office/powerpoint/2010/main" val="42466460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942406BE-C0C6-465B-88AA-002191645EBC}"/>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26915E94-986D-450D-8683-3B6012DDD4B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1DDE9837-4403-4499-838E-B65C64D1C4BF}"/>
              </a:ext>
            </a:extLst>
          </p:cNvPr>
          <p:cNvSpPr>
            <a:spLocks noGrp="1" noChangeArrowheads="1"/>
          </p:cNvSpPr>
          <p:nvPr>
            <p:ph type="sldNum" sz="quarter" idx="12"/>
          </p:nvPr>
        </p:nvSpPr>
        <p:spPr>
          <a:ln/>
        </p:spPr>
        <p:txBody>
          <a:bodyPr/>
          <a:lstStyle>
            <a:lvl1pPr>
              <a:defRPr/>
            </a:lvl1pPr>
          </a:lstStyle>
          <a:p>
            <a:fld id="{13CDA10F-18CA-40DD-AB27-DF8896F71304}" type="slidenum">
              <a:rPr lang="en-US" altLang="en-US"/>
              <a:pPr/>
              <a:t>‹#›</a:t>
            </a:fld>
            <a:endParaRPr lang="en-US" altLang="en-US"/>
          </a:p>
        </p:txBody>
      </p:sp>
    </p:spTree>
    <p:extLst>
      <p:ext uri="{BB962C8B-B14F-4D97-AF65-F5344CB8AC3E}">
        <p14:creationId xmlns:p14="http://schemas.microsoft.com/office/powerpoint/2010/main" val="1655637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D82102C2-1944-4EF5-9929-FD21FCE1F8A0}"/>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01041F3F-5DFF-4826-9809-ECF7C3D1A85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824F491C-53B1-465B-822D-869B314B0177}"/>
              </a:ext>
            </a:extLst>
          </p:cNvPr>
          <p:cNvSpPr>
            <a:spLocks noGrp="1" noChangeArrowheads="1"/>
          </p:cNvSpPr>
          <p:nvPr>
            <p:ph type="sldNum" sz="quarter" idx="12"/>
          </p:nvPr>
        </p:nvSpPr>
        <p:spPr>
          <a:ln/>
        </p:spPr>
        <p:txBody>
          <a:bodyPr/>
          <a:lstStyle>
            <a:lvl1pPr>
              <a:defRPr/>
            </a:lvl1pPr>
          </a:lstStyle>
          <a:p>
            <a:fld id="{B8AB5117-2D23-4AA1-867C-2E9B96175088}" type="slidenum">
              <a:rPr lang="en-US" altLang="en-US"/>
              <a:pPr/>
              <a:t>‹#›</a:t>
            </a:fld>
            <a:endParaRPr lang="en-US" altLang="en-US"/>
          </a:p>
        </p:txBody>
      </p:sp>
    </p:spTree>
    <p:extLst>
      <p:ext uri="{BB962C8B-B14F-4D97-AF65-F5344CB8AC3E}">
        <p14:creationId xmlns:p14="http://schemas.microsoft.com/office/powerpoint/2010/main" val="2873036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BB251E3E-5C82-449A-9088-AF186DE0B41D}"/>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0375636B-39FE-4B40-B7D8-35FE426D209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ABD19DD3-D37E-4A79-AEA7-8059F94113FA}"/>
              </a:ext>
            </a:extLst>
          </p:cNvPr>
          <p:cNvSpPr>
            <a:spLocks noGrp="1" noChangeArrowheads="1"/>
          </p:cNvSpPr>
          <p:nvPr>
            <p:ph type="sldNum" sz="quarter" idx="12"/>
          </p:nvPr>
        </p:nvSpPr>
        <p:spPr>
          <a:ln/>
        </p:spPr>
        <p:txBody>
          <a:bodyPr/>
          <a:lstStyle>
            <a:lvl1pPr>
              <a:defRPr/>
            </a:lvl1pPr>
          </a:lstStyle>
          <a:p>
            <a:fld id="{FD73BAC6-5224-422B-B8D2-D24AEAC62F89}" type="slidenum">
              <a:rPr lang="en-US" altLang="en-US"/>
              <a:pPr/>
              <a:t>‹#›</a:t>
            </a:fld>
            <a:endParaRPr lang="en-US" altLang="en-US"/>
          </a:p>
        </p:txBody>
      </p:sp>
    </p:spTree>
    <p:extLst>
      <p:ext uri="{BB962C8B-B14F-4D97-AF65-F5344CB8AC3E}">
        <p14:creationId xmlns:p14="http://schemas.microsoft.com/office/powerpoint/2010/main" val="52098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4C73C78B-5A5C-4618-9FCE-7F4AA38A831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96B1D4A-B4E5-4F9A-84B2-0925A5566D3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B19FF6BF-C97D-4E2D-8B5E-102986CF683D}"/>
              </a:ext>
            </a:extLst>
          </p:cNvPr>
          <p:cNvSpPr>
            <a:spLocks noGrp="1" noChangeArrowheads="1"/>
          </p:cNvSpPr>
          <p:nvPr>
            <p:ph type="sldNum" sz="quarter" idx="12"/>
          </p:nvPr>
        </p:nvSpPr>
        <p:spPr>
          <a:ln/>
        </p:spPr>
        <p:txBody>
          <a:bodyPr/>
          <a:lstStyle>
            <a:lvl1pPr>
              <a:defRPr/>
            </a:lvl1pPr>
          </a:lstStyle>
          <a:p>
            <a:fld id="{8354CCA2-B009-4C41-A82C-366B14934855}" type="slidenum">
              <a:rPr lang="en-US" altLang="en-US"/>
              <a:pPr/>
              <a:t>‹#›</a:t>
            </a:fld>
            <a:endParaRPr lang="en-US" altLang="en-US"/>
          </a:p>
        </p:txBody>
      </p:sp>
    </p:spTree>
    <p:extLst>
      <p:ext uri="{BB962C8B-B14F-4D97-AF65-F5344CB8AC3E}">
        <p14:creationId xmlns:p14="http://schemas.microsoft.com/office/powerpoint/2010/main" val="3865647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A164D440-CFE4-406C-9D63-5FE2DAF6F4A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AD9B17F9-1260-4190-B6B0-BAA825BA6E9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442B0F8B-5041-4539-85E4-0D87C5B1BF3E}"/>
              </a:ext>
            </a:extLst>
          </p:cNvPr>
          <p:cNvSpPr>
            <a:spLocks noGrp="1" noChangeArrowheads="1"/>
          </p:cNvSpPr>
          <p:nvPr>
            <p:ph type="sldNum" sz="quarter" idx="12"/>
          </p:nvPr>
        </p:nvSpPr>
        <p:spPr>
          <a:ln/>
        </p:spPr>
        <p:txBody>
          <a:bodyPr/>
          <a:lstStyle>
            <a:lvl1pPr>
              <a:defRPr/>
            </a:lvl1pPr>
          </a:lstStyle>
          <a:p>
            <a:fld id="{F3D72733-FADF-44AC-84D0-653930A50F56}" type="slidenum">
              <a:rPr lang="en-US" altLang="en-US"/>
              <a:pPr/>
              <a:t>‹#›</a:t>
            </a:fld>
            <a:endParaRPr lang="en-US" altLang="en-US"/>
          </a:p>
        </p:txBody>
      </p:sp>
    </p:spTree>
    <p:extLst>
      <p:ext uri="{BB962C8B-B14F-4D97-AF65-F5344CB8AC3E}">
        <p14:creationId xmlns:p14="http://schemas.microsoft.com/office/powerpoint/2010/main" val="29357951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092AF72-CDF4-447E-B378-98A19DF7B5B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215A612-F728-4B3A-86EA-8E0A6273378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816E4A58-A5FC-42B9-883F-6CBFD0B41ECD}"/>
              </a:ext>
            </a:extLst>
          </p:cNvPr>
          <p:cNvSpPr>
            <a:spLocks noGrp="1" noChangeArrowheads="1"/>
          </p:cNvSpPr>
          <p:nvPr>
            <p:ph type="sldNum" sz="quarter" idx="12"/>
          </p:nvPr>
        </p:nvSpPr>
        <p:spPr>
          <a:ln/>
        </p:spPr>
        <p:txBody>
          <a:bodyPr/>
          <a:lstStyle>
            <a:lvl1pPr>
              <a:defRPr/>
            </a:lvl1pPr>
          </a:lstStyle>
          <a:p>
            <a:fld id="{21CF6009-1C17-4A38-B70A-9A85768F3040}" type="slidenum">
              <a:rPr lang="en-US" altLang="en-US"/>
              <a:pPr/>
              <a:t>‹#›</a:t>
            </a:fld>
            <a:endParaRPr lang="en-US" altLang="en-US"/>
          </a:p>
        </p:txBody>
      </p:sp>
    </p:spTree>
    <p:extLst>
      <p:ext uri="{BB962C8B-B14F-4D97-AF65-F5344CB8AC3E}">
        <p14:creationId xmlns:p14="http://schemas.microsoft.com/office/powerpoint/2010/main" val="36837142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6BA705DA-27C0-4F79-BF25-5B3BCCAA7A04}"/>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B49987A5-074F-4724-8626-EE586C367D7A}"/>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1425A396-69D0-4F42-AE48-2EDCDB72AEC7}"/>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4A28BB9D-880D-4A91-9F63-C40EB2588A09}"/>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48274D8A-B4FD-49FA-B5DC-531DD8EF8F0D}"/>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D9C05CB5-B7E0-4C0F-B40E-B1EC8532692B}"/>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C4C4976B-C61B-4AC7-8169-2BEE82AACE96}"/>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2862B6FB-BC90-4506-876F-80D0D52C4D15}" type="slidenum">
              <a:rPr lang="en-US" altLang="en-US"/>
              <a:pPr/>
              <a:t>‹#›</a:t>
            </a:fld>
            <a:endParaRPr lang="en-US" altLang="en-US"/>
          </a:p>
        </p:txBody>
      </p:sp>
      <p:sp>
        <p:nvSpPr>
          <p:cNvPr id="20489" name="Freeform 9">
            <a:extLst>
              <a:ext uri="{FF2B5EF4-FFF2-40B4-BE49-F238E27FC236}">
                <a16:creationId xmlns:a16="http://schemas.microsoft.com/office/drawing/2014/main" id="{022BA6FF-7E71-4E92-93FB-0407E8F52CE9}"/>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B67605C2-4DC2-444A-8548-963E03069766}"/>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987" r:id="rId1"/>
    <p:sldLayoutId id="2147483988" r:id="rId2"/>
    <p:sldLayoutId id="2147483989" r:id="rId3"/>
    <p:sldLayoutId id="2147483990" r:id="rId4"/>
    <p:sldLayoutId id="2147483991" r:id="rId5"/>
    <p:sldLayoutId id="2147483992" r:id="rId6"/>
    <p:sldLayoutId id="2147483993" r:id="rId7"/>
    <p:sldLayoutId id="2147483994" r:id="rId8"/>
    <p:sldLayoutId id="2147483995" r:id="rId9"/>
    <p:sldLayoutId id="2147483996"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F527AD0B-DB37-47B6-A15A-20E1FE3CCB7D}"/>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FBBE12FB-394D-4492-8AAC-33BDA4CC6A8F}"/>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D44DF26D-CBE8-46C3-B465-4FAC4F84F463}"/>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65541" name="Picture 3" descr="MHE-red-RGB-email-logo.png">
            <a:extLst>
              <a:ext uri="{FF2B5EF4-FFF2-40B4-BE49-F238E27FC236}">
                <a16:creationId xmlns:a16="http://schemas.microsoft.com/office/drawing/2014/main" id="{71742C41-0669-476C-A38C-25DB6CC91EF8}"/>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B934456A-043F-47BA-A882-7E9091CB72B1}"/>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EBCCE0F5-9758-4488-A897-13EF9C215695}"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8519FAA9-10A0-44CA-8A77-8DABD37C2B1C}"/>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2996E86E-AA6E-4A2F-9F43-E6465C75807F}"/>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7A2D9A89-3FB6-4AB9-A207-0249DD9995BF}"/>
              </a:ext>
            </a:extLst>
          </p:cNvPr>
          <p:cNvSpPr txBox="1">
            <a:spLocks noChangeArrowheads="1"/>
          </p:cNvSpPr>
          <p:nvPr/>
        </p:nvSpPr>
        <p:spPr bwMode="auto">
          <a:xfrm>
            <a:off x="15240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3" name="Title 2">
            <a:extLst>
              <a:ext uri="{FF2B5EF4-FFF2-40B4-BE49-F238E27FC236}">
                <a16:creationId xmlns:a16="http://schemas.microsoft.com/office/drawing/2014/main" id="{05F701E0-123D-4B53-B686-0187FCD6B129}"/>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43A793B5-61BA-4D8D-99BB-BB1D6206D0F2}"/>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Nervous System—Cells </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8A1482C6-38E1-4B51-A892-5A169E121E59}"/>
              </a:ext>
            </a:extLst>
          </p:cNvPr>
          <p:cNvSpPr>
            <a:spLocks noGrp="1" noChangeArrowheads="1"/>
          </p:cNvSpPr>
          <p:nvPr>
            <p:ph type="title"/>
          </p:nvPr>
        </p:nvSpPr>
        <p:spPr/>
        <p:txBody>
          <a:bodyPr/>
          <a:lstStyle/>
          <a:p>
            <a:pPr eaLnBrk="1" hangingPunct="1"/>
            <a:r>
              <a:rPr lang="en-US" altLang="en-US"/>
              <a:t>Question 8</a:t>
            </a:r>
          </a:p>
        </p:txBody>
      </p:sp>
      <p:sp>
        <p:nvSpPr>
          <p:cNvPr id="12291" name="Rectangle 6">
            <a:extLst>
              <a:ext uri="{FF2B5EF4-FFF2-40B4-BE49-F238E27FC236}">
                <a16:creationId xmlns:a16="http://schemas.microsoft.com/office/drawing/2014/main" id="{C2DAF82F-D995-465B-80BE-8D2E461488F6}"/>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Nervous tissue is the only excitable tissue.</a:t>
            </a:r>
            <a:endParaRPr lang="en-US" altLang="en-US"/>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A17D4187-813F-4DAD-97EB-46997601118C}"/>
              </a:ext>
            </a:extLst>
          </p:cNvPr>
          <p:cNvSpPr>
            <a:spLocks noGrp="1" noChangeArrowheads="1"/>
          </p:cNvSpPr>
          <p:nvPr>
            <p:ph type="title"/>
          </p:nvPr>
        </p:nvSpPr>
        <p:spPr/>
        <p:txBody>
          <a:bodyPr/>
          <a:lstStyle/>
          <a:p>
            <a:pPr eaLnBrk="1" hangingPunct="1"/>
            <a:r>
              <a:rPr lang="en-US" altLang="en-US"/>
              <a:t>Question 9</a:t>
            </a:r>
          </a:p>
        </p:txBody>
      </p:sp>
      <p:sp>
        <p:nvSpPr>
          <p:cNvPr id="13315" name="Rectangle 6">
            <a:extLst>
              <a:ext uri="{FF2B5EF4-FFF2-40B4-BE49-F238E27FC236}">
                <a16:creationId xmlns:a16="http://schemas.microsoft.com/office/drawing/2014/main" id="{0DE18C2C-6E22-4F2F-8C0B-63BFF30C14BC}"/>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pPr>
            <a:r>
              <a:rPr lang="en-US" altLang="en-US" sz="2400"/>
              <a:t>	Summation</a:t>
            </a:r>
          </a:p>
          <a:p>
            <a:pPr marL="1303338" lvl="2" indent="-457200">
              <a:buFont typeface="Arial" panose="020B0604020202020204" pitchFamily="34" charset="0"/>
              <a:buAutoNum type="alphaLcPeriod"/>
            </a:pPr>
            <a:r>
              <a:rPr lang="en-US" altLang="en-US"/>
              <a:t>Occurs on the cell body</a:t>
            </a:r>
          </a:p>
          <a:p>
            <a:pPr marL="1303338" lvl="2" indent="-457200">
              <a:buFont typeface="Arial" panose="020B0604020202020204" pitchFamily="34" charset="0"/>
              <a:buAutoNum type="alphaLcPeriod"/>
            </a:pPr>
            <a:r>
              <a:rPr lang="en-US" altLang="en-US"/>
              <a:t>Of graded potentials can lead to action potentials</a:t>
            </a:r>
          </a:p>
          <a:p>
            <a:pPr marL="1303338" lvl="2" indent="-457200">
              <a:buFont typeface="Arial" panose="020B0604020202020204" pitchFamily="34" charset="0"/>
              <a:buAutoNum type="alphaLcPeriod"/>
            </a:pPr>
            <a:r>
              <a:rPr lang="en-US" altLang="en-US"/>
              <a:t>Can be spatial when simultaneous stimulations from several presynaptic end bulbs occur</a:t>
            </a:r>
          </a:p>
          <a:p>
            <a:pPr marL="1303338" lvl="2" indent="-457200">
              <a:buFont typeface="Arial" panose="020B0604020202020204" pitchFamily="34" charset="0"/>
              <a:buAutoNum type="alphaLcPeriod"/>
            </a:pPr>
            <a:r>
              <a:rPr lang="en-US" altLang="en-US"/>
              <a:t>Can be temporal when many stimulations from the same presynaptic end bulb occur</a:t>
            </a:r>
          </a:p>
          <a:p>
            <a:pPr marL="1303338" lvl="2" indent="-457200">
              <a:buFont typeface="Arial" panose="020B0604020202020204" pitchFamily="34" charset="0"/>
              <a:buAutoNum type="alphaLcPeriod"/>
            </a:pPr>
            <a:r>
              <a:rPr lang="en-US" altLang="en-US"/>
              <a:t>All of the above are correct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EFF5F8CE-22CD-4E1C-BC69-E6F44A5F4A37}"/>
              </a:ext>
            </a:extLst>
          </p:cNvPr>
          <p:cNvSpPr>
            <a:spLocks noGrp="1" noChangeArrowheads="1"/>
          </p:cNvSpPr>
          <p:nvPr>
            <p:ph type="title"/>
          </p:nvPr>
        </p:nvSpPr>
        <p:spPr/>
        <p:txBody>
          <a:bodyPr/>
          <a:lstStyle/>
          <a:p>
            <a:pPr eaLnBrk="1" hangingPunct="1"/>
            <a:r>
              <a:rPr lang="en-US" altLang="en-US"/>
              <a:t>Question 10</a:t>
            </a:r>
          </a:p>
        </p:txBody>
      </p:sp>
      <p:sp>
        <p:nvSpPr>
          <p:cNvPr id="14339" name="Rectangle 6">
            <a:extLst>
              <a:ext uri="{FF2B5EF4-FFF2-40B4-BE49-F238E27FC236}">
                <a16:creationId xmlns:a16="http://schemas.microsoft.com/office/drawing/2014/main" id="{1B6196E7-DB5A-45CC-A1B8-C3B1CCB389CC}"/>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site of communication between two neurons is called a</a:t>
            </a:r>
          </a:p>
          <a:p>
            <a:pPr marL="1303338" lvl="2" indent="-457200">
              <a:buFont typeface="Arial" panose="020B0604020202020204" pitchFamily="34" charset="0"/>
              <a:buAutoNum type="alphaLcPeriod"/>
            </a:pPr>
            <a:r>
              <a:rPr lang="en-US" altLang="en-US"/>
              <a:t>Nissl body</a:t>
            </a:r>
          </a:p>
          <a:p>
            <a:pPr marL="1303338" lvl="2" indent="-457200">
              <a:buFont typeface="Arial" panose="020B0604020202020204" pitchFamily="34" charset="0"/>
              <a:buAutoNum type="alphaLcPeriod"/>
            </a:pPr>
            <a:r>
              <a:rPr lang="en-US" altLang="en-US"/>
              <a:t>Synapse</a:t>
            </a:r>
          </a:p>
          <a:p>
            <a:pPr marL="1303338" lvl="2" indent="-457200">
              <a:buFont typeface="Arial" panose="020B0604020202020204" pitchFamily="34" charset="0"/>
              <a:buAutoNum type="alphaLcPeriod"/>
            </a:pPr>
            <a:r>
              <a:rPr lang="en-US" altLang="en-US"/>
              <a:t>Varicosity</a:t>
            </a:r>
          </a:p>
          <a:p>
            <a:pPr marL="1303338" lvl="2" indent="-457200">
              <a:buFont typeface="Arial" panose="020B0604020202020204" pitchFamily="34" charset="0"/>
              <a:buAutoNum type="alphaLcPeriod"/>
            </a:pPr>
            <a:r>
              <a:rPr lang="en-US" altLang="en-US"/>
              <a:t>Dendrite</a:t>
            </a:r>
          </a:p>
          <a:p>
            <a:pPr marL="1303338" lvl="2" indent="-457200">
              <a:buFont typeface="Arial" panose="020B0604020202020204" pitchFamily="34" charset="0"/>
              <a:buAutoNum type="alphaLcPeriod"/>
            </a:pPr>
            <a:r>
              <a:rPr lang="en-US" altLang="en-US"/>
              <a:t>Node of Ranvier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86DDFD11-C79B-4BB9-9211-F1504305B406}"/>
              </a:ext>
            </a:extLst>
          </p:cNvPr>
          <p:cNvSpPr>
            <a:spLocks noGrp="1" noChangeArrowheads="1"/>
          </p:cNvSpPr>
          <p:nvPr>
            <p:ph type="title"/>
          </p:nvPr>
        </p:nvSpPr>
        <p:spPr/>
        <p:txBody>
          <a:bodyPr/>
          <a:lstStyle/>
          <a:p>
            <a:pPr eaLnBrk="1" hangingPunct="1"/>
            <a:r>
              <a:rPr lang="en-US" altLang="en-US"/>
              <a:t>Question 11</a:t>
            </a:r>
          </a:p>
        </p:txBody>
      </p:sp>
      <p:sp>
        <p:nvSpPr>
          <p:cNvPr id="14339" name="Rectangle 6">
            <a:extLst>
              <a:ext uri="{FF2B5EF4-FFF2-40B4-BE49-F238E27FC236}">
                <a16:creationId xmlns:a16="http://schemas.microsoft.com/office/drawing/2014/main" id="{F1A2F602-E693-4F15-9403-F71BAD4F67EB}"/>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Neurotransmitters</a:t>
            </a:r>
          </a:p>
          <a:p>
            <a:pPr marL="1303338" lvl="2" indent="-457200">
              <a:buFont typeface="+mj-lt"/>
              <a:buAutoNum type="alphaLcPeriod"/>
              <a:defRPr/>
            </a:pPr>
            <a:r>
              <a:rPr lang="en-US" dirty="0">
                <a:ea typeface="+mn-ea"/>
                <a:cs typeface="+mn-cs"/>
              </a:rPr>
              <a:t>Are classified by size </a:t>
            </a:r>
          </a:p>
          <a:p>
            <a:pPr marL="1303338" lvl="2" indent="-457200">
              <a:buFont typeface="+mj-lt"/>
              <a:buAutoNum type="alphaLcPeriod"/>
              <a:defRPr/>
            </a:pPr>
            <a:r>
              <a:rPr lang="en-US" dirty="0">
                <a:ea typeface="+mn-ea"/>
                <a:cs typeface="+mn-cs"/>
              </a:rPr>
              <a:t>Can cause an excitatory or inhibitory reaction</a:t>
            </a:r>
          </a:p>
          <a:p>
            <a:pPr marL="1303338" lvl="2" indent="-457200">
              <a:buFont typeface="+mj-lt"/>
              <a:buAutoNum type="alphaLcPeriod"/>
              <a:defRPr/>
            </a:pPr>
            <a:r>
              <a:rPr lang="en-US" dirty="0">
                <a:ea typeface="+mn-ea"/>
                <a:cs typeface="+mn-cs"/>
              </a:rPr>
              <a:t>Can be classified by structure</a:t>
            </a:r>
          </a:p>
          <a:p>
            <a:pPr marL="1303338" lvl="2" indent="-457200">
              <a:buFont typeface="+mj-lt"/>
              <a:buAutoNum type="alphaLcPeriod"/>
              <a:defRPr/>
            </a:pPr>
            <a:r>
              <a:rPr lang="en-US" dirty="0">
                <a:ea typeface="+mn-ea"/>
                <a:cs typeface="+mn-cs"/>
              </a:rPr>
              <a:t>Are chemicals released from </a:t>
            </a:r>
            <a:r>
              <a:rPr lang="en-US" dirty="0" err="1">
                <a:ea typeface="+mn-ea"/>
                <a:cs typeface="+mn-cs"/>
              </a:rPr>
              <a:t>presynaptic</a:t>
            </a:r>
            <a:r>
              <a:rPr lang="en-US" dirty="0">
                <a:ea typeface="+mn-ea"/>
                <a:cs typeface="+mn-cs"/>
              </a:rPr>
              <a:t> neurons</a:t>
            </a:r>
          </a:p>
          <a:p>
            <a:pPr marL="1303338" lvl="2" indent="-457200">
              <a:buFont typeface="+mj-lt"/>
              <a:buAutoNum type="alphaLcPeriod"/>
              <a:defRPr/>
            </a:pPr>
            <a:r>
              <a:rPr lang="en-US" dirty="0">
                <a:ea typeface="+mn-ea"/>
                <a:cs typeface="+mn-cs"/>
              </a:rPr>
              <a:t>All of the above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0DE0C6C5-3E0D-4DC1-B25D-67FABAED4BEE}"/>
              </a:ext>
            </a:extLst>
          </p:cNvPr>
          <p:cNvSpPr>
            <a:spLocks noGrp="1" noChangeArrowheads="1"/>
          </p:cNvSpPr>
          <p:nvPr>
            <p:ph type="title"/>
          </p:nvPr>
        </p:nvSpPr>
        <p:spPr/>
        <p:txBody>
          <a:bodyPr/>
          <a:lstStyle/>
          <a:p>
            <a:pPr eaLnBrk="1" hangingPunct="1"/>
            <a:r>
              <a:rPr lang="en-US" altLang="en-US"/>
              <a:t>Question 12</a:t>
            </a:r>
          </a:p>
        </p:txBody>
      </p:sp>
      <p:sp>
        <p:nvSpPr>
          <p:cNvPr id="14339" name="Rectangle 6">
            <a:extLst>
              <a:ext uri="{FF2B5EF4-FFF2-40B4-BE49-F238E27FC236}">
                <a16:creationId xmlns:a16="http://schemas.microsoft.com/office/drawing/2014/main" id="{561385C6-DD78-4779-9502-697E23E11797}"/>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Receptors which open up when bound to a neurotransmitter are </a:t>
            </a:r>
            <a:r>
              <a:rPr lang="en-US" sz="2400" dirty="0" err="1"/>
              <a:t>metabotropic</a:t>
            </a:r>
            <a:r>
              <a:rPr lang="en-US" sz="2400" dirty="0"/>
              <a:t>.</a:t>
            </a:r>
          </a:p>
          <a:p>
            <a:pPr marL="1303338" lvl="2" indent="-457200">
              <a:buFont typeface="+mj-lt"/>
              <a:buAutoNum type="alphaLcPeriod"/>
              <a:defRPr/>
            </a:pPr>
            <a:r>
              <a:rPr lang="en-US" dirty="0">
                <a:ea typeface="+mn-ea"/>
                <a:cs typeface="+mn-cs"/>
              </a:rPr>
              <a:t>This is true</a:t>
            </a:r>
          </a:p>
          <a:p>
            <a:pPr marL="1303338" lvl="2" indent="-457200">
              <a:buFont typeface="+mj-lt"/>
              <a:buAutoNum type="alphaLcPeriod"/>
              <a:defRPr/>
            </a:pPr>
            <a:r>
              <a:rPr lang="en-US" dirty="0">
                <a:ea typeface="+mn-ea"/>
                <a:cs typeface="+mn-cs"/>
              </a:rPr>
              <a:t>This is false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36500909-D104-4333-A06D-FE345FB5DF65}"/>
              </a:ext>
            </a:extLst>
          </p:cNvPr>
          <p:cNvSpPr>
            <a:spLocks noGrp="1" noChangeArrowheads="1"/>
          </p:cNvSpPr>
          <p:nvPr>
            <p:ph type="title"/>
          </p:nvPr>
        </p:nvSpPr>
        <p:spPr/>
        <p:txBody>
          <a:bodyPr/>
          <a:lstStyle/>
          <a:p>
            <a:pPr eaLnBrk="1" hangingPunct="1"/>
            <a:r>
              <a:rPr lang="en-US" altLang="en-US"/>
              <a:t>Question 13</a:t>
            </a:r>
          </a:p>
        </p:txBody>
      </p:sp>
      <p:sp>
        <p:nvSpPr>
          <p:cNvPr id="15363" name="Rectangle 6">
            <a:extLst>
              <a:ext uri="{FF2B5EF4-FFF2-40B4-BE49-F238E27FC236}">
                <a16:creationId xmlns:a16="http://schemas.microsoft.com/office/drawing/2014/main" id="{D26D51EE-3C04-4268-B6F7-EA0951F84D63}"/>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Which of the following is true of nerve impulse conduction?</a:t>
            </a:r>
          </a:p>
          <a:p>
            <a:pPr marL="1303338" lvl="2" indent="-457200">
              <a:buFont typeface="Arial" panose="020B0604020202020204" pitchFamily="34" charset="0"/>
              <a:buAutoNum type="alphaLcPeriod"/>
            </a:pPr>
            <a:r>
              <a:rPr lang="en-US" altLang="en-US"/>
              <a:t>Saltatory conduction occurs on unmyelinated axons</a:t>
            </a:r>
          </a:p>
          <a:p>
            <a:pPr marL="1303338" lvl="2" indent="-457200">
              <a:buFont typeface="Arial" panose="020B0604020202020204" pitchFamily="34" charset="0"/>
              <a:buAutoNum type="alphaLcPeriod"/>
            </a:pPr>
            <a:r>
              <a:rPr lang="en-US" altLang="en-US"/>
              <a:t>Continuous conduction down an axon occurs on myelinated axons</a:t>
            </a:r>
          </a:p>
          <a:p>
            <a:pPr marL="1303338" lvl="2" indent="-457200">
              <a:buFont typeface="Arial" panose="020B0604020202020204" pitchFamily="34" charset="0"/>
              <a:buAutoNum type="alphaLcPeriod"/>
            </a:pPr>
            <a:r>
              <a:rPr lang="en-US" altLang="en-US"/>
              <a:t>Saltatory conduction occurs on the myelin between the nodes</a:t>
            </a:r>
          </a:p>
          <a:p>
            <a:pPr marL="1303338" lvl="2" indent="-457200">
              <a:buFont typeface="Arial" panose="020B0604020202020204" pitchFamily="34" charset="0"/>
              <a:buAutoNum type="alphaLcPeriod"/>
            </a:pPr>
            <a:r>
              <a:rPr lang="en-US" altLang="en-US"/>
              <a:t>Continuous conduction down an axon is slower than salutatory conduction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8706D418-84CF-4283-A336-F848B2FD8540}"/>
              </a:ext>
            </a:extLst>
          </p:cNvPr>
          <p:cNvSpPr>
            <a:spLocks noGrp="1" noChangeArrowheads="1"/>
          </p:cNvSpPr>
          <p:nvPr>
            <p:ph type="title"/>
          </p:nvPr>
        </p:nvSpPr>
        <p:spPr/>
        <p:txBody>
          <a:bodyPr/>
          <a:lstStyle/>
          <a:p>
            <a:pPr eaLnBrk="1" hangingPunct="1"/>
            <a:r>
              <a:rPr lang="en-US" altLang="en-US"/>
              <a:t>Question 14</a:t>
            </a:r>
          </a:p>
        </p:txBody>
      </p:sp>
      <p:sp>
        <p:nvSpPr>
          <p:cNvPr id="16387" name="Rectangle 6">
            <a:extLst>
              <a:ext uri="{FF2B5EF4-FFF2-40B4-BE49-F238E27FC236}">
                <a16:creationId xmlns:a16="http://schemas.microsoft.com/office/drawing/2014/main" id="{C158FF5C-E453-462E-9ACA-88DD7AC4F7E3}"/>
              </a:ext>
            </a:extLst>
          </p:cNvPr>
          <p:cNvSpPr>
            <a:spLocks noGrp="1" noChangeArrowheads="1"/>
          </p:cNvSpPr>
          <p:nvPr>
            <p:ph type="body" idx="1"/>
          </p:nvPr>
        </p:nvSpPr>
        <p:spPr>
          <a:xfrm>
            <a:off x="685800" y="1752600"/>
            <a:ext cx="8153400" cy="4114800"/>
          </a:xfrm>
        </p:spPr>
        <p:txBody>
          <a:bodyPr/>
          <a:lstStyle/>
          <a:p>
            <a:pPr>
              <a:buFont typeface="Wingdings" panose="05000000000000000000" pitchFamily="2" charset="2"/>
              <a:buNone/>
            </a:pPr>
            <a:r>
              <a:rPr lang="en-US" altLang="en-US" sz="2400"/>
              <a:t>	Drew’s cocaine high is related to interference of ______ reuptake so that his neurotransmitter remains active for a longer time at his synapses.</a:t>
            </a:r>
          </a:p>
          <a:p>
            <a:pPr marL="1303338" lvl="2" indent="-457200">
              <a:buFont typeface="Arial" panose="020B0604020202020204" pitchFamily="34" charset="0"/>
              <a:buAutoNum type="alphaLcPeriod"/>
            </a:pPr>
            <a:r>
              <a:rPr lang="en-US" altLang="en-US"/>
              <a:t>Dopamine</a:t>
            </a:r>
          </a:p>
          <a:p>
            <a:pPr marL="1303338" lvl="2" indent="-457200">
              <a:buFont typeface="Arial" panose="020B0604020202020204" pitchFamily="34" charset="0"/>
              <a:buAutoNum type="alphaLcPeriod"/>
            </a:pPr>
            <a:r>
              <a:rPr lang="en-US" altLang="en-US"/>
              <a:t>Substance P</a:t>
            </a:r>
          </a:p>
          <a:p>
            <a:pPr marL="1303338" lvl="2" indent="-457200">
              <a:buFont typeface="Arial" panose="020B0604020202020204" pitchFamily="34" charset="0"/>
              <a:buAutoNum type="alphaLcPeriod"/>
            </a:pPr>
            <a:r>
              <a:rPr lang="en-US" altLang="en-US"/>
              <a:t>Enkephalins</a:t>
            </a:r>
          </a:p>
          <a:p>
            <a:pPr marL="1303338" lvl="2" indent="-457200">
              <a:buFont typeface="Arial" panose="020B0604020202020204" pitchFamily="34" charset="0"/>
              <a:buAutoNum type="alphaLcPeriod"/>
            </a:pPr>
            <a:r>
              <a:rPr lang="en-US" altLang="en-US"/>
              <a:t>Epinephrine</a:t>
            </a:r>
          </a:p>
          <a:p>
            <a:pPr marL="1303338" lvl="2" indent="-457200">
              <a:buFont typeface="Arial" panose="020B0604020202020204" pitchFamily="34" charset="0"/>
              <a:buAutoNum type="alphaLcPeriod"/>
            </a:pPr>
            <a:r>
              <a:rPr lang="en-US" altLang="en-US"/>
              <a:t>Serotonin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65EB6CE7-6794-4F71-84DD-658845426D97}"/>
              </a:ext>
            </a:extLst>
          </p:cNvPr>
          <p:cNvSpPr>
            <a:spLocks noGrp="1" noChangeArrowheads="1"/>
          </p:cNvSpPr>
          <p:nvPr>
            <p:ph type="title"/>
          </p:nvPr>
        </p:nvSpPr>
        <p:spPr/>
        <p:txBody>
          <a:bodyPr/>
          <a:lstStyle/>
          <a:p>
            <a:pPr eaLnBrk="1" hangingPunct="1"/>
            <a:r>
              <a:rPr lang="en-US" altLang="en-US"/>
              <a:t>Question 15</a:t>
            </a:r>
          </a:p>
        </p:txBody>
      </p:sp>
      <p:sp>
        <p:nvSpPr>
          <p:cNvPr id="17411" name="Rectangle 6">
            <a:extLst>
              <a:ext uri="{FF2B5EF4-FFF2-40B4-BE49-F238E27FC236}">
                <a16:creationId xmlns:a16="http://schemas.microsoft.com/office/drawing/2014/main" id="{32F69474-D696-48EA-BBBF-E2E313DF7EBE}"/>
              </a:ext>
            </a:extLst>
          </p:cNvPr>
          <p:cNvSpPr>
            <a:spLocks noGrp="1" noChangeArrowheads="1"/>
          </p:cNvSpPr>
          <p:nvPr>
            <p:ph type="body" idx="1"/>
          </p:nvPr>
        </p:nvSpPr>
        <p:spPr>
          <a:xfrm>
            <a:off x="381000" y="1828800"/>
            <a:ext cx="8194675" cy="4114800"/>
          </a:xfrm>
        </p:spPr>
        <p:txBody>
          <a:bodyPr/>
          <a:lstStyle/>
          <a:p>
            <a:pPr>
              <a:buFont typeface="Wingdings" panose="05000000000000000000" pitchFamily="2" charset="2"/>
              <a:buNone/>
            </a:pPr>
            <a:r>
              <a:rPr lang="en-US" altLang="en-US" sz="2400"/>
              <a:t>	How is nitric oxide (NO) different from most neurotransmitters?</a:t>
            </a:r>
          </a:p>
          <a:p>
            <a:pPr marL="1303338" lvl="2" indent="-457200">
              <a:buFont typeface="Arial" panose="020B0604020202020204" pitchFamily="34" charset="0"/>
              <a:buAutoNum type="alphaLcPeriod"/>
            </a:pPr>
            <a:r>
              <a:rPr lang="en-US" altLang="en-US"/>
              <a:t>It is packaged into synaptic vesicles that also contain another neurotransmitter</a:t>
            </a:r>
          </a:p>
          <a:p>
            <a:pPr marL="1303338" lvl="2" indent="-457200">
              <a:buFont typeface="Arial" panose="020B0604020202020204" pitchFamily="34" charset="0"/>
              <a:buAutoNum type="alphaLcPeriod"/>
            </a:pPr>
            <a:r>
              <a:rPr lang="en-US" altLang="en-US"/>
              <a:t>It is excitatory in the CNS, but inhibitory in the PNS</a:t>
            </a:r>
          </a:p>
          <a:p>
            <a:pPr marL="1303338" lvl="2" indent="-457200">
              <a:buFont typeface="Arial" panose="020B0604020202020204" pitchFamily="34" charset="0"/>
              <a:buAutoNum type="alphaLcPeriod"/>
            </a:pPr>
            <a:r>
              <a:rPr lang="en-US" altLang="en-US"/>
              <a:t>It is not stored in vesicles, because it is made on demand</a:t>
            </a:r>
          </a:p>
          <a:p>
            <a:pPr marL="1303338" lvl="2" indent="-457200">
              <a:buFont typeface="Arial" panose="020B0604020202020204" pitchFamily="34" charset="0"/>
              <a:buAutoNum type="alphaLcPeriod"/>
            </a:pPr>
            <a:r>
              <a:rPr lang="en-US" altLang="en-US"/>
              <a:t>It is nontoxic in large concentrations</a:t>
            </a:r>
          </a:p>
          <a:p>
            <a:pPr marL="1303338" lvl="2" indent="-457200">
              <a:buFont typeface="Arial" panose="020B0604020202020204" pitchFamily="34" charset="0"/>
              <a:buAutoNum type="alphaLcPeriod"/>
            </a:pPr>
            <a:r>
              <a:rPr lang="en-US" altLang="en-US"/>
              <a:t>Its effects last for several minutes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41C3E2E0-C920-4F70-B755-C445FE788C9A}"/>
              </a:ext>
            </a:extLst>
          </p:cNvPr>
          <p:cNvSpPr>
            <a:spLocks noGrp="1" noChangeArrowheads="1"/>
          </p:cNvSpPr>
          <p:nvPr>
            <p:ph type="title"/>
          </p:nvPr>
        </p:nvSpPr>
        <p:spPr/>
        <p:txBody>
          <a:bodyPr/>
          <a:lstStyle/>
          <a:p>
            <a:pPr eaLnBrk="1" hangingPunct="1"/>
            <a:r>
              <a:rPr lang="en-US" altLang="en-US"/>
              <a:t>Question 16</a:t>
            </a:r>
          </a:p>
        </p:txBody>
      </p:sp>
      <p:sp>
        <p:nvSpPr>
          <p:cNvPr id="18435" name="Rectangle 6">
            <a:extLst>
              <a:ext uri="{FF2B5EF4-FFF2-40B4-BE49-F238E27FC236}">
                <a16:creationId xmlns:a16="http://schemas.microsoft.com/office/drawing/2014/main" id="{5F32CEE4-B734-40E6-9BEF-910C2FC5161C}"/>
              </a:ext>
            </a:extLst>
          </p:cNvPr>
          <p:cNvSpPr>
            <a:spLocks noGrp="1" noChangeArrowheads="1"/>
          </p:cNvSpPr>
          <p:nvPr>
            <p:ph type="body" idx="1"/>
          </p:nvPr>
        </p:nvSpPr>
        <p:spPr>
          <a:xfrm>
            <a:off x="533400" y="1676400"/>
            <a:ext cx="8305800" cy="4114800"/>
          </a:xfrm>
        </p:spPr>
        <p:txBody>
          <a:bodyPr/>
          <a:lstStyle/>
          <a:p>
            <a:pPr>
              <a:buFont typeface="Wingdings" panose="05000000000000000000" pitchFamily="2" charset="2"/>
              <a:buNone/>
              <a:defRPr/>
            </a:pPr>
            <a:r>
              <a:rPr lang="en-US" sz="2400" dirty="0"/>
              <a:t>	Calcium voltage gated channels are opened on </a:t>
            </a:r>
            <a:r>
              <a:rPr lang="en-US" sz="2400" dirty="0" err="1"/>
              <a:t>presynaptic</a:t>
            </a:r>
            <a:r>
              <a:rPr lang="en-US" sz="2400" dirty="0"/>
              <a:t> neurons and the influx of calcium helps neurotransmitters be released from synaptic vesicles.</a:t>
            </a:r>
          </a:p>
          <a:p>
            <a:pPr marL="1368425" lvl="2" indent="-514350">
              <a:buFont typeface="+mj-lt"/>
              <a:buAutoNum type="alphaLcPeriod"/>
              <a:defRPr/>
            </a:pPr>
            <a:r>
              <a:rPr lang="en-US" dirty="0"/>
              <a:t>This is true</a:t>
            </a:r>
          </a:p>
          <a:p>
            <a:pPr marL="1368425" lvl="2" indent="-514350">
              <a:buFont typeface="+mj-lt"/>
              <a:buAutoNum type="alphaLcPeriod"/>
              <a:defRPr/>
            </a:pPr>
            <a:r>
              <a:rPr lang="en-US" dirty="0"/>
              <a:t>This is false</a:t>
            </a:r>
          </a:p>
          <a:p>
            <a:pPr marL="1347788" lvl="2" indent="-457200">
              <a:buFont typeface="Arial" charset="0"/>
              <a:buAutoNum type="alphaLcPeriod"/>
              <a:defRPr/>
            </a:pP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957BD82C-3D8D-49FF-B9D4-55D8CD89FD6F}"/>
              </a:ext>
            </a:extLst>
          </p:cNvPr>
          <p:cNvSpPr>
            <a:spLocks noGrp="1" noChangeArrowheads="1"/>
          </p:cNvSpPr>
          <p:nvPr>
            <p:ph type="title"/>
          </p:nvPr>
        </p:nvSpPr>
        <p:spPr/>
        <p:txBody>
          <a:bodyPr/>
          <a:lstStyle/>
          <a:p>
            <a:pPr eaLnBrk="1" hangingPunct="1"/>
            <a:r>
              <a:rPr lang="en-US" altLang="en-US"/>
              <a:t>Question 17</a:t>
            </a:r>
          </a:p>
        </p:txBody>
      </p:sp>
      <p:sp>
        <p:nvSpPr>
          <p:cNvPr id="19459" name="Rectangle 6">
            <a:extLst>
              <a:ext uri="{FF2B5EF4-FFF2-40B4-BE49-F238E27FC236}">
                <a16:creationId xmlns:a16="http://schemas.microsoft.com/office/drawing/2014/main" id="{F589A613-A83C-42E9-AACA-971BB1A8F222}"/>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If depolarization occurs, the membrane potential becomes more positive because K+ gates have opened.</a:t>
            </a:r>
          </a:p>
          <a:p>
            <a:pPr marL="1303338" lvl="2" indent="-457200">
              <a:buFont typeface="Arial" panose="020B0604020202020204" pitchFamily="34" charset="0"/>
              <a:buAutoNum type="alphaLcPeriod"/>
            </a:pPr>
            <a:r>
              <a:rPr lang="en-US" altLang="en-US"/>
              <a:t>This is true</a:t>
            </a:r>
          </a:p>
          <a:p>
            <a:pPr marL="1303338" lvl="2" indent="-457200">
              <a:buFont typeface="Arial" panose="020B0604020202020204" pitchFamily="34" charset="0"/>
              <a:buAutoNum type="alphaLcPeriod"/>
            </a:pPr>
            <a:r>
              <a:rPr lang="en-US" altLang="en-US"/>
              <a:t>This is false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F888AAEE-4D04-4874-B0DA-2BA2F3E6C1B8}"/>
              </a:ext>
            </a:extLst>
          </p:cNvPr>
          <p:cNvSpPr>
            <a:spLocks noGrp="1"/>
          </p:cNvSpPr>
          <p:nvPr>
            <p:ph type="title"/>
          </p:nvPr>
        </p:nvSpPr>
        <p:spPr/>
        <p:txBody>
          <a:bodyPr/>
          <a:lstStyle/>
          <a:p>
            <a:r>
              <a:rPr lang="en-US" altLang="en-US"/>
              <a:t>Assessment</a:t>
            </a:r>
          </a:p>
        </p:txBody>
      </p:sp>
      <p:sp>
        <p:nvSpPr>
          <p:cNvPr id="4099" name="Content Placeholder 2">
            <a:extLst>
              <a:ext uri="{FF2B5EF4-FFF2-40B4-BE49-F238E27FC236}">
                <a16:creationId xmlns:a16="http://schemas.microsoft.com/office/drawing/2014/main" id="{0E7A715B-D942-412A-869C-33D9402D7AB8}"/>
              </a:ext>
            </a:extLst>
          </p:cNvPr>
          <p:cNvSpPr>
            <a:spLocks noGrp="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9326CDE5-E844-4F11-BD6B-52B939EF0357}"/>
              </a:ext>
            </a:extLst>
          </p:cNvPr>
          <p:cNvSpPr>
            <a:spLocks noGrp="1" noChangeArrowheads="1"/>
          </p:cNvSpPr>
          <p:nvPr>
            <p:ph type="title"/>
          </p:nvPr>
        </p:nvSpPr>
        <p:spPr/>
        <p:txBody>
          <a:bodyPr/>
          <a:lstStyle/>
          <a:p>
            <a:pPr eaLnBrk="1" hangingPunct="1"/>
            <a:r>
              <a:rPr lang="en-US" altLang="en-US"/>
              <a:t>Question 18</a:t>
            </a:r>
          </a:p>
        </p:txBody>
      </p:sp>
      <p:sp>
        <p:nvSpPr>
          <p:cNvPr id="20483" name="Rectangle 6">
            <a:extLst>
              <a:ext uri="{FF2B5EF4-FFF2-40B4-BE49-F238E27FC236}">
                <a16:creationId xmlns:a16="http://schemas.microsoft.com/office/drawing/2014/main" id="{985895F0-E381-4090-8906-1AC92FAB5750}"/>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Inhibitory Post Synaptic Potentials occur when ___ flow in or ___ flow out of the postsynaptic neuron.</a:t>
            </a:r>
          </a:p>
          <a:p>
            <a:pPr marL="1303338" lvl="2" indent="-457200">
              <a:buFont typeface="Arial" panose="020B0604020202020204" pitchFamily="34" charset="0"/>
              <a:buAutoNum type="alphaLcPeriod"/>
            </a:pPr>
            <a:r>
              <a:rPr lang="en-US" altLang="en-US"/>
              <a:t>K</a:t>
            </a:r>
            <a:r>
              <a:rPr lang="en-US" altLang="en-US" baseline="30000"/>
              <a:t>+</a:t>
            </a:r>
            <a:r>
              <a:rPr lang="en-US" altLang="en-US"/>
              <a:t>, Cl</a:t>
            </a:r>
            <a:r>
              <a:rPr lang="en-US" altLang="en-US" baseline="30000"/>
              <a:t>-</a:t>
            </a:r>
          </a:p>
          <a:p>
            <a:pPr marL="1303338" lvl="2" indent="-457200">
              <a:buFont typeface="Arial" panose="020B0604020202020204" pitchFamily="34" charset="0"/>
              <a:buAutoNum type="alphaLcPeriod"/>
            </a:pPr>
            <a:r>
              <a:rPr lang="en-US" altLang="en-US"/>
              <a:t>Cl</a:t>
            </a:r>
            <a:r>
              <a:rPr lang="en-US" altLang="en-US" baseline="30000"/>
              <a:t>-</a:t>
            </a:r>
            <a:r>
              <a:rPr lang="en-US" altLang="en-US"/>
              <a:t>, Na</a:t>
            </a:r>
            <a:r>
              <a:rPr lang="en-US" altLang="en-US" baseline="30000"/>
              <a:t>+</a:t>
            </a:r>
          </a:p>
          <a:p>
            <a:pPr marL="1303338" lvl="2" indent="-457200">
              <a:buFont typeface="Arial" panose="020B0604020202020204" pitchFamily="34" charset="0"/>
              <a:buAutoNum type="alphaLcPeriod"/>
            </a:pPr>
            <a:r>
              <a:rPr lang="en-US" altLang="en-US"/>
              <a:t>Na</a:t>
            </a:r>
            <a:r>
              <a:rPr lang="en-US" altLang="en-US" baseline="30000"/>
              <a:t>+</a:t>
            </a:r>
            <a:r>
              <a:rPr lang="en-US" altLang="en-US"/>
              <a:t>, Cl</a:t>
            </a:r>
            <a:r>
              <a:rPr lang="en-US" altLang="en-US" baseline="30000"/>
              <a:t>-</a:t>
            </a:r>
          </a:p>
          <a:p>
            <a:pPr marL="1303338" lvl="2" indent="-457200">
              <a:buFont typeface="Arial" panose="020B0604020202020204" pitchFamily="34" charset="0"/>
              <a:buAutoNum type="alphaLcPeriod"/>
            </a:pPr>
            <a:r>
              <a:rPr lang="en-US" altLang="en-US"/>
              <a:t>Cl</a:t>
            </a:r>
            <a:r>
              <a:rPr lang="en-US" altLang="en-US" baseline="30000"/>
              <a:t>-</a:t>
            </a:r>
            <a:r>
              <a:rPr lang="en-US" altLang="en-US"/>
              <a:t>, K</a:t>
            </a:r>
            <a:r>
              <a:rPr lang="en-US" altLang="en-US" baseline="30000"/>
              <a:t>+</a:t>
            </a:r>
          </a:p>
          <a:p>
            <a:pPr marL="1303338" lvl="2" indent="-457200">
              <a:buFont typeface="Arial" panose="020B0604020202020204" pitchFamily="34" charset="0"/>
              <a:buAutoNum type="alphaLcPeriod"/>
            </a:pPr>
            <a:r>
              <a:rPr lang="en-US" altLang="en-US"/>
              <a:t>K</a:t>
            </a:r>
            <a:r>
              <a:rPr lang="en-US" altLang="en-US" baseline="30000"/>
              <a:t>+</a:t>
            </a:r>
            <a:r>
              <a:rPr lang="en-US" altLang="en-US"/>
              <a:t>, Na</a:t>
            </a:r>
            <a:r>
              <a:rPr lang="en-US" altLang="en-US" baseline="30000"/>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8C5EFB0A-17AD-4BBC-9722-52F0C5BFEF8D}"/>
              </a:ext>
            </a:extLst>
          </p:cNvPr>
          <p:cNvSpPr>
            <a:spLocks noGrp="1" noChangeArrowheads="1"/>
          </p:cNvSpPr>
          <p:nvPr>
            <p:ph type="title"/>
          </p:nvPr>
        </p:nvSpPr>
        <p:spPr/>
        <p:txBody>
          <a:bodyPr/>
          <a:lstStyle/>
          <a:p>
            <a:pPr eaLnBrk="1" hangingPunct="1"/>
            <a:r>
              <a:rPr lang="en-US" altLang="en-US"/>
              <a:t>Question 19</a:t>
            </a:r>
          </a:p>
        </p:txBody>
      </p:sp>
      <p:sp>
        <p:nvSpPr>
          <p:cNvPr id="20483" name="Rectangle 6">
            <a:extLst>
              <a:ext uri="{FF2B5EF4-FFF2-40B4-BE49-F238E27FC236}">
                <a16:creationId xmlns:a16="http://schemas.microsoft.com/office/drawing/2014/main" id="{7F3C692A-2B18-42F0-A12B-E49DAA83B856}"/>
              </a:ext>
            </a:extLst>
          </p:cNvPr>
          <p:cNvSpPr>
            <a:spLocks noGrp="1" noChangeArrowheads="1"/>
          </p:cNvSpPr>
          <p:nvPr>
            <p:ph type="body" idx="1"/>
          </p:nvPr>
        </p:nvSpPr>
        <p:spPr>
          <a:xfrm>
            <a:off x="457200" y="1600200"/>
            <a:ext cx="8118475" cy="4114800"/>
          </a:xfrm>
        </p:spPr>
        <p:txBody>
          <a:bodyPr/>
          <a:lstStyle/>
          <a:p>
            <a:pPr>
              <a:buFont typeface="Wingdings" panose="05000000000000000000" pitchFamily="2" charset="2"/>
              <a:buNone/>
            </a:pPr>
            <a:r>
              <a:rPr lang="en-US" altLang="en-US" sz="2000"/>
              <a:t>	Place the events at a chemical synapse in the order in which they occur:</a:t>
            </a:r>
          </a:p>
          <a:p>
            <a:pPr>
              <a:buFont typeface="Wingdings" panose="05000000000000000000" pitchFamily="2" charset="2"/>
              <a:buNone/>
            </a:pPr>
            <a:r>
              <a:rPr lang="en-US" altLang="en-US" sz="2000"/>
              <a:t>	1. Action potential arrives at pre-synaptic neuron’s end bulbs; Ca</a:t>
            </a:r>
            <a:r>
              <a:rPr lang="en-US" altLang="en-US" sz="2000" baseline="30000"/>
              <a:t>2+</a:t>
            </a:r>
            <a:r>
              <a:rPr lang="en-US" altLang="en-US" sz="2000"/>
              <a:t> channels to open</a:t>
            </a:r>
          </a:p>
          <a:p>
            <a:pPr>
              <a:buFont typeface="Wingdings" panose="05000000000000000000" pitchFamily="2" charset="2"/>
              <a:buNone/>
            </a:pPr>
            <a:r>
              <a:rPr lang="en-US" altLang="en-US" sz="2000"/>
              <a:t>	2. Increase of Ca</a:t>
            </a:r>
            <a:r>
              <a:rPr lang="en-US" altLang="en-US" sz="2000" baseline="30000"/>
              <a:t>2+</a:t>
            </a:r>
            <a:r>
              <a:rPr lang="en-US" altLang="en-US" sz="2000"/>
              <a:t> in bulbs causes vesicles to fuse with presynaptic neuron’s membrane</a:t>
            </a:r>
          </a:p>
          <a:p>
            <a:pPr>
              <a:buFont typeface="Wingdings" panose="05000000000000000000" pitchFamily="2" charset="2"/>
              <a:buNone/>
            </a:pPr>
            <a:r>
              <a:rPr lang="en-US" altLang="en-US" sz="2000"/>
              <a:t>	3. Postsynaptic potential develops</a:t>
            </a:r>
          </a:p>
          <a:p>
            <a:pPr>
              <a:buFont typeface="Wingdings" panose="05000000000000000000" pitchFamily="2" charset="2"/>
              <a:buNone/>
            </a:pPr>
            <a:r>
              <a:rPr lang="en-US" altLang="en-US" sz="2000"/>
              <a:t>	4. Neurotransmitter binds to receptors (ligand-gated channels) on postsynaptic membrane</a:t>
            </a:r>
          </a:p>
          <a:p>
            <a:pPr>
              <a:buFont typeface="Wingdings" panose="05000000000000000000" pitchFamily="2" charset="2"/>
              <a:buNone/>
            </a:pPr>
            <a:r>
              <a:rPr lang="en-US" altLang="en-US" sz="2000"/>
              <a:t>	5. Neurotransmitter exocytosed; diffuses across synaptic cleft</a:t>
            </a:r>
          </a:p>
          <a:p>
            <a:pPr marL="1303338" lvl="2" indent="-457200">
              <a:buFont typeface="Arial" panose="020B0604020202020204" pitchFamily="34" charset="0"/>
              <a:buAutoNum type="alphaLcPeriod"/>
            </a:pPr>
            <a:r>
              <a:rPr lang="en-US" altLang="en-US" sz="2000"/>
              <a:t>1, 2, 4, 5, 3 </a:t>
            </a:r>
          </a:p>
          <a:p>
            <a:pPr marL="1303338" lvl="2" indent="-457200">
              <a:buFont typeface="Arial" panose="020B0604020202020204" pitchFamily="34" charset="0"/>
              <a:buAutoNum type="alphaLcPeriod"/>
            </a:pPr>
            <a:r>
              <a:rPr lang="en-US" altLang="en-US" sz="2000"/>
              <a:t>1, 4, 2, 5, 3</a:t>
            </a:r>
          </a:p>
          <a:p>
            <a:pPr marL="1303338" lvl="2" indent="-457200">
              <a:buFont typeface="Arial" panose="020B0604020202020204" pitchFamily="34" charset="0"/>
              <a:buAutoNum type="alphaLcPeriod"/>
            </a:pPr>
            <a:r>
              <a:rPr lang="en-US" altLang="en-US" sz="2000"/>
              <a:t>1, 2, 5, 4, 3</a:t>
            </a:r>
          </a:p>
          <a:p>
            <a:pPr marL="1303338" lvl="2" indent="-457200">
              <a:buFont typeface="Arial" panose="020B0604020202020204" pitchFamily="34" charset="0"/>
              <a:buAutoNum type="alphaLcPeriod"/>
            </a:pPr>
            <a:r>
              <a:rPr lang="en-US" altLang="en-US" sz="2000"/>
              <a:t>1, 2, 4, 3, 5</a:t>
            </a:r>
          </a:p>
          <a:p>
            <a:pPr marL="1303338" lvl="2" indent="-457200">
              <a:buFont typeface="Arial" panose="020B0604020202020204" pitchFamily="34" charset="0"/>
              <a:buAutoNum type="alphaLcPeriod"/>
            </a:pPr>
            <a:r>
              <a:rPr lang="en-US" altLang="en-US" sz="2000"/>
              <a:t>1, 3, 2, 4, 5</a:t>
            </a:r>
          </a:p>
          <a:p>
            <a:pPr marL="1303338" lvl="2" indent="-457200">
              <a:buFont typeface="Wingdings" panose="05000000000000000000" pitchFamily="2" charset="2"/>
              <a:buNone/>
            </a:pPr>
            <a:endParaRPr lang="en-US" altLang="en-US" sz="2000"/>
          </a:p>
          <a:p>
            <a:pPr marL="1303338" lvl="2" indent="-457200">
              <a:buFont typeface="Wingdings" panose="05000000000000000000" pitchFamily="2" charset="2"/>
              <a:buNone/>
            </a:pPr>
            <a:endParaRPr lang="en-US" altLang="en-US" sz="20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0DCDFE77-631E-4BE6-B8B6-3BA9A47E1917}"/>
              </a:ext>
            </a:extLst>
          </p:cNvPr>
          <p:cNvSpPr>
            <a:spLocks noGrp="1" noChangeArrowheads="1"/>
          </p:cNvSpPr>
          <p:nvPr>
            <p:ph type="title"/>
          </p:nvPr>
        </p:nvSpPr>
        <p:spPr/>
        <p:txBody>
          <a:bodyPr/>
          <a:lstStyle/>
          <a:p>
            <a:pPr eaLnBrk="1" hangingPunct="1"/>
            <a:r>
              <a:rPr lang="en-US" altLang="en-US"/>
              <a:t>Question 20</a:t>
            </a:r>
          </a:p>
        </p:txBody>
      </p:sp>
      <p:sp>
        <p:nvSpPr>
          <p:cNvPr id="24579" name="Content Placeholder 4">
            <a:extLst>
              <a:ext uri="{FF2B5EF4-FFF2-40B4-BE49-F238E27FC236}">
                <a16:creationId xmlns:a16="http://schemas.microsoft.com/office/drawing/2014/main" id="{1EE30BA0-BC11-4120-B74D-4A84902B319A}"/>
              </a:ext>
            </a:extLst>
          </p:cNvPr>
          <p:cNvSpPr>
            <a:spLocks noGrp="1"/>
          </p:cNvSpPr>
          <p:nvPr>
            <p:ph sz="half" idx="1"/>
          </p:nvPr>
        </p:nvSpPr>
        <p:spPr/>
        <p:txBody>
          <a:bodyPr/>
          <a:lstStyle/>
          <a:p>
            <a:pPr>
              <a:buFont typeface="Wingdings" panose="05000000000000000000" pitchFamily="2" charset="2"/>
              <a:buNone/>
            </a:pPr>
            <a:r>
              <a:rPr lang="en-US" altLang="en-US" sz="2400"/>
              <a:t>	At step 3, ______ is moving into the cell</a:t>
            </a:r>
          </a:p>
          <a:p>
            <a:pPr marL="1311275" lvl="2" indent="-457200">
              <a:buFont typeface="Arial" panose="020B0604020202020204" pitchFamily="34" charset="0"/>
              <a:buAutoNum type="alphaLcPeriod"/>
            </a:pPr>
            <a:r>
              <a:rPr lang="en-US" altLang="en-US" sz="2400"/>
              <a:t>K</a:t>
            </a:r>
            <a:r>
              <a:rPr lang="en-US" altLang="en-US" sz="2400" baseline="30000"/>
              <a:t>+</a:t>
            </a:r>
          </a:p>
          <a:p>
            <a:pPr marL="1311275" lvl="2" indent="-457200">
              <a:buFont typeface="Arial" panose="020B0604020202020204" pitchFamily="34" charset="0"/>
              <a:buAutoNum type="alphaLcPeriod"/>
            </a:pPr>
            <a:r>
              <a:rPr lang="en-US" altLang="en-US" sz="2400"/>
              <a:t>Cl</a:t>
            </a:r>
            <a:r>
              <a:rPr lang="en-US" altLang="en-US" sz="2400" baseline="30000"/>
              <a:t>-</a:t>
            </a:r>
          </a:p>
          <a:p>
            <a:pPr marL="1311275" lvl="2" indent="-457200">
              <a:buFont typeface="Arial" panose="020B0604020202020204" pitchFamily="34" charset="0"/>
              <a:buAutoNum type="alphaLcPeriod"/>
            </a:pPr>
            <a:r>
              <a:rPr lang="en-US" altLang="en-US" sz="2400"/>
              <a:t>Na</a:t>
            </a:r>
            <a:r>
              <a:rPr lang="en-US" altLang="en-US" sz="2400" baseline="30000"/>
              <a:t>+</a:t>
            </a:r>
          </a:p>
          <a:p>
            <a:pPr marL="1311275" lvl="2" indent="-457200">
              <a:buFont typeface="Arial" panose="020B0604020202020204" pitchFamily="34" charset="0"/>
              <a:buAutoNum type="alphaLcPeriod"/>
            </a:pPr>
            <a:r>
              <a:rPr lang="en-US" altLang="en-US" sz="2400"/>
              <a:t>Ca</a:t>
            </a:r>
            <a:r>
              <a:rPr lang="en-US" altLang="en-US" sz="2400" baseline="30000"/>
              <a:t>++</a:t>
            </a:r>
          </a:p>
          <a:p>
            <a:pPr marL="1311275" lvl="2" indent="-457200">
              <a:buFont typeface="Arial" panose="020B0604020202020204" pitchFamily="34" charset="0"/>
              <a:buAutoNum type="alphaLcPeriod"/>
            </a:pPr>
            <a:r>
              <a:rPr lang="en-US" altLang="en-US" sz="2400"/>
              <a:t>anions</a:t>
            </a:r>
          </a:p>
          <a:p>
            <a:endParaRPr lang="en-US" altLang="en-US" sz="2400"/>
          </a:p>
        </p:txBody>
      </p:sp>
      <p:pic>
        <p:nvPicPr>
          <p:cNvPr id="24580" name="Content Placeholder 6" descr="C:\Documents and Settings\Amanda\My Documents\My Pictures\a and p models\nerv_app_chart_1.gif">
            <a:extLst>
              <a:ext uri="{FF2B5EF4-FFF2-40B4-BE49-F238E27FC236}">
                <a16:creationId xmlns:a16="http://schemas.microsoft.com/office/drawing/2014/main" id="{7BA7032C-F940-42E1-902E-3BB62C7A71D8}"/>
              </a:ext>
            </a:extLst>
          </p:cNvPr>
          <p:cNvPicPr>
            <a:picLocks noGrp="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24400" y="2286000"/>
            <a:ext cx="4114800" cy="3048000"/>
          </a:xfr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CF189328-1617-40F6-BAF4-46AF0E5DB844}"/>
              </a:ext>
            </a:extLst>
          </p:cNvPr>
          <p:cNvSpPr>
            <a:spLocks noGrp="1" noChangeArrowheads="1"/>
          </p:cNvSpPr>
          <p:nvPr>
            <p:ph type="title"/>
          </p:nvPr>
        </p:nvSpPr>
        <p:spPr/>
        <p:txBody>
          <a:bodyPr/>
          <a:lstStyle/>
          <a:p>
            <a:pPr eaLnBrk="1" hangingPunct="1"/>
            <a:r>
              <a:rPr lang="en-US" altLang="en-US" dirty="0"/>
              <a:t>Question 21</a:t>
            </a:r>
          </a:p>
        </p:txBody>
      </p:sp>
      <p:sp>
        <p:nvSpPr>
          <p:cNvPr id="23555" name="Content Placeholder 4">
            <a:extLst>
              <a:ext uri="{FF2B5EF4-FFF2-40B4-BE49-F238E27FC236}">
                <a16:creationId xmlns:a16="http://schemas.microsoft.com/office/drawing/2014/main" id="{D45D8E8A-F424-44DC-B3B2-1EA75A94BD21}"/>
              </a:ext>
            </a:extLst>
          </p:cNvPr>
          <p:cNvSpPr>
            <a:spLocks noGrp="1"/>
          </p:cNvSpPr>
          <p:nvPr>
            <p:ph sz="half" idx="1"/>
          </p:nvPr>
        </p:nvSpPr>
        <p:spPr/>
        <p:txBody>
          <a:bodyPr/>
          <a:lstStyle/>
          <a:p>
            <a:pPr>
              <a:buFont typeface="Wingdings" panose="05000000000000000000" pitchFamily="2" charset="2"/>
              <a:buNone/>
            </a:pPr>
            <a:r>
              <a:rPr lang="en-US" altLang="en-US" sz="2400"/>
              <a:t>	Refer to step 9: This event can be caused by an inhibitory neurotransmitter.</a:t>
            </a:r>
          </a:p>
          <a:p>
            <a:pPr marL="1311275" lvl="2" indent="-457200">
              <a:buFont typeface="Arial" panose="020B0604020202020204" pitchFamily="34" charset="0"/>
              <a:buAutoNum type="alphaLcPeriod"/>
            </a:pPr>
            <a:r>
              <a:rPr lang="en-US" altLang="en-US" sz="2400"/>
              <a:t>This is true</a:t>
            </a:r>
          </a:p>
          <a:p>
            <a:pPr marL="1311275" lvl="2" indent="-457200">
              <a:buFont typeface="Arial" panose="020B0604020202020204" pitchFamily="34" charset="0"/>
              <a:buAutoNum type="alphaLcPeriod"/>
            </a:pPr>
            <a:r>
              <a:rPr lang="en-US" altLang="en-US" sz="2400"/>
              <a:t>This is false</a:t>
            </a:r>
          </a:p>
          <a:p>
            <a:endParaRPr lang="en-US" altLang="en-US" sz="2400"/>
          </a:p>
        </p:txBody>
      </p:sp>
      <p:pic>
        <p:nvPicPr>
          <p:cNvPr id="9" name="Content Placeholder 6" descr="C:\Documents and Settings\Amanda\My Documents\My Pictures\a and p models\nerv_app_chart_1.gif">
            <a:extLst>
              <a:ext uri="{FF2B5EF4-FFF2-40B4-BE49-F238E27FC236}">
                <a16:creationId xmlns:a16="http://schemas.microsoft.com/office/drawing/2014/main" id="{F4F6617A-F716-4F5F-880F-805CBCF38721}"/>
              </a:ext>
            </a:extLst>
          </p:cNvPr>
          <p:cNvPicPr>
            <a:picLocks noGrp="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24400" y="2286000"/>
            <a:ext cx="4114800" cy="3048000"/>
          </a:xfr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0BECA186-AA5C-4CD8-9D9F-23928639EC51}"/>
              </a:ext>
            </a:extLst>
          </p:cNvPr>
          <p:cNvSpPr>
            <a:spLocks noGrp="1" noChangeArrowheads="1"/>
          </p:cNvSpPr>
          <p:nvPr>
            <p:ph type="title"/>
          </p:nvPr>
        </p:nvSpPr>
        <p:spPr/>
        <p:txBody>
          <a:bodyPr/>
          <a:lstStyle/>
          <a:p>
            <a:pPr eaLnBrk="1" hangingPunct="1"/>
            <a:r>
              <a:rPr lang="en-US" altLang="en-US" dirty="0"/>
              <a:t>Question 22</a:t>
            </a:r>
          </a:p>
        </p:txBody>
      </p:sp>
      <p:sp>
        <p:nvSpPr>
          <p:cNvPr id="24579" name="Content Placeholder 4">
            <a:extLst>
              <a:ext uri="{FF2B5EF4-FFF2-40B4-BE49-F238E27FC236}">
                <a16:creationId xmlns:a16="http://schemas.microsoft.com/office/drawing/2014/main" id="{6EEA1BF6-92EC-45EF-9A99-0F9F5F3F4E55}"/>
              </a:ext>
            </a:extLst>
          </p:cNvPr>
          <p:cNvSpPr>
            <a:spLocks noGrp="1"/>
          </p:cNvSpPr>
          <p:nvPr>
            <p:ph sz="half" idx="1"/>
          </p:nvPr>
        </p:nvSpPr>
        <p:spPr>
          <a:xfrm>
            <a:off x="762000" y="1981200"/>
            <a:ext cx="3941763" cy="4114800"/>
          </a:xfrm>
        </p:spPr>
        <p:txBody>
          <a:bodyPr/>
          <a:lstStyle/>
          <a:p>
            <a:pPr>
              <a:buFont typeface="Wingdings" panose="05000000000000000000" pitchFamily="2" charset="2"/>
              <a:buNone/>
            </a:pPr>
            <a:r>
              <a:rPr lang="en-US" altLang="en-US" sz="2400"/>
              <a:t>	At step 5, ______ is moving out of the cell.</a:t>
            </a:r>
          </a:p>
          <a:p>
            <a:pPr marL="1311275" lvl="2" indent="-457200">
              <a:buFont typeface="Arial" panose="020B0604020202020204" pitchFamily="34" charset="0"/>
              <a:buAutoNum type="alphaLcPeriod"/>
            </a:pPr>
            <a:r>
              <a:rPr lang="en-US" altLang="en-US" sz="2400"/>
              <a:t>K+</a:t>
            </a:r>
          </a:p>
          <a:p>
            <a:pPr marL="1311275" lvl="2" indent="-457200">
              <a:buFont typeface="Arial" panose="020B0604020202020204" pitchFamily="34" charset="0"/>
              <a:buAutoNum type="alphaLcPeriod"/>
            </a:pPr>
            <a:r>
              <a:rPr lang="en-US" altLang="en-US" sz="2400"/>
              <a:t>Cl-</a:t>
            </a:r>
          </a:p>
          <a:p>
            <a:pPr marL="1311275" lvl="2" indent="-457200">
              <a:buFont typeface="Arial" panose="020B0604020202020204" pitchFamily="34" charset="0"/>
              <a:buAutoNum type="alphaLcPeriod"/>
            </a:pPr>
            <a:r>
              <a:rPr lang="en-US" altLang="en-US" sz="2400"/>
              <a:t>Na+</a:t>
            </a:r>
          </a:p>
          <a:p>
            <a:pPr marL="1311275" lvl="2" indent="-457200">
              <a:buFont typeface="Arial" panose="020B0604020202020204" pitchFamily="34" charset="0"/>
              <a:buAutoNum type="alphaLcPeriod"/>
            </a:pPr>
            <a:r>
              <a:rPr lang="en-US" altLang="en-US" sz="2400"/>
              <a:t>Ca++</a:t>
            </a:r>
          </a:p>
          <a:p>
            <a:pPr marL="1311275" lvl="2" indent="-457200">
              <a:buFont typeface="Arial" panose="020B0604020202020204" pitchFamily="34" charset="0"/>
              <a:buAutoNum type="alphaLcPeriod"/>
            </a:pPr>
            <a:r>
              <a:rPr lang="en-US" altLang="en-US" sz="2400"/>
              <a:t>anions</a:t>
            </a:r>
          </a:p>
          <a:p>
            <a:endParaRPr lang="en-US" altLang="en-US" sz="2400"/>
          </a:p>
        </p:txBody>
      </p:sp>
      <p:pic>
        <p:nvPicPr>
          <p:cNvPr id="7" name="Content Placeholder 6" descr="C:\Documents and Settings\Amanda\My Documents\My Pictures\a and p models\nerv_app_chart_1.gif">
            <a:extLst>
              <a:ext uri="{FF2B5EF4-FFF2-40B4-BE49-F238E27FC236}">
                <a16:creationId xmlns:a16="http://schemas.microsoft.com/office/drawing/2014/main" id="{BECA17A1-58EB-43BE-817B-04A836C72434}"/>
              </a:ext>
            </a:extLst>
          </p:cNvPr>
          <p:cNvPicPr>
            <a:picLocks noGrp="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24400" y="2286000"/>
            <a:ext cx="4114800" cy="3048000"/>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7AAF6D0E-65FC-44B4-9A16-EB1F117D58B7}"/>
              </a:ext>
            </a:extLst>
          </p:cNvPr>
          <p:cNvSpPr>
            <a:spLocks noGrp="1" noChangeArrowheads="1"/>
          </p:cNvSpPr>
          <p:nvPr>
            <p:ph type="title"/>
          </p:nvPr>
        </p:nvSpPr>
        <p:spPr/>
        <p:txBody>
          <a:bodyPr/>
          <a:lstStyle/>
          <a:p>
            <a:pPr eaLnBrk="1" hangingPunct="1"/>
            <a:r>
              <a:rPr lang="en-US" altLang="en-US" dirty="0"/>
              <a:t>Question 23</a:t>
            </a:r>
          </a:p>
        </p:txBody>
      </p:sp>
      <p:sp>
        <p:nvSpPr>
          <p:cNvPr id="25603" name="Content Placeholder 4">
            <a:extLst>
              <a:ext uri="{FF2B5EF4-FFF2-40B4-BE49-F238E27FC236}">
                <a16:creationId xmlns:a16="http://schemas.microsoft.com/office/drawing/2014/main" id="{5F49C820-605C-4825-80F3-1D72D4F66851}"/>
              </a:ext>
            </a:extLst>
          </p:cNvPr>
          <p:cNvSpPr>
            <a:spLocks noGrp="1"/>
          </p:cNvSpPr>
          <p:nvPr>
            <p:ph idx="1"/>
          </p:nvPr>
        </p:nvSpPr>
        <p:spPr/>
        <p:txBody>
          <a:bodyPr/>
          <a:lstStyle/>
          <a:p>
            <a:pPr>
              <a:buFont typeface="Wingdings" panose="05000000000000000000" pitchFamily="2" charset="2"/>
              <a:buNone/>
            </a:pPr>
            <a:r>
              <a:rPr lang="en-US" altLang="en-US" sz="2400"/>
              <a:t>	This disorder leaves scar tissue throughout the nervous system, impairing its normal function.</a:t>
            </a:r>
          </a:p>
          <a:p>
            <a:pPr marL="1311275" lvl="2" indent="-457200">
              <a:buFont typeface="Arial" panose="020B0604020202020204" pitchFamily="34" charset="0"/>
              <a:buAutoNum type="alphaLcPeriod"/>
            </a:pPr>
            <a:r>
              <a:rPr lang="en-US" altLang="en-US"/>
              <a:t>Congenital hypothroidism</a:t>
            </a:r>
          </a:p>
          <a:p>
            <a:pPr marL="1311275" lvl="2" indent="-457200">
              <a:buFont typeface="Arial" panose="020B0604020202020204" pitchFamily="34" charset="0"/>
              <a:buAutoNum type="alphaLcPeriod"/>
            </a:pPr>
            <a:r>
              <a:rPr lang="en-US" altLang="en-US"/>
              <a:t>Cretinism</a:t>
            </a:r>
          </a:p>
          <a:p>
            <a:pPr marL="1311275" lvl="2" indent="-457200">
              <a:buFont typeface="Arial" panose="020B0604020202020204" pitchFamily="34" charset="0"/>
              <a:buAutoNum type="alphaLcPeriod"/>
            </a:pPr>
            <a:r>
              <a:rPr lang="en-US" altLang="en-US"/>
              <a:t>Bipolar</a:t>
            </a:r>
          </a:p>
          <a:p>
            <a:pPr marL="1311275" lvl="2" indent="-457200">
              <a:buFont typeface="Arial" panose="020B0604020202020204" pitchFamily="34" charset="0"/>
              <a:buAutoNum type="alphaLcPeriod"/>
            </a:pPr>
            <a:r>
              <a:rPr lang="en-US" altLang="en-US"/>
              <a:t>Unipolar </a:t>
            </a:r>
          </a:p>
          <a:p>
            <a:pPr marL="1311275" lvl="2" indent="-457200">
              <a:buFont typeface="Arial" panose="020B0604020202020204" pitchFamily="34" charset="0"/>
              <a:buAutoNum type="alphaLcPeriod"/>
            </a:pPr>
            <a:r>
              <a:rPr lang="en-US" altLang="en-US"/>
              <a:t>Multiple sclerosis</a:t>
            </a:r>
          </a:p>
          <a:p>
            <a:pPr marL="1311275" lvl="2" indent="-457200">
              <a:buFont typeface="Wingdings" panose="05000000000000000000" pitchFamily="2" charset="2"/>
              <a:buNone/>
            </a:pPr>
            <a:endParaRPr lang="en-US"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3C673C01-8D8C-4A89-8081-FC111B2CFB8F}"/>
              </a:ext>
            </a:extLst>
          </p:cNvPr>
          <p:cNvSpPr>
            <a:spLocks noGrp="1" noChangeArrowheads="1"/>
          </p:cNvSpPr>
          <p:nvPr>
            <p:ph type="title"/>
          </p:nvPr>
        </p:nvSpPr>
        <p:spPr/>
        <p:txBody>
          <a:bodyPr/>
          <a:lstStyle/>
          <a:p>
            <a:pPr eaLnBrk="1" hangingPunct="1"/>
            <a:r>
              <a:rPr lang="en-US" altLang="en-US" dirty="0"/>
              <a:t>Question 24</a:t>
            </a:r>
          </a:p>
        </p:txBody>
      </p:sp>
      <p:sp>
        <p:nvSpPr>
          <p:cNvPr id="5123" name="Rectangle 8">
            <a:extLst>
              <a:ext uri="{FF2B5EF4-FFF2-40B4-BE49-F238E27FC236}">
                <a16:creationId xmlns:a16="http://schemas.microsoft.com/office/drawing/2014/main" id="{F396044F-7515-4227-BE53-06505CF497FB}"/>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Which neurons are located only in the Central Nervous System?</a:t>
            </a:r>
          </a:p>
          <a:p>
            <a:pPr marL="1303338" lvl="2" indent="-457200">
              <a:buFont typeface="+mj-lt"/>
              <a:buAutoNum type="alphaLcPeriod"/>
              <a:defRPr/>
            </a:pPr>
            <a:r>
              <a:rPr lang="en-US" dirty="0">
                <a:ea typeface="+mn-ea"/>
                <a:cs typeface="+mn-cs"/>
              </a:rPr>
              <a:t>Motor neurons</a:t>
            </a:r>
          </a:p>
          <a:p>
            <a:pPr marL="1303338" lvl="2" indent="-457200">
              <a:buFont typeface="+mj-lt"/>
              <a:buAutoNum type="alphaLcPeriod"/>
              <a:defRPr/>
            </a:pPr>
            <a:r>
              <a:rPr lang="en-US" dirty="0">
                <a:ea typeface="+mn-ea"/>
                <a:cs typeface="+mn-cs"/>
              </a:rPr>
              <a:t>Sensory neurons</a:t>
            </a:r>
          </a:p>
          <a:p>
            <a:pPr marL="1303338" lvl="2" indent="-457200">
              <a:buFont typeface="+mj-lt"/>
              <a:buAutoNum type="alphaLcPeriod"/>
              <a:defRPr/>
            </a:pPr>
            <a:r>
              <a:rPr lang="en-US" dirty="0" err="1">
                <a:ea typeface="+mn-ea"/>
                <a:cs typeface="+mn-cs"/>
              </a:rPr>
              <a:t>Interneurons</a:t>
            </a:r>
            <a:endParaRPr lang="en-US" dirty="0">
              <a:ea typeface="+mn-ea"/>
              <a:cs typeface="+mn-cs"/>
            </a:endParaRPr>
          </a:p>
          <a:p>
            <a:pPr marL="1303338" lvl="2" indent="-457200">
              <a:buFont typeface="+mj-lt"/>
              <a:buAutoNum type="alphaLcPeriod"/>
              <a:defRPr/>
            </a:pPr>
            <a:r>
              <a:rPr lang="en-US" dirty="0">
                <a:ea typeface="+mn-ea"/>
                <a:cs typeface="+mn-cs"/>
              </a:rPr>
              <a:t>Bipolar neurons</a:t>
            </a:r>
          </a:p>
          <a:p>
            <a:pPr marL="1303338" lvl="2" indent="-457200">
              <a:buFont typeface="+mj-lt"/>
              <a:buAutoNum type="alphaLcPeriod"/>
              <a:defRPr/>
            </a:pPr>
            <a:r>
              <a:rPr lang="en-US" dirty="0">
                <a:ea typeface="+mn-ea"/>
                <a:cs typeface="+mn-cs"/>
              </a:rPr>
              <a:t>All are located only in the CNS</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2A4D23E-5F19-4264-8647-08F8761D1EFD}"/>
              </a:ext>
            </a:extLst>
          </p:cNvPr>
          <p:cNvSpPr>
            <a:spLocks noGrp="1" noChangeArrowheads="1"/>
          </p:cNvSpPr>
          <p:nvPr>
            <p:ph type="title"/>
          </p:nvPr>
        </p:nvSpPr>
        <p:spPr/>
        <p:txBody>
          <a:bodyPr/>
          <a:lstStyle/>
          <a:p>
            <a:pPr eaLnBrk="1" hangingPunct="1"/>
            <a:r>
              <a:rPr lang="en-US" altLang="en-US" dirty="0"/>
              <a:t>Question 25</a:t>
            </a:r>
          </a:p>
        </p:txBody>
      </p:sp>
      <p:sp>
        <p:nvSpPr>
          <p:cNvPr id="6147" name="Rectangle 6">
            <a:extLst>
              <a:ext uri="{FF2B5EF4-FFF2-40B4-BE49-F238E27FC236}">
                <a16:creationId xmlns:a16="http://schemas.microsoft.com/office/drawing/2014/main" id="{C1E7B36B-E439-4C06-AC9D-4BBBD25096C0}"/>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a:t>
            </a:r>
            <a:r>
              <a:rPr lang="en-US" sz="2400" dirty="0" err="1"/>
              <a:t>Oligodendrocytes</a:t>
            </a:r>
            <a:r>
              <a:rPr lang="en-US" sz="2400" dirty="0"/>
              <a:t> —</a:t>
            </a:r>
          </a:p>
          <a:p>
            <a:pPr marL="1303338" lvl="2" indent="-457200">
              <a:buFont typeface="+mj-lt"/>
              <a:buAutoNum type="alphaLcPeriod"/>
              <a:defRPr/>
            </a:pPr>
            <a:r>
              <a:rPr lang="en-US" dirty="0">
                <a:ea typeface="+mn-ea"/>
                <a:cs typeface="+mn-cs"/>
              </a:rPr>
              <a:t>support neurons in the peripheral nervous system</a:t>
            </a:r>
          </a:p>
          <a:p>
            <a:pPr marL="1303338" lvl="2" indent="-457200">
              <a:buFont typeface="+mj-lt"/>
              <a:buAutoNum type="alphaLcPeriod"/>
              <a:defRPr/>
            </a:pPr>
            <a:r>
              <a:rPr lang="en-US" dirty="0">
                <a:ea typeface="+mn-ea"/>
                <a:cs typeface="+mn-cs"/>
              </a:rPr>
              <a:t>form the blood-brain barrier</a:t>
            </a:r>
          </a:p>
          <a:p>
            <a:pPr marL="1303338" lvl="2" indent="-457200">
              <a:buFont typeface="+mj-lt"/>
              <a:buAutoNum type="alphaLcPeriod"/>
              <a:defRPr/>
            </a:pPr>
            <a:r>
              <a:rPr lang="en-US" dirty="0">
                <a:ea typeface="+mn-ea"/>
                <a:cs typeface="+mn-cs"/>
              </a:rPr>
              <a:t>regulate growth, migration, and interconnection of neurons in the adult brain</a:t>
            </a:r>
          </a:p>
          <a:p>
            <a:pPr marL="1303338" lvl="2" indent="-457200">
              <a:buFont typeface="+mj-lt"/>
              <a:buAutoNum type="alphaLcPeriod"/>
              <a:defRPr/>
            </a:pPr>
            <a:r>
              <a:rPr lang="en-US" dirty="0">
                <a:ea typeface="+mn-ea"/>
                <a:cs typeface="+mn-cs"/>
              </a:rPr>
              <a:t>form myelin on central nervous system neurons</a:t>
            </a:r>
          </a:p>
          <a:p>
            <a:pPr marL="1303338" lvl="2" indent="-457200">
              <a:buFont typeface="+mj-lt"/>
              <a:buAutoNum type="alphaLcPeriod"/>
              <a:defRPr/>
            </a:pPr>
            <a:r>
              <a:rPr lang="en-US" dirty="0">
                <a:ea typeface="+mn-ea"/>
                <a:cs typeface="+mn-cs"/>
              </a:rPr>
              <a:t>maintains the cerebrospinal fluid </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D6F0E4A-36B7-463C-9204-366C9960753D}"/>
              </a:ext>
            </a:extLst>
          </p:cNvPr>
          <p:cNvSpPr>
            <a:spLocks noGrp="1" noChangeArrowheads="1"/>
          </p:cNvSpPr>
          <p:nvPr>
            <p:ph type="title"/>
          </p:nvPr>
        </p:nvSpPr>
        <p:spPr/>
        <p:txBody>
          <a:bodyPr/>
          <a:lstStyle/>
          <a:p>
            <a:pPr eaLnBrk="1" hangingPunct="1"/>
            <a:r>
              <a:rPr lang="en-US" altLang="en-US" dirty="0"/>
              <a:t>Question 26</a:t>
            </a:r>
          </a:p>
        </p:txBody>
      </p:sp>
      <p:sp>
        <p:nvSpPr>
          <p:cNvPr id="7171" name="Rectangle 6">
            <a:extLst>
              <a:ext uri="{FF2B5EF4-FFF2-40B4-BE49-F238E27FC236}">
                <a16:creationId xmlns:a16="http://schemas.microsoft.com/office/drawing/2014/main" id="{ACE9E4ED-8B2A-4F32-BCF6-B574E4F647E0}"/>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Depolarization occurs when —</a:t>
            </a:r>
          </a:p>
          <a:p>
            <a:pPr marL="1303338" lvl="2" indent="-457200">
              <a:buFont typeface="+mj-lt"/>
              <a:buAutoNum type="alphaLcPeriod"/>
              <a:defRPr/>
            </a:pPr>
            <a:r>
              <a:rPr lang="en-US" dirty="0">
                <a:ea typeface="+mn-ea"/>
                <a:cs typeface="+mn-cs"/>
              </a:rPr>
              <a:t>The membrane becomes more positive</a:t>
            </a:r>
          </a:p>
          <a:p>
            <a:pPr marL="1303338" lvl="2" indent="-457200">
              <a:buFont typeface="+mj-lt"/>
              <a:buAutoNum type="alphaLcPeriod"/>
              <a:defRPr/>
            </a:pPr>
            <a:r>
              <a:rPr lang="en-US" dirty="0">
                <a:ea typeface="+mn-ea"/>
                <a:cs typeface="+mn-cs"/>
              </a:rPr>
              <a:t>The membrane becomes more negative</a:t>
            </a:r>
          </a:p>
          <a:p>
            <a:pPr marL="1303338" lvl="2" indent="-457200">
              <a:buFont typeface="+mj-lt"/>
              <a:buAutoNum type="alphaLcPeriod"/>
              <a:defRPr/>
            </a:pPr>
            <a:r>
              <a:rPr lang="en-US" dirty="0">
                <a:ea typeface="+mn-ea"/>
                <a:cs typeface="+mn-cs"/>
              </a:rPr>
              <a:t>The membrane remains unchanged</a:t>
            </a:r>
          </a:p>
          <a:p>
            <a:pPr marL="1303338" lvl="2" indent="-457200">
              <a:buFont typeface="+mj-lt"/>
              <a:buAutoNum type="alphaLcPeriod"/>
              <a:defRPr/>
            </a:pPr>
            <a:r>
              <a:rPr lang="en-US" dirty="0">
                <a:ea typeface="+mn-ea"/>
                <a:cs typeface="+mn-cs"/>
              </a:rPr>
              <a:t>The membrane remains at -70mV</a:t>
            </a:r>
          </a:p>
          <a:p>
            <a:pPr marL="1303338" lvl="2" indent="-457200">
              <a:buFont typeface="+mj-lt"/>
              <a:buAutoNum type="alphaLcPeriod"/>
              <a:defRPr/>
            </a:pPr>
            <a:r>
              <a:rPr lang="en-US" dirty="0">
                <a:ea typeface="+mn-ea"/>
                <a:cs typeface="+mn-cs"/>
              </a:rPr>
              <a:t>The membrane potential is reversed</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D8DB6EB7-31EE-4CE4-B46E-78DFB506FB32}"/>
              </a:ext>
            </a:extLst>
          </p:cNvPr>
          <p:cNvSpPr>
            <a:spLocks noGrp="1" noChangeArrowheads="1"/>
          </p:cNvSpPr>
          <p:nvPr>
            <p:ph type="title"/>
          </p:nvPr>
        </p:nvSpPr>
        <p:spPr/>
        <p:txBody>
          <a:bodyPr/>
          <a:lstStyle/>
          <a:p>
            <a:pPr eaLnBrk="1" hangingPunct="1"/>
            <a:r>
              <a:rPr lang="en-US" altLang="en-US" dirty="0"/>
              <a:t>Question 27</a:t>
            </a:r>
          </a:p>
        </p:txBody>
      </p:sp>
      <p:sp>
        <p:nvSpPr>
          <p:cNvPr id="8195" name="Rectangle 6">
            <a:extLst>
              <a:ext uri="{FF2B5EF4-FFF2-40B4-BE49-F238E27FC236}">
                <a16:creationId xmlns:a16="http://schemas.microsoft.com/office/drawing/2014/main" id="{95294DF4-AFA3-4A97-AC36-7558E78A7404}"/>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The sodium potassium pumps actively transport —</a:t>
            </a:r>
          </a:p>
          <a:p>
            <a:pPr marL="1303338" lvl="2" indent="-457200">
              <a:buFont typeface="+mj-lt"/>
              <a:buAutoNum type="alphaLcPeriod"/>
              <a:defRPr/>
            </a:pPr>
            <a:r>
              <a:rPr lang="en-US" dirty="0">
                <a:ea typeface="+mn-ea"/>
                <a:cs typeface="+mn-cs"/>
              </a:rPr>
              <a:t>both sodium and potassium into the cell</a:t>
            </a:r>
          </a:p>
          <a:p>
            <a:pPr marL="1303338" lvl="2" indent="-457200">
              <a:buFont typeface="+mj-lt"/>
              <a:buAutoNum type="alphaLcPeriod"/>
              <a:defRPr/>
            </a:pPr>
            <a:r>
              <a:rPr lang="en-US" dirty="0">
                <a:ea typeface="+mn-ea"/>
                <a:cs typeface="+mn-cs"/>
              </a:rPr>
              <a:t>both sodium and potassium out of the cell	</a:t>
            </a:r>
          </a:p>
          <a:p>
            <a:pPr marL="1303338" lvl="2" indent="-457200">
              <a:buFont typeface="+mj-lt"/>
              <a:buAutoNum type="alphaLcPeriod"/>
              <a:defRPr/>
            </a:pPr>
            <a:r>
              <a:rPr lang="en-US" dirty="0">
                <a:ea typeface="+mn-ea"/>
                <a:cs typeface="+mn-cs"/>
              </a:rPr>
              <a:t>sodium into the cell and potassium out of   the cell</a:t>
            </a:r>
          </a:p>
          <a:p>
            <a:pPr marL="1303338" lvl="2" indent="-457200">
              <a:buFont typeface="+mj-lt"/>
              <a:buAutoNum type="alphaLcPeriod"/>
              <a:defRPr/>
            </a:pPr>
            <a:r>
              <a:rPr lang="en-US" dirty="0">
                <a:ea typeface="+mn-ea"/>
                <a:cs typeface="+mn-cs"/>
              </a:rPr>
              <a:t>potassium into the cell and sodium out of   the cell</a:t>
            </a:r>
          </a:p>
          <a:p>
            <a:pPr marL="1303338" lvl="2" indent="-457200">
              <a:buFont typeface="+mj-lt"/>
              <a:buAutoNum type="alphaLcPeriod"/>
              <a:defRPr/>
            </a:pPr>
            <a:endParaRPr lang="en-US" dirty="0"/>
          </a:p>
          <a:p>
            <a:pPr marL="457200" indent="-457200">
              <a:buFont typeface="+mj-lt"/>
              <a:buAutoNum type="alphaLcPeriod"/>
              <a:defRPr/>
            </a:pPr>
            <a:endParaRPr 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86D8AC9E-6E15-4DAB-A05C-B4337F8984CC}"/>
              </a:ext>
            </a:extLst>
          </p:cNvPr>
          <p:cNvSpPr>
            <a:spLocks noGrp="1" noChangeArrowheads="1"/>
          </p:cNvSpPr>
          <p:nvPr>
            <p:ph type="title"/>
          </p:nvPr>
        </p:nvSpPr>
        <p:spPr/>
        <p:txBody>
          <a:bodyPr/>
          <a:lstStyle/>
          <a:p>
            <a:pPr eaLnBrk="1" hangingPunct="1"/>
            <a:r>
              <a:rPr lang="en-US" altLang="en-US"/>
              <a:t>Question 1</a:t>
            </a:r>
          </a:p>
        </p:txBody>
      </p:sp>
      <p:sp>
        <p:nvSpPr>
          <p:cNvPr id="5123" name="Rectangle 8">
            <a:extLst>
              <a:ext uri="{FF2B5EF4-FFF2-40B4-BE49-F238E27FC236}">
                <a16:creationId xmlns:a16="http://schemas.microsoft.com/office/drawing/2014/main" id="{90DB1F8B-653A-4052-8CE7-76D82BE370A0}"/>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Neurons</a:t>
            </a:r>
          </a:p>
          <a:p>
            <a:pPr marL="1303338" lvl="2" indent="-457200">
              <a:buFont typeface="Arial" panose="020B0604020202020204" pitchFamily="34" charset="0"/>
              <a:buAutoNum type="alphaLcPeriod"/>
            </a:pPr>
            <a:r>
              <a:rPr lang="en-US" altLang="en-US"/>
              <a:t>Are electrically excitable cells</a:t>
            </a:r>
          </a:p>
          <a:p>
            <a:pPr marL="1303338" lvl="2" indent="-457200">
              <a:buFont typeface="Arial" panose="020B0604020202020204" pitchFamily="34" charset="0"/>
              <a:buAutoNum type="alphaLcPeriod"/>
            </a:pPr>
            <a:r>
              <a:rPr lang="en-US" altLang="en-US"/>
              <a:t>Vary greatly in size</a:t>
            </a:r>
          </a:p>
          <a:p>
            <a:pPr marL="1303338" lvl="2" indent="-457200">
              <a:buFont typeface="Arial" panose="020B0604020202020204" pitchFamily="34" charset="0"/>
              <a:buAutoNum type="alphaLcPeriod"/>
            </a:pPr>
            <a:r>
              <a:rPr lang="en-US" altLang="en-US"/>
              <a:t>Have a soma enriched with the organelles for protein synthesis</a:t>
            </a:r>
          </a:p>
          <a:p>
            <a:pPr marL="1303338" lvl="2" indent="-457200">
              <a:buFont typeface="Arial" panose="020B0604020202020204" pitchFamily="34" charset="0"/>
              <a:buAutoNum type="alphaLcPeriod"/>
            </a:pPr>
            <a:r>
              <a:rPr lang="en-US" altLang="en-US"/>
              <a:t>All are correct</a:t>
            </a:r>
          </a:p>
          <a:p>
            <a:pPr marL="1303338" lvl="2" indent="-457200">
              <a:buFont typeface="Arial" panose="020B0604020202020204" pitchFamily="34" charset="0"/>
              <a:buAutoNum type="alphaLcPeriod"/>
            </a:pPr>
            <a:r>
              <a:rPr lang="en-US" altLang="en-US"/>
              <a:t>None are correct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4325538B-BFCF-4BE1-918C-923688EE1777}"/>
              </a:ext>
            </a:extLst>
          </p:cNvPr>
          <p:cNvSpPr>
            <a:spLocks noGrp="1" noChangeArrowheads="1"/>
          </p:cNvSpPr>
          <p:nvPr>
            <p:ph type="title"/>
          </p:nvPr>
        </p:nvSpPr>
        <p:spPr/>
        <p:txBody>
          <a:bodyPr/>
          <a:lstStyle/>
          <a:p>
            <a:pPr eaLnBrk="1" hangingPunct="1"/>
            <a:r>
              <a:rPr lang="en-US" altLang="en-US" dirty="0"/>
              <a:t>Question 28</a:t>
            </a:r>
          </a:p>
        </p:txBody>
      </p:sp>
      <p:sp>
        <p:nvSpPr>
          <p:cNvPr id="9219" name="Rectangle 6">
            <a:extLst>
              <a:ext uri="{FF2B5EF4-FFF2-40B4-BE49-F238E27FC236}">
                <a16:creationId xmlns:a16="http://schemas.microsoft.com/office/drawing/2014/main" id="{A520C3B5-F8AA-4136-9BA7-80B856355B87}"/>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Threshold potential is — </a:t>
            </a:r>
          </a:p>
          <a:p>
            <a:pPr marL="1368425" lvl="2" indent="-514350">
              <a:buFont typeface="Arial" panose="020B0604020202020204" pitchFamily="34" charset="0"/>
              <a:buAutoNum type="alphaLcPeriod"/>
            </a:pPr>
            <a:r>
              <a:rPr lang="en-US" altLang="en-US"/>
              <a:t>0mV</a:t>
            </a:r>
          </a:p>
          <a:p>
            <a:pPr marL="1368425" lvl="2" indent="-514350">
              <a:buFont typeface="Arial" panose="020B0604020202020204" pitchFamily="34" charset="0"/>
              <a:buAutoNum type="alphaLcPeriod"/>
            </a:pPr>
            <a:r>
              <a:rPr lang="en-US" altLang="en-US"/>
              <a:t>-70mV</a:t>
            </a:r>
          </a:p>
          <a:p>
            <a:pPr marL="1368425" lvl="2" indent="-514350">
              <a:buFont typeface="Arial" panose="020B0604020202020204" pitchFamily="34" charset="0"/>
              <a:buAutoNum type="alphaLcPeriod"/>
            </a:pPr>
            <a:r>
              <a:rPr lang="en-US" altLang="en-US"/>
              <a:t>-55mV</a:t>
            </a:r>
          </a:p>
          <a:p>
            <a:pPr marL="1368425" lvl="2" indent="-514350">
              <a:buFont typeface="Arial" panose="020B0604020202020204" pitchFamily="34" charset="0"/>
              <a:buAutoNum type="alphaLcPeriod"/>
            </a:pPr>
            <a:r>
              <a:rPr lang="en-US" altLang="en-US"/>
              <a:t>+30mV</a:t>
            </a:r>
          </a:p>
          <a:p>
            <a:pPr marL="1368425" lvl="2" indent="-514350">
              <a:buFont typeface="Arial" panose="020B0604020202020204" pitchFamily="34" charset="0"/>
              <a:buAutoNum type="alphaLcPeriod"/>
            </a:pPr>
            <a:endParaRPr lang="en-US" altLang="en-US"/>
          </a:p>
          <a:p>
            <a:pPr>
              <a:buFont typeface="Wingdings" panose="05000000000000000000" pitchFamily="2" charset="2"/>
              <a:buNone/>
            </a:pPr>
            <a:endParaRPr lang="en-US" altLang="en-US" sz="24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F5F55D4D-1C77-4997-A858-6708A8627FA3}"/>
              </a:ext>
            </a:extLst>
          </p:cNvPr>
          <p:cNvSpPr>
            <a:spLocks noGrp="1" noChangeArrowheads="1"/>
          </p:cNvSpPr>
          <p:nvPr>
            <p:ph type="title"/>
          </p:nvPr>
        </p:nvSpPr>
        <p:spPr/>
        <p:txBody>
          <a:bodyPr/>
          <a:lstStyle/>
          <a:p>
            <a:pPr eaLnBrk="1" hangingPunct="1"/>
            <a:r>
              <a:rPr lang="en-US" altLang="en-US" dirty="0"/>
              <a:t>Question 29</a:t>
            </a:r>
          </a:p>
        </p:txBody>
      </p:sp>
      <p:sp>
        <p:nvSpPr>
          <p:cNvPr id="10243" name="Rectangle 6">
            <a:extLst>
              <a:ext uri="{FF2B5EF4-FFF2-40B4-BE49-F238E27FC236}">
                <a16:creationId xmlns:a16="http://schemas.microsoft.com/office/drawing/2014/main" id="{15BA12A3-D9AA-4E11-8778-C76B1E75CC10}"/>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Electrical synapses —</a:t>
            </a:r>
          </a:p>
          <a:p>
            <a:pPr marL="1347788" lvl="2" indent="-457200">
              <a:buFont typeface="Arial" panose="020B0604020202020204" pitchFamily="34" charset="0"/>
              <a:buAutoNum type="alphaLcPeriod"/>
            </a:pPr>
            <a:r>
              <a:rPr lang="en-US" altLang="en-US"/>
              <a:t>Have neurotransmitters communicate between two cells</a:t>
            </a:r>
          </a:p>
          <a:p>
            <a:pPr marL="1347788" lvl="2" indent="-457200">
              <a:buFont typeface="Arial" panose="020B0604020202020204" pitchFamily="34" charset="0"/>
              <a:buAutoNum type="alphaLcPeriod"/>
            </a:pPr>
            <a:r>
              <a:rPr lang="en-US" altLang="en-US"/>
              <a:t>Involve direct cytoplasmic connections</a:t>
            </a:r>
          </a:p>
          <a:p>
            <a:pPr marL="1347788" lvl="2" indent="-457200">
              <a:buFont typeface="Arial" panose="020B0604020202020204" pitchFamily="34" charset="0"/>
              <a:buAutoNum type="alphaLcPeriod"/>
            </a:pPr>
            <a:r>
              <a:rPr lang="en-US" altLang="en-US"/>
              <a:t>Have synaptic clefts between the cells</a:t>
            </a:r>
          </a:p>
          <a:p>
            <a:pPr marL="1347788" lvl="2" indent="-457200">
              <a:buFont typeface="Arial" panose="020B0604020202020204" pitchFamily="34" charset="0"/>
              <a:buAutoNum type="alphaLcPeriod"/>
            </a:pPr>
            <a:r>
              <a:rPr lang="en-US" altLang="en-US"/>
              <a:t>A and B</a:t>
            </a:r>
          </a:p>
          <a:p>
            <a:pPr marL="1347788" lvl="2" indent="-457200">
              <a:buFont typeface="Arial" panose="020B0604020202020204" pitchFamily="34" charset="0"/>
              <a:buAutoNum type="alphaLcPeriod"/>
            </a:pPr>
            <a:r>
              <a:rPr lang="en-US" altLang="en-US"/>
              <a:t>All of the above</a:t>
            </a:r>
          </a:p>
          <a:p>
            <a:pPr marL="1347788" lvl="2" indent="-457200">
              <a:buFont typeface="Arial" panose="020B0604020202020204" pitchFamily="34" charset="0"/>
              <a:buAutoNum type="alphaLcPeriod"/>
            </a:pPr>
            <a:endParaRPr lang="en-US" altLang="en-US"/>
          </a:p>
          <a:p>
            <a:pPr marL="1347788" lvl="2" indent="-457200">
              <a:buFont typeface="Arial" panose="020B0604020202020204" pitchFamily="34" charset="0"/>
              <a:buAutoNum type="alphaLcPeriod"/>
            </a:pPr>
            <a:endParaRPr lang="en-US"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3802ED95-D15D-4C4E-A01C-AD2956A0012C}"/>
              </a:ext>
            </a:extLst>
          </p:cNvPr>
          <p:cNvSpPr>
            <a:spLocks noGrp="1" noChangeArrowheads="1"/>
          </p:cNvSpPr>
          <p:nvPr>
            <p:ph type="title"/>
          </p:nvPr>
        </p:nvSpPr>
        <p:spPr/>
        <p:txBody>
          <a:bodyPr/>
          <a:lstStyle/>
          <a:p>
            <a:pPr eaLnBrk="1" hangingPunct="1"/>
            <a:r>
              <a:rPr lang="en-US" altLang="en-US" dirty="0"/>
              <a:t>Question 30</a:t>
            </a:r>
          </a:p>
        </p:txBody>
      </p:sp>
      <p:sp>
        <p:nvSpPr>
          <p:cNvPr id="11267" name="Rectangle 6">
            <a:extLst>
              <a:ext uri="{FF2B5EF4-FFF2-40B4-BE49-F238E27FC236}">
                <a16:creationId xmlns:a16="http://schemas.microsoft.com/office/drawing/2014/main" id="{C228E830-37F5-406C-8A20-12AF2CD53775}"/>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pPr>
            <a:r>
              <a:rPr lang="en-US" altLang="en-US" sz="2400"/>
              <a:t>	Which neurotransmitter is found in the neuromuscular junction?</a:t>
            </a:r>
          </a:p>
          <a:p>
            <a:pPr marL="1347788" lvl="2" indent="-457200">
              <a:buFont typeface="Arial" panose="020B0604020202020204" pitchFamily="34" charset="0"/>
              <a:buAutoNum type="alphaLcPeriod"/>
            </a:pPr>
            <a:r>
              <a:rPr lang="en-US" altLang="en-US"/>
              <a:t>Epinephrine</a:t>
            </a:r>
          </a:p>
          <a:p>
            <a:pPr marL="1347788" lvl="2" indent="-457200">
              <a:buFont typeface="Arial" panose="020B0604020202020204" pitchFamily="34" charset="0"/>
              <a:buAutoNum type="alphaLcPeriod"/>
            </a:pPr>
            <a:r>
              <a:rPr lang="en-US" altLang="en-US"/>
              <a:t>Dopamine</a:t>
            </a:r>
          </a:p>
          <a:p>
            <a:pPr marL="1347788" lvl="2" indent="-457200">
              <a:buFont typeface="Arial" panose="020B0604020202020204" pitchFamily="34" charset="0"/>
              <a:buAutoNum type="alphaLcPeriod"/>
            </a:pPr>
            <a:r>
              <a:rPr lang="en-US" altLang="en-US"/>
              <a:t>Enkephalins</a:t>
            </a:r>
          </a:p>
          <a:p>
            <a:pPr marL="1347788" lvl="2" indent="-457200">
              <a:buFont typeface="Arial" panose="020B0604020202020204" pitchFamily="34" charset="0"/>
              <a:buAutoNum type="alphaLcPeriod"/>
            </a:pPr>
            <a:r>
              <a:rPr lang="en-US" altLang="en-US"/>
              <a:t>ATP</a:t>
            </a:r>
          </a:p>
          <a:p>
            <a:pPr marL="1347788" lvl="2" indent="-457200">
              <a:buFont typeface="Arial" panose="020B0604020202020204" pitchFamily="34" charset="0"/>
              <a:buAutoNum type="alphaLcPeriod"/>
            </a:pPr>
            <a:r>
              <a:rPr lang="en-US" altLang="en-US"/>
              <a:t>ACh</a:t>
            </a:r>
          </a:p>
          <a:p>
            <a:pPr marL="1347788" lvl="2" indent="-457200">
              <a:buFont typeface="Arial" panose="020B0604020202020204" pitchFamily="34" charset="0"/>
              <a:buAutoNum type="alphaLcPeriod"/>
            </a:pPr>
            <a:endParaRPr lang="en-US"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CA094BDD-77A6-4F8F-B336-7F295FBA4A93}"/>
              </a:ext>
            </a:extLst>
          </p:cNvPr>
          <p:cNvSpPr>
            <a:spLocks noGrp="1" noChangeArrowheads="1"/>
          </p:cNvSpPr>
          <p:nvPr>
            <p:ph type="title"/>
          </p:nvPr>
        </p:nvSpPr>
        <p:spPr/>
        <p:txBody>
          <a:bodyPr/>
          <a:lstStyle/>
          <a:p>
            <a:pPr eaLnBrk="1" hangingPunct="1"/>
            <a:r>
              <a:rPr lang="en-US" altLang="en-US" dirty="0"/>
              <a:t>Question 31</a:t>
            </a:r>
          </a:p>
        </p:txBody>
      </p:sp>
      <p:sp>
        <p:nvSpPr>
          <p:cNvPr id="12291" name="Rectangle 6">
            <a:extLst>
              <a:ext uri="{FF2B5EF4-FFF2-40B4-BE49-F238E27FC236}">
                <a16:creationId xmlns:a16="http://schemas.microsoft.com/office/drawing/2014/main" id="{95C70656-754D-4D2C-BF30-67BD8E382FF6}"/>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Postsynaptic neurons can be excitatory or inhibitory.</a:t>
            </a:r>
            <a:endParaRPr lang="en-US" altLang="en-US"/>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B0874ED5-B2D7-48DF-B727-8BE3C57F80E9}"/>
              </a:ext>
            </a:extLst>
          </p:cNvPr>
          <p:cNvSpPr>
            <a:spLocks noGrp="1" noChangeArrowheads="1"/>
          </p:cNvSpPr>
          <p:nvPr>
            <p:ph type="title"/>
          </p:nvPr>
        </p:nvSpPr>
        <p:spPr/>
        <p:txBody>
          <a:bodyPr/>
          <a:lstStyle/>
          <a:p>
            <a:pPr eaLnBrk="1" hangingPunct="1"/>
            <a:r>
              <a:rPr lang="en-US" altLang="en-US" dirty="0"/>
              <a:t>Question 32</a:t>
            </a:r>
          </a:p>
        </p:txBody>
      </p:sp>
      <p:sp>
        <p:nvSpPr>
          <p:cNvPr id="17411" name="Rectangle 6">
            <a:extLst>
              <a:ext uri="{FF2B5EF4-FFF2-40B4-BE49-F238E27FC236}">
                <a16:creationId xmlns:a16="http://schemas.microsoft.com/office/drawing/2014/main" id="{7B7A1D77-8C41-4A35-A61F-F88E54E88595}"/>
              </a:ext>
            </a:extLst>
          </p:cNvPr>
          <p:cNvSpPr>
            <a:spLocks noGrp="1" noChangeArrowheads="1"/>
          </p:cNvSpPr>
          <p:nvPr>
            <p:ph type="body" idx="1"/>
          </p:nvPr>
        </p:nvSpPr>
        <p:spPr>
          <a:xfrm>
            <a:off x="381000" y="1828800"/>
            <a:ext cx="8194675" cy="4114800"/>
          </a:xfrm>
        </p:spPr>
        <p:txBody>
          <a:bodyPr/>
          <a:lstStyle/>
          <a:p>
            <a:pPr>
              <a:buFont typeface="Wingdings" panose="05000000000000000000" pitchFamily="2" charset="2"/>
              <a:buNone/>
              <a:defRPr/>
            </a:pPr>
            <a:r>
              <a:rPr lang="en-US" sz="2400" dirty="0"/>
              <a:t>	A car accident occurred to a man and his child.  The man was thrown from the car.  Even though his leg was broke, he was able to make it back to the car to get his child. What neurotransmitter was released to block the pain?</a:t>
            </a:r>
          </a:p>
          <a:p>
            <a:pPr marL="1347788" lvl="2" indent="-457200">
              <a:buFont typeface="+mj-lt"/>
              <a:buAutoNum type="alphaLcPeriod"/>
              <a:defRPr/>
            </a:pPr>
            <a:r>
              <a:rPr lang="en-US" dirty="0" err="1">
                <a:ea typeface="+mn-ea"/>
                <a:cs typeface="+mn-cs"/>
              </a:rPr>
              <a:t>Enkephalins</a:t>
            </a:r>
            <a:endParaRPr lang="en-US" dirty="0">
              <a:ea typeface="+mn-ea"/>
              <a:cs typeface="+mn-cs"/>
            </a:endParaRPr>
          </a:p>
          <a:p>
            <a:pPr marL="1347788" lvl="2" indent="-457200">
              <a:buFont typeface="+mj-lt"/>
              <a:buAutoNum type="alphaLcPeriod"/>
              <a:defRPr/>
            </a:pPr>
            <a:r>
              <a:rPr lang="en-US" dirty="0">
                <a:ea typeface="+mn-ea"/>
                <a:cs typeface="+mn-cs"/>
              </a:rPr>
              <a:t>GABA</a:t>
            </a:r>
          </a:p>
          <a:p>
            <a:pPr marL="1347788" lvl="2" indent="-457200">
              <a:buFont typeface="+mj-lt"/>
              <a:buAutoNum type="alphaLcPeriod"/>
              <a:defRPr/>
            </a:pPr>
            <a:r>
              <a:rPr lang="en-US" dirty="0"/>
              <a:t>Substance P</a:t>
            </a:r>
          </a:p>
          <a:p>
            <a:pPr marL="1347788" lvl="2" indent="-457200">
              <a:buFont typeface="+mj-lt"/>
              <a:buAutoNum type="alphaLcPeriod"/>
              <a:defRPr/>
            </a:pPr>
            <a:r>
              <a:rPr lang="en-US" dirty="0">
                <a:ea typeface="+mn-ea"/>
                <a:cs typeface="+mn-cs"/>
              </a:rPr>
              <a:t>Serotonin</a:t>
            </a:r>
          </a:p>
          <a:p>
            <a:pPr marL="1347788" lvl="2" indent="-457200">
              <a:buFont typeface="+mj-lt"/>
              <a:buAutoNum type="alphaLcPeriod"/>
              <a:defRPr/>
            </a:pPr>
            <a:r>
              <a:rPr lang="en-US" dirty="0">
                <a:ea typeface="+mn-ea"/>
                <a:cs typeface="+mn-cs"/>
              </a:rPr>
              <a:t>NO</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FBCA57E8-B402-4B63-AAD7-B6070960A605}"/>
              </a:ext>
            </a:extLst>
          </p:cNvPr>
          <p:cNvSpPr>
            <a:spLocks noGrp="1" noChangeArrowheads="1"/>
          </p:cNvSpPr>
          <p:nvPr>
            <p:ph type="title"/>
          </p:nvPr>
        </p:nvSpPr>
        <p:spPr/>
        <p:txBody>
          <a:bodyPr/>
          <a:lstStyle/>
          <a:p>
            <a:pPr eaLnBrk="1" hangingPunct="1"/>
            <a:r>
              <a:rPr lang="en-US" altLang="en-US" dirty="0"/>
              <a:t>Question 33</a:t>
            </a:r>
          </a:p>
        </p:txBody>
      </p:sp>
      <p:sp>
        <p:nvSpPr>
          <p:cNvPr id="19459" name="Rectangle 6">
            <a:extLst>
              <a:ext uri="{FF2B5EF4-FFF2-40B4-BE49-F238E27FC236}">
                <a16:creationId xmlns:a16="http://schemas.microsoft.com/office/drawing/2014/main" id="{36742A28-286C-4E27-A50E-B322CB347C68}"/>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defRPr/>
            </a:pPr>
            <a:r>
              <a:rPr lang="en-US" sz="2400" dirty="0"/>
              <a:t>	Which of the following is NOT true?</a:t>
            </a:r>
          </a:p>
          <a:p>
            <a:pPr marL="1303338" lvl="2" indent="-457200">
              <a:buFont typeface="+mj-lt"/>
              <a:buAutoNum type="alphaLcPeriod"/>
              <a:defRPr/>
            </a:pPr>
            <a:r>
              <a:rPr lang="en-US" dirty="0">
                <a:ea typeface="+mn-ea"/>
                <a:cs typeface="+mn-cs"/>
              </a:rPr>
              <a:t>If a neurotransmitter causes depolarization of the postsynaptic neuron, it is excitatory.</a:t>
            </a:r>
          </a:p>
          <a:p>
            <a:pPr marL="1303338" lvl="2" indent="-457200">
              <a:buFont typeface="+mj-lt"/>
              <a:buAutoNum type="alphaLcPeriod"/>
              <a:defRPr/>
            </a:pPr>
            <a:r>
              <a:rPr lang="en-US" dirty="0">
                <a:ea typeface="+mn-ea"/>
                <a:cs typeface="+mn-cs"/>
              </a:rPr>
              <a:t>If a neurotransmitter causes </a:t>
            </a:r>
            <a:r>
              <a:rPr lang="en-US" dirty="0" err="1">
                <a:ea typeface="+mn-ea"/>
                <a:cs typeface="+mn-cs"/>
              </a:rPr>
              <a:t>hyperpolarization</a:t>
            </a:r>
            <a:r>
              <a:rPr lang="en-US" dirty="0">
                <a:ea typeface="+mn-ea"/>
                <a:cs typeface="+mn-cs"/>
              </a:rPr>
              <a:t> of the postsynaptic neuron, it is inhibitory.</a:t>
            </a:r>
          </a:p>
          <a:p>
            <a:pPr marL="1303338" lvl="2" indent="-457200">
              <a:buFont typeface="+mj-lt"/>
              <a:buAutoNum type="alphaLcPeriod"/>
              <a:defRPr/>
            </a:pPr>
            <a:r>
              <a:rPr lang="en-US" dirty="0">
                <a:ea typeface="+mn-ea"/>
                <a:cs typeface="+mn-cs"/>
              </a:rPr>
              <a:t>EPSPs often result from opening </a:t>
            </a:r>
            <a:r>
              <a:rPr lang="en-US" dirty="0" err="1">
                <a:ea typeface="+mn-ea"/>
                <a:cs typeface="+mn-cs"/>
              </a:rPr>
              <a:t>cation</a:t>
            </a:r>
            <a:r>
              <a:rPr lang="en-US" dirty="0">
                <a:ea typeface="+mn-ea"/>
                <a:cs typeface="+mn-cs"/>
              </a:rPr>
              <a:t> channels.</a:t>
            </a:r>
          </a:p>
          <a:p>
            <a:pPr marL="1303338" lvl="2" indent="-457200">
              <a:buFont typeface="+mj-lt"/>
              <a:buAutoNum type="alphaLcPeriod"/>
              <a:defRPr/>
            </a:pPr>
            <a:r>
              <a:rPr lang="en-US" dirty="0">
                <a:ea typeface="+mn-ea"/>
                <a:cs typeface="+mn-cs"/>
              </a:rPr>
              <a:t>Sodium voltage channels have only 1 gate.</a:t>
            </a:r>
          </a:p>
          <a:p>
            <a:pPr marL="1303338" lvl="2" indent="-457200">
              <a:buFont typeface="+mj-lt"/>
              <a:buAutoNum type="alphaLcPeriod"/>
              <a:defRPr/>
            </a:pPr>
            <a:r>
              <a:rPr lang="en-US" dirty="0">
                <a:ea typeface="+mn-ea"/>
                <a:cs typeface="+mn-cs"/>
              </a:rPr>
              <a:t>IPSP often result from opening K+ or </a:t>
            </a:r>
            <a:r>
              <a:rPr lang="en-US" dirty="0" err="1">
                <a:ea typeface="+mn-ea"/>
                <a:cs typeface="+mn-cs"/>
              </a:rPr>
              <a:t>Cl</a:t>
            </a:r>
            <a:r>
              <a:rPr lang="en-US" dirty="0">
                <a:ea typeface="+mn-ea"/>
                <a:cs typeface="+mn-cs"/>
              </a:rPr>
              <a:t>- channels.</a:t>
            </a:r>
          </a:p>
          <a:p>
            <a:pPr marL="1303338" lvl="2" indent="-457200">
              <a:buFont typeface="+mj-lt"/>
              <a:buAutoNum type="alphaLcPeriod"/>
              <a:defRPr/>
            </a:pP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2AD4DEB1-33A8-437D-9C38-21A70A2547AD}"/>
              </a:ext>
            </a:extLst>
          </p:cNvPr>
          <p:cNvSpPr>
            <a:spLocks noGrp="1" noChangeArrowheads="1"/>
          </p:cNvSpPr>
          <p:nvPr>
            <p:ph type="title"/>
          </p:nvPr>
        </p:nvSpPr>
        <p:spPr/>
        <p:txBody>
          <a:bodyPr/>
          <a:lstStyle/>
          <a:p>
            <a:pPr eaLnBrk="1" hangingPunct="1"/>
            <a:r>
              <a:rPr lang="en-US" altLang="en-US" dirty="0"/>
              <a:t>Answer Key</a:t>
            </a:r>
          </a:p>
        </p:txBody>
      </p:sp>
      <p:sp>
        <p:nvSpPr>
          <p:cNvPr id="26627" name="Rectangle 3">
            <a:extLst>
              <a:ext uri="{FF2B5EF4-FFF2-40B4-BE49-F238E27FC236}">
                <a16:creationId xmlns:a16="http://schemas.microsoft.com/office/drawing/2014/main" id="{944AEA5D-64F5-4A79-9A6B-27F06B25A069}"/>
              </a:ext>
            </a:extLst>
          </p:cNvPr>
          <p:cNvSpPr>
            <a:spLocks noGrp="1" noChangeArrowheads="1"/>
          </p:cNvSpPr>
          <p:nvPr>
            <p:ph type="body" sz="half" idx="1"/>
          </p:nvPr>
        </p:nvSpPr>
        <p:spPr>
          <a:xfrm>
            <a:off x="838200" y="1431258"/>
            <a:ext cx="2590800" cy="4800600"/>
          </a:xfrm>
        </p:spPr>
        <p:txBody>
          <a:bodyPr/>
          <a:lstStyle/>
          <a:p>
            <a:pPr marL="457200" indent="-457200" eaLnBrk="1" hangingPunct="1">
              <a:lnSpc>
                <a:spcPct val="90000"/>
              </a:lnSpc>
              <a:buFont typeface="Wingdings" panose="05000000000000000000" pitchFamily="2" charset="2"/>
              <a:buNone/>
            </a:pPr>
            <a:endParaRPr lang="en-US" altLang="en-US" sz="2400" dirty="0"/>
          </a:p>
          <a:p>
            <a:pPr marL="457200" indent="-457200" eaLnBrk="1" hangingPunct="1">
              <a:lnSpc>
                <a:spcPct val="90000"/>
              </a:lnSpc>
              <a:buFont typeface="Wingdings" panose="05000000000000000000" pitchFamily="2" charset="2"/>
              <a:buAutoNum type="arabicPeriod"/>
            </a:pPr>
            <a:r>
              <a:rPr lang="en-US" altLang="en-US" sz="2400" dirty="0"/>
              <a:t>D</a:t>
            </a:r>
          </a:p>
          <a:p>
            <a:pPr marL="457200" indent="-457200" eaLnBrk="1" hangingPunct="1">
              <a:lnSpc>
                <a:spcPct val="90000"/>
              </a:lnSpc>
              <a:buFont typeface="Wingdings" panose="05000000000000000000" pitchFamily="2" charset="2"/>
              <a:buAutoNum type="arabicPeriod"/>
            </a:pPr>
            <a:r>
              <a:rPr lang="en-US" altLang="en-US" sz="2400" dirty="0"/>
              <a:t>B</a:t>
            </a:r>
          </a:p>
          <a:p>
            <a:pPr marL="457200" indent="-457200" eaLnBrk="1" hangingPunct="1">
              <a:lnSpc>
                <a:spcPct val="90000"/>
              </a:lnSpc>
              <a:buFont typeface="Wingdings" panose="05000000000000000000" pitchFamily="2" charset="2"/>
              <a:buAutoNum type="arabicPeriod"/>
            </a:pPr>
            <a:r>
              <a:rPr lang="en-US" altLang="en-US" sz="2400" dirty="0"/>
              <a:t>A</a:t>
            </a:r>
          </a:p>
          <a:p>
            <a:pPr marL="457200" indent="-457200" eaLnBrk="1" hangingPunct="1">
              <a:lnSpc>
                <a:spcPct val="90000"/>
              </a:lnSpc>
              <a:buFont typeface="Wingdings" panose="05000000000000000000" pitchFamily="2" charset="2"/>
              <a:buAutoNum type="arabicPeriod"/>
            </a:pPr>
            <a:r>
              <a:rPr lang="en-US" altLang="en-US" sz="2400" dirty="0"/>
              <a:t>D</a:t>
            </a:r>
          </a:p>
          <a:p>
            <a:pPr marL="457200" indent="-457200" eaLnBrk="1" hangingPunct="1">
              <a:lnSpc>
                <a:spcPct val="90000"/>
              </a:lnSpc>
              <a:buFont typeface="Wingdings" panose="05000000000000000000" pitchFamily="2" charset="2"/>
              <a:buAutoNum type="arabicPeriod"/>
            </a:pPr>
            <a:r>
              <a:rPr lang="en-US" altLang="en-US" sz="2400" dirty="0"/>
              <a:t>B (False)</a:t>
            </a:r>
          </a:p>
          <a:p>
            <a:pPr marL="457200" indent="-457200" eaLnBrk="1" hangingPunct="1">
              <a:lnSpc>
                <a:spcPct val="90000"/>
              </a:lnSpc>
              <a:buFont typeface="Wingdings" panose="05000000000000000000" pitchFamily="2" charset="2"/>
              <a:buAutoNum type="arabicPeriod"/>
            </a:pPr>
            <a:r>
              <a:rPr lang="en-US" altLang="en-US" sz="2400" dirty="0"/>
              <a:t>D</a:t>
            </a:r>
          </a:p>
          <a:p>
            <a:pPr marL="457200" indent="-457200" eaLnBrk="1" hangingPunct="1">
              <a:lnSpc>
                <a:spcPct val="90000"/>
              </a:lnSpc>
              <a:buFont typeface="Wingdings" panose="05000000000000000000" pitchFamily="2" charset="2"/>
              <a:buAutoNum type="arabicPeriod"/>
            </a:pPr>
            <a:r>
              <a:rPr lang="en-US" altLang="en-US" sz="2400" dirty="0"/>
              <a:t>C</a:t>
            </a:r>
          </a:p>
          <a:p>
            <a:pPr marL="457200" indent="-457200" eaLnBrk="1" hangingPunct="1">
              <a:lnSpc>
                <a:spcPct val="90000"/>
              </a:lnSpc>
              <a:buFont typeface="Wingdings" panose="05000000000000000000" pitchFamily="2" charset="2"/>
              <a:buAutoNum type="arabicPeriod"/>
            </a:pPr>
            <a:r>
              <a:rPr lang="en-US" altLang="en-US" sz="2400" dirty="0"/>
              <a:t>B (False)</a:t>
            </a:r>
          </a:p>
          <a:p>
            <a:pPr marL="457200" indent="-457200" eaLnBrk="1" hangingPunct="1">
              <a:lnSpc>
                <a:spcPct val="90000"/>
              </a:lnSpc>
              <a:buFont typeface="Wingdings" panose="05000000000000000000" pitchFamily="2" charset="2"/>
              <a:buAutoNum type="arabicPeriod"/>
            </a:pPr>
            <a:r>
              <a:rPr lang="en-US" altLang="en-US" sz="2400" dirty="0"/>
              <a:t>E</a:t>
            </a:r>
          </a:p>
          <a:p>
            <a:pPr marL="457200" indent="-457200" eaLnBrk="1" hangingPunct="1">
              <a:lnSpc>
                <a:spcPct val="90000"/>
              </a:lnSpc>
              <a:buFont typeface="Wingdings" panose="05000000000000000000" pitchFamily="2" charset="2"/>
              <a:buAutoNum type="arabicPeriod"/>
            </a:pPr>
            <a:r>
              <a:rPr lang="en-US" altLang="en-US" sz="2400" dirty="0"/>
              <a:t>B</a:t>
            </a:r>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None/>
            </a:pPr>
            <a:r>
              <a:rPr lang="en-US" altLang="en-US" sz="2400" dirty="0"/>
              <a:t> </a:t>
            </a:r>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None/>
            </a:pPr>
            <a:endParaRPr lang="en-US" altLang="en-US" sz="2400" dirty="0"/>
          </a:p>
        </p:txBody>
      </p:sp>
      <p:sp>
        <p:nvSpPr>
          <p:cNvPr id="26628" name="Rectangle 6">
            <a:extLst>
              <a:ext uri="{FF2B5EF4-FFF2-40B4-BE49-F238E27FC236}">
                <a16:creationId xmlns:a16="http://schemas.microsoft.com/office/drawing/2014/main" id="{7E40A12D-7D19-4331-880A-A9FBB1CE137C}"/>
              </a:ext>
            </a:extLst>
          </p:cNvPr>
          <p:cNvSpPr>
            <a:spLocks noChangeArrowheads="1"/>
          </p:cNvSpPr>
          <p:nvPr/>
        </p:nvSpPr>
        <p:spPr bwMode="auto">
          <a:xfrm>
            <a:off x="3733800" y="1752600"/>
            <a:ext cx="45720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2"/>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 (False)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 (True)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 (False)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 (False)</a:t>
            </a:r>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 (True)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None/>
            </a:pPr>
            <a:endParaRPr lang="en-US"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B7306813-1CBC-4EF2-B59C-36A5F1BBE6B6}"/>
              </a:ext>
            </a:extLst>
          </p:cNvPr>
          <p:cNvSpPr>
            <a:spLocks noGrp="1" noChangeArrowheads="1"/>
          </p:cNvSpPr>
          <p:nvPr>
            <p:ph type="title"/>
          </p:nvPr>
        </p:nvSpPr>
        <p:spPr/>
        <p:txBody>
          <a:bodyPr/>
          <a:lstStyle/>
          <a:p>
            <a:pPr eaLnBrk="1" hangingPunct="1"/>
            <a:r>
              <a:rPr lang="en-US" altLang="en-US"/>
              <a:t>Question 2</a:t>
            </a:r>
          </a:p>
        </p:txBody>
      </p:sp>
      <p:sp>
        <p:nvSpPr>
          <p:cNvPr id="6147" name="Rectangle 6">
            <a:extLst>
              <a:ext uri="{FF2B5EF4-FFF2-40B4-BE49-F238E27FC236}">
                <a16:creationId xmlns:a16="http://schemas.microsoft.com/office/drawing/2014/main" id="{1C291E8E-90C4-4A4C-80C6-3B5E09C278A1}"/>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Astrocytes</a:t>
            </a:r>
          </a:p>
          <a:p>
            <a:pPr marL="1303338" lvl="2" indent="-457200">
              <a:buFont typeface="Arial" panose="020B0604020202020204" pitchFamily="34" charset="0"/>
              <a:buAutoNum type="alphaLcPeriod"/>
            </a:pPr>
            <a:r>
              <a:rPr lang="en-US" altLang="en-US"/>
              <a:t>Support neurons in the peripheral nervous system</a:t>
            </a:r>
          </a:p>
          <a:p>
            <a:pPr marL="1303338" lvl="2" indent="-457200">
              <a:buFont typeface="Arial" panose="020B0604020202020204" pitchFamily="34" charset="0"/>
              <a:buAutoNum type="alphaLcPeriod"/>
            </a:pPr>
            <a:r>
              <a:rPr lang="en-US" altLang="en-US"/>
              <a:t>Form the blood-brain barrier</a:t>
            </a:r>
          </a:p>
          <a:p>
            <a:pPr marL="1303338" lvl="2" indent="-457200">
              <a:buFont typeface="Arial" panose="020B0604020202020204" pitchFamily="34" charset="0"/>
              <a:buAutoNum type="alphaLcPeriod"/>
            </a:pPr>
            <a:r>
              <a:rPr lang="en-US" altLang="en-US"/>
              <a:t>Regulate growth, migration, and interconnection of neurons in the adult brain</a:t>
            </a:r>
          </a:p>
          <a:p>
            <a:pPr marL="1303338" lvl="2" indent="-457200">
              <a:buFont typeface="Arial" panose="020B0604020202020204" pitchFamily="34" charset="0"/>
              <a:buAutoNum type="alphaLcPeriod"/>
            </a:pPr>
            <a:r>
              <a:rPr lang="en-US" altLang="en-US"/>
              <a:t>Form myelin on central nervous system neurons</a:t>
            </a:r>
          </a:p>
          <a:p>
            <a:pPr marL="1303338" lvl="2" indent="-457200">
              <a:buFont typeface="Arial" panose="020B0604020202020204" pitchFamily="34" charset="0"/>
              <a:buAutoNum type="alphaLcPeriod"/>
            </a:pPr>
            <a:r>
              <a:rPr lang="en-US" altLang="en-US"/>
              <a:t>Maintains the cerebrospinal fluid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E5E19C9E-F058-43E6-B974-44AB338B2099}"/>
              </a:ext>
            </a:extLst>
          </p:cNvPr>
          <p:cNvSpPr>
            <a:spLocks noGrp="1" noChangeArrowheads="1"/>
          </p:cNvSpPr>
          <p:nvPr>
            <p:ph type="title"/>
          </p:nvPr>
        </p:nvSpPr>
        <p:spPr/>
        <p:txBody>
          <a:bodyPr/>
          <a:lstStyle/>
          <a:p>
            <a:pPr eaLnBrk="1" hangingPunct="1"/>
            <a:r>
              <a:rPr lang="en-US" altLang="en-US"/>
              <a:t>Question 3</a:t>
            </a:r>
          </a:p>
        </p:txBody>
      </p:sp>
      <p:sp>
        <p:nvSpPr>
          <p:cNvPr id="7171" name="Rectangle 6">
            <a:extLst>
              <a:ext uri="{FF2B5EF4-FFF2-40B4-BE49-F238E27FC236}">
                <a16:creationId xmlns:a16="http://schemas.microsoft.com/office/drawing/2014/main" id="{26A5D64E-F67D-4FFB-A8E0-F1A466E3DF0C}"/>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correctly describes a function of the nervous system?</a:t>
            </a:r>
          </a:p>
          <a:p>
            <a:pPr marL="1303338" lvl="2" indent="-457200">
              <a:buFont typeface="Arial" panose="020B0604020202020204" pitchFamily="34" charset="0"/>
              <a:buAutoNum type="alphaLcPeriod"/>
            </a:pPr>
            <a:r>
              <a:rPr lang="en-US" altLang="en-US"/>
              <a:t>Sensory: detect changes in the environment; relays information to the brain and spinal cord</a:t>
            </a:r>
          </a:p>
          <a:p>
            <a:pPr marL="1303338" lvl="2" indent="-457200">
              <a:buFont typeface="Arial" panose="020B0604020202020204" pitchFamily="34" charset="0"/>
              <a:buAutoNum type="alphaLcPeriod"/>
            </a:pPr>
            <a:r>
              <a:rPr lang="en-US" altLang="en-US"/>
              <a:t>Integrative: causes muscles to contract or glands to empty </a:t>
            </a:r>
          </a:p>
          <a:p>
            <a:pPr marL="1303338" lvl="2" indent="-457200">
              <a:buFont typeface="Arial" panose="020B0604020202020204" pitchFamily="34" charset="0"/>
              <a:buAutoNum type="alphaLcPeriod"/>
            </a:pPr>
            <a:r>
              <a:rPr lang="en-US" altLang="en-US"/>
              <a:t>Motor: decides what to do regarding sensory input</a:t>
            </a:r>
          </a:p>
          <a:p>
            <a:pPr marL="1303338" lvl="2" indent="-457200">
              <a:buFont typeface="Arial" panose="020B0604020202020204" pitchFamily="34" charset="0"/>
              <a:buAutoNum type="alphaLcPeriod"/>
            </a:pPr>
            <a:r>
              <a:rPr lang="en-US" altLang="en-US"/>
              <a:t>All are correct</a:t>
            </a:r>
          </a:p>
          <a:p>
            <a:pPr marL="1303338" lvl="2" indent="-457200">
              <a:buFont typeface="Arial" panose="020B0604020202020204" pitchFamily="34" charset="0"/>
              <a:buAutoNum type="alphaLcPeriod"/>
            </a:pPr>
            <a:r>
              <a:rPr lang="en-US" altLang="en-US"/>
              <a:t>None are correct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097F88F5-8DA5-4AA8-B182-51D60F831E02}"/>
              </a:ext>
            </a:extLst>
          </p:cNvPr>
          <p:cNvSpPr>
            <a:spLocks noGrp="1" noChangeArrowheads="1"/>
          </p:cNvSpPr>
          <p:nvPr>
            <p:ph type="title"/>
          </p:nvPr>
        </p:nvSpPr>
        <p:spPr/>
        <p:txBody>
          <a:bodyPr/>
          <a:lstStyle/>
          <a:p>
            <a:pPr eaLnBrk="1" hangingPunct="1"/>
            <a:r>
              <a:rPr lang="en-US" altLang="en-US"/>
              <a:t>Question 4</a:t>
            </a:r>
          </a:p>
        </p:txBody>
      </p:sp>
      <p:sp>
        <p:nvSpPr>
          <p:cNvPr id="8195" name="Rectangle 6">
            <a:extLst>
              <a:ext uri="{FF2B5EF4-FFF2-40B4-BE49-F238E27FC236}">
                <a16:creationId xmlns:a16="http://schemas.microsoft.com/office/drawing/2014/main" id="{0985D436-98AE-467D-B8CE-A1FF4DF4C9B3}"/>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 quick response over a simple neuronal circuit that may not involve interneurons:</a:t>
            </a:r>
          </a:p>
          <a:p>
            <a:pPr marL="1303338" lvl="2" indent="-457200">
              <a:buFont typeface="Arial" panose="020B0604020202020204" pitchFamily="34" charset="0"/>
              <a:buAutoNum type="alphaLcPeriod"/>
            </a:pPr>
            <a:r>
              <a:rPr lang="en-US" altLang="en-US"/>
              <a:t>Automatic</a:t>
            </a:r>
          </a:p>
          <a:p>
            <a:pPr marL="1303338" lvl="2" indent="-457200">
              <a:buFont typeface="Arial" panose="020B0604020202020204" pitchFamily="34" charset="0"/>
              <a:buAutoNum type="alphaLcPeriod"/>
            </a:pPr>
            <a:r>
              <a:rPr lang="en-US" altLang="en-US"/>
              <a:t>Spontaneous</a:t>
            </a:r>
          </a:p>
          <a:p>
            <a:pPr marL="1303338" lvl="2" indent="-457200">
              <a:buFont typeface="Arial" panose="020B0604020202020204" pitchFamily="34" charset="0"/>
              <a:buAutoNum type="alphaLcPeriod"/>
            </a:pPr>
            <a:r>
              <a:rPr lang="en-US" altLang="en-US"/>
              <a:t>Unthinking</a:t>
            </a:r>
          </a:p>
          <a:p>
            <a:pPr marL="1303338" lvl="2" indent="-457200">
              <a:buFont typeface="Arial" panose="020B0604020202020204" pitchFamily="34" charset="0"/>
              <a:buAutoNum type="alphaLcPeriod"/>
            </a:pPr>
            <a:r>
              <a:rPr lang="en-US" altLang="en-US"/>
              <a:t>Reflex</a:t>
            </a:r>
          </a:p>
          <a:p>
            <a:pPr marL="1303338" lvl="2" indent="-457200">
              <a:buFont typeface="Arial" panose="020B0604020202020204" pitchFamily="34" charset="0"/>
              <a:buAutoNum type="alphaLcPeriod"/>
            </a:pPr>
            <a:r>
              <a:rPr lang="en-US" altLang="en-US"/>
              <a:t>Involuntary</a:t>
            </a:r>
          </a:p>
          <a:p>
            <a:pPr>
              <a:buFont typeface="Arial" panose="020B0604020202020204" pitchFamily="34" charset="0"/>
              <a:buAutoNum type="alphaLcPeriod"/>
            </a:pPr>
            <a:endParaRPr lang="en-US" altLang="en-US" sz="2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ED2CC6B-E2BB-497E-9BA3-25E5D3B70F13}"/>
              </a:ext>
            </a:extLst>
          </p:cNvPr>
          <p:cNvSpPr>
            <a:spLocks noGrp="1" noChangeArrowheads="1"/>
          </p:cNvSpPr>
          <p:nvPr>
            <p:ph type="title"/>
          </p:nvPr>
        </p:nvSpPr>
        <p:spPr/>
        <p:txBody>
          <a:bodyPr/>
          <a:lstStyle/>
          <a:p>
            <a:pPr eaLnBrk="1" hangingPunct="1"/>
            <a:r>
              <a:rPr lang="en-US" altLang="en-US"/>
              <a:t>Question 5</a:t>
            </a:r>
          </a:p>
        </p:txBody>
      </p:sp>
      <p:sp>
        <p:nvSpPr>
          <p:cNvPr id="9219" name="Rectangle 6">
            <a:extLst>
              <a:ext uri="{FF2B5EF4-FFF2-40B4-BE49-F238E27FC236}">
                <a16:creationId xmlns:a16="http://schemas.microsoft.com/office/drawing/2014/main" id="{86397FBD-8C94-4461-87EA-62A39D3ADB31}"/>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Oligodendrocytes myelinate neurons in the peripheral nervous system.</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a:p>
            <a:pPr>
              <a:buFont typeface="Wingdings" panose="05000000000000000000" pitchFamily="2" charset="2"/>
              <a:buNone/>
            </a:pPr>
            <a:endParaRPr lang="en-US"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540EC413-3CED-473D-A9FC-77D3CDFFA722}"/>
              </a:ext>
            </a:extLst>
          </p:cNvPr>
          <p:cNvSpPr>
            <a:spLocks noGrp="1" noChangeArrowheads="1"/>
          </p:cNvSpPr>
          <p:nvPr>
            <p:ph type="title"/>
          </p:nvPr>
        </p:nvSpPr>
        <p:spPr/>
        <p:txBody>
          <a:bodyPr/>
          <a:lstStyle/>
          <a:p>
            <a:pPr eaLnBrk="1" hangingPunct="1"/>
            <a:r>
              <a:rPr lang="en-US" altLang="en-US"/>
              <a:t>Question 6</a:t>
            </a:r>
          </a:p>
        </p:txBody>
      </p:sp>
      <p:sp>
        <p:nvSpPr>
          <p:cNvPr id="10243" name="Rectangle 6">
            <a:extLst>
              <a:ext uri="{FF2B5EF4-FFF2-40B4-BE49-F238E27FC236}">
                <a16:creationId xmlns:a16="http://schemas.microsoft.com/office/drawing/2014/main" id="{50E2BB7C-C5D3-4C68-A91A-27020DA5698B}"/>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 resting membrane potential</a:t>
            </a:r>
          </a:p>
          <a:p>
            <a:pPr marL="1347788" lvl="2" indent="-457200">
              <a:buFont typeface="Arial" panose="020B0604020202020204" pitchFamily="34" charset="0"/>
              <a:buAutoNum type="alphaLcPeriod"/>
            </a:pPr>
            <a:r>
              <a:rPr lang="en-US" altLang="en-US"/>
              <a:t>Is the electrical difference between the inside and outside of the membrane </a:t>
            </a:r>
          </a:p>
          <a:p>
            <a:pPr marL="1347788" lvl="2" indent="-457200">
              <a:buFont typeface="Arial" panose="020B0604020202020204" pitchFamily="34" charset="0"/>
              <a:buAutoNum type="alphaLcPeriod"/>
            </a:pPr>
            <a:r>
              <a:rPr lang="en-US" altLang="en-US"/>
              <a:t>Is a polarized membrane</a:t>
            </a:r>
          </a:p>
          <a:p>
            <a:pPr marL="1347788" lvl="2" indent="-457200">
              <a:buFont typeface="Arial" panose="020B0604020202020204" pitchFamily="34" charset="0"/>
              <a:buAutoNum type="alphaLcPeriod"/>
            </a:pPr>
            <a:r>
              <a:rPr lang="en-US" altLang="en-US"/>
              <a:t>Can only occur in neurons</a:t>
            </a:r>
          </a:p>
          <a:p>
            <a:pPr marL="1347788" lvl="2" indent="-457200">
              <a:buFont typeface="Arial" panose="020B0604020202020204" pitchFamily="34" charset="0"/>
              <a:buAutoNum type="alphaLcPeriod"/>
            </a:pPr>
            <a:r>
              <a:rPr lang="en-US" altLang="en-US"/>
              <a:t>A and B</a:t>
            </a:r>
          </a:p>
          <a:p>
            <a:pPr marL="1347788" lvl="2" indent="-457200">
              <a:buFont typeface="Arial" panose="020B0604020202020204" pitchFamily="34" charset="0"/>
              <a:buAutoNum type="alphaLcPeriod"/>
            </a:pPr>
            <a:r>
              <a:rPr lang="en-US" altLang="en-US"/>
              <a:t>All of the above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1D0BC76-2A3E-4CF5-967B-060F83C2CFB9}"/>
              </a:ext>
            </a:extLst>
          </p:cNvPr>
          <p:cNvSpPr>
            <a:spLocks noGrp="1" noChangeArrowheads="1"/>
          </p:cNvSpPr>
          <p:nvPr>
            <p:ph type="title"/>
          </p:nvPr>
        </p:nvSpPr>
        <p:spPr/>
        <p:txBody>
          <a:bodyPr/>
          <a:lstStyle/>
          <a:p>
            <a:pPr eaLnBrk="1" hangingPunct="1"/>
            <a:r>
              <a:rPr lang="en-US" altLang="en-US"/>
              <a:t>Question 7</a:t>
            </a:r>
          </a:p>
        </p:txBody>
      </p:sp>
      <p:sp>
        <p:nvSpPr>
          <p:cNvPr id="11267" name="Rectangle 6">
            <a:extLst>
              <a:ext uri="{FF2B5EF4-FFF2-40B4-BE49-F238E27FC236}">
                <a16:creationId xmlns:a16="http://schemas.microsoft.com/office/drawing/2014/main" id="{219DBF5C-C08E-40C2-AA1C-CFBCFA5AE206}"/>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pPr>
            <a:r>
              <a:rPr lang="en-US" altLang="en-US" sz="2400"/>
              <a:t>	Which formula allows one to figure out the direction of an ion movement regardless of the concentration gradient?</a:t>
            </a:r>
          </a:p>
          <a:p>
            <a:pPr marL="1347788" lvl="2" indent="-457200">
              <a:buFont typeface="Arial" panose="020B0604020202020204" pitchFamily="34" charset="0"/>
              <a:buAutoNum type="alphaLcPeriod"/>
            </a:pPr>
            <a:r>
              <a:rPr lang="en-US" altLang="en-US"/>
              <a:t>Ohm’s</a:t>
            </a:r>
          </a:p>
          <a:p>
            <a:pPr marL="1347788" lvl="2" indent="-457200">
              <a:buFont typeface="Arial" panose="020B0604020202020204" pitchFamily="34" charset="0"/>
              <a:buAutoNum type="alphaLcPeriod"/>
            </a:pPr>
            <a:r>
              <a:rPr lang="en-US" altLang="en-US"/>
              <a:t>Hardy Weinberg</a:t>
            </a:r>
          </a:p>
          <a:p>
            <a:pPr marL="1347788" lvl="2" indent="-457200">
              <a:buFont typeface="Arial" panose="020B0604020202020204" pitchFamily="34" charset="0"/>
              <a:buAutoNum type="alphaLcPeriod"/>
            </a:pPr>
            <a:r>
              <a:rPr lang="en-US" altLang="en-US"/>
              <a:t>Nernst</a:t>
            </a:r>
          </a:p>
          <a:p>
            <a:pPr marL="1347788" lvl="2" indent="-457200">
              <a:buFont typeface="Arial" panose="020B0604020202020204" pitchFamily="34" charset="0"/>
              <a:buAutoNum type="alphaLcPeriod"/>
            </a:pPr>
            <a:r>
              <a:rPr lang="en-US" altLang="en-US"/>
              <a:t>Henderson-Hasselbalch</a:t>
            </a:r>
          </a:p>
          <a:p>
            <a:pPr marL="1347788" lvl="2" indent="-457200">
              <a:buFont typeface="Arial" panose="020B0604020202020204" pitchFamily="34" charset="0"/>
              <a:buAutoNum type="alphaLcPeriod"/>
            </a:pPr>
            <a:r>
              <a:rPr lang="en-US" altLang="en-US"/>
              <a:t>Stuart Hamilton</a:t>
            </a:r>
          </a:p>
          <a:p>
            <a:pPr marL="1347788" lvl="2" indent="-457200">
              <a:buFont typeface="Arial" panose="020B0604020202020204" pitchFamily="34" charset="0"/>
              <a:buAutoNum type="alphaLcPeriod"/>
            </a:pPr>
            <a:endParaRPr lang="en-US" alt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7"/>
  <p:tag name="MMPROD_UIDATA" val="&lt;database version=&quot;7.0&quot;&gt;&lt;object type=&quot;1&quot; unique_id=&quot;10001&quot;&gt;&lt;object type=&quot;2&quot; unique_id=&quot;10950&quot;&gt;&lt;object type=&quot;3&quot; unique_id=&quot;10951&quot;&gt;&lt;property id=&quot;20148&quot; value=&quot;5&quot;/&gt;&lt;property id=&quot;20300&quot; value=&quot;Slide 1&quot;/&gt;&lt;property id=&quot;20307&quot; value=&quot;317&quot;/&gt;&lt;/object&gt;&lt;object type=&quot;3&quot; unique_id=&quot;10952&quot;&gt;&lt;property id=&quot;20148&quot; value=&quot;5&quot;/&gt;&lt;property id=&quot;20300&quot; value=&quot;Slide 2 - &amp;quot;Assessment&amp;quot;&quot;/&gt;&lt;property id=&quot;20307&quot; value=&quot;329&quot;/&gt;&lt;/object&gt;&lt;object type=&quot;3&quot; unique_id=&quot;10953&quot;&gt;&lt;property id=&quot;20148&quot; value=&quot;5&quot;/&gt;&lt;property id=&quot;20300&quot; value=&quot;Slide 3 - &amp;quot;Question 1&amp;quot;&quot;/&gt;&lt;property id=&quot;20307&quot; value=&quot;297&quot;/&gt;&lt;/object&gt;&lt;object type=&quot;3&quot; unique_id=&quot;10954&quot;&gt;&lt;property id=&quot;20148&quot; value=&quot;5&quot;/&gt;&lt;property id=&quot;20300&quot; value=&quot;Slide 4 - &amp;quot;Question 2&amp;quot;&quot;/&gt;&lt;property id=&quot;20307&quot; value=&quot;298&quot;/&gt;&lt;/object&gt;&lt;object type=&quot;3&quot; unique_id=&quot;10955&quot;&gt;&lt;property id=&quot;20148&quot; value=&quot;5&quot;/&gt;&lt;property id=&quot;20300&quot; value=&quot;Slide 5 - &amp;quot;Question 3&amp;quot;&quot;/&gt;&lt;property id=&quot;20307&quot; value=&quot;299&quot;/&gt;&lt;/object&gt;&lt;object type=&quot;3&quot; unique_id=&quot;10956&quot;&gt;&lt;property id=&quot;20148&quot; value=&quot;5&quot;/&gt;&lt;property id=&quot;20300&quot; value=&quot;Slide 6 - &amp;quot;Question 4&amp;quot;&quot;/&gt;&lt;property id=&quot;20307&quot; value=&quot;300&quot;/&gt;&lt;/object&gt;&lt;object type=&quot;3&quot; unique_id=&quot;10957&quot;&gt;&lt;property id=&quot;20148&quot; value=&quot;5&quot;/&gt;&lt;property id=&quot;20300&quot; value=&quot;Slide 7 - &amp;quot;Question 5&amp;quot;&quot;/&gt;&lt;property id=&quot;20307&quot; value=&quot;301&quot;/&gt;&lt;/object&gt;&lt;object type=&quot;3&quot; unique_id=&quot;10958&quot;&gt;&lt;property id=&quot;20148&quot; value=&quot;5&quot;/&gt;&lt;property id=&quot;20300&quot; value=&quot;Slide 8 - &amp;quot;Question 6&amp;quot;&quot;/&gt;&lt;property id=&quot;20307&quot; value=&quot;323&quot;/&gt;&lt;/object&gt;&lt;object type=&quot;3&quot; unique_id=&quot;10959&quot;&gt;&lt;property id=&quot;20148&quot; value=&quot;5&quot;/&gt;&lt;property id=&quot;20300&quot; value=&quot;Slide 9 - &amp;quot;Question 7&amp;quot;&quot;/&gt;&lt;property id=&quot;20307&quot; value=&quot;304&quot;/&gt;&lt;/object&gt;&lt;object type=&quot;3&quot; unique_id=&quot;10960&quot;&gt;&lt;property id=&quot;20148&quot; value=&quot;5&quot;/&gt;&lt;property id=&quot;20300&quot; value=&quot;Slide 10 - &amp;quot;Question 8&amp;quot;&quot;/&gt;&lt;property id=&quot;20307&quot; value=&quot;324&quot;/&gt;&lt;/object&gt;&lt;object type=&quot;3&quot; unique_id=&quot;10961&quot;&gt;&lt;property id=&quot;20148&quot; value=&quot;5&quot;/&gt;&lt;property id=&quot;20300&quot; value=&quot;Slide 11 - &amp;quot;Question 9&amp;quot;&quot;/&gt;&lt;property id=&quot;20307&quot; value=&quot;326&quot;/&gt;&lt;/object&gt;&lt;object type=&quot;3&quot; unique_id=&quot;10962&quot;&gt;&lt;property id=&quot;20148&quot; value=&quot;5&quot;/&gt;&lt;property id=&quot;20300&quot; value=&quot;Slide 12 - &amp;quot;Question 10&amp;quot;&quot;/&gt;&lt;property id=&quot;20307&quot; value=&quot;325&quot;/&gt;&lt;/object&gt;&lt;object type=&quot;3&quot; unique_id=&quot;10963&quot;&gt;&lt;property id=&quot;20148&quot; value=&quot;5&quot;/&gt;&lt;property id=&quot;20300&quot; value=&quot;Slide 13 - &amp;quot;Question 11&amp;quot;&quot;/&gt;&lt;property id=&quot;20307&quot; value=&quot;334&quot;/&gt;&lt;/object&gt;&lt;object type=&quot;3&quot; unique_id=&quot;10964&quot;&gt;&lt;property id=&quot;20148&quot; value=&quot;5&quot;/&gt;&lt;property id=&quot;20300&quot; value=&quot;Slide 14 - &amp;quot;Question 12&amp;quot;&quot;/&gt;&lt;property id=&quot;20307&quot; value=&quot;335&quot;/&gt;&lt;/object&gt;&lt;object type=&quot;3&quot; unique_id=&quot;10965&quot;&gt;&lt;property id=&quot;20148&quot; value=&quot;5&quot;/&gt;&lt;property id=&quot;20300&quot; value=&quot;Slide 15 - &amp;quot;Question 13&amp;quot;&quot;/&gt;&lt;property id=&quot;20307&quot; value=&quot;307&quot;/&gt;&lt;/object&gt;&lt;object type=&quot;3&quot; unique_id=&quot;10966&quot;&gt;&lt;property id=&quot;20148&quot; value=&quot;5&quot;/&gt;&lt;property id=&quot;20300&quot; value=&quot;Slide 16 - &amp;quot;Question 14&amp;quot;&quot;/&gt;&lt;property id=&quot;20307&quot; value=&quot;308&quot;/&gt;&lt;/object&gt;&lt;object type=&quot;3&quot; unique_id=&quot;10967&quot;&gt;&lt;property id=&quot;20148&quot; value=&quot;5&quot;/&gt;&lt;property id=&quot;20300&quot; value=&quot;Slide 17 - &amp;quot;Question 15&amp;quot;&quot;/&gt;&lt;property id=&quot;20307&quot; value=&quot;309&quot;/&gt;&lt;/object&gt;&lt;object type=&quot;3&quot; unique_id=&quot;10968&quot;&gt;&lt;property id=&quot;20148&quot; value=&quot;5&quot;/&gt;&lt;property id=&quot;20300&quot; value=&quot;Slide 18 - &amp;quot;Question 16&amp;quot;&quot;/&gt;&lt;property id=&quot;20307&quot; value=&quot;310&quot;/&gt;&lt;/object&gt;&lt;object type=&quot;3&quot; unique_id=&quot;10969&quot;&gt;&lt;property id=&quot;20148&quot; value=&quot;5&quot;/&gt;&lt;property id=&quot;20300&quot; value=&quot;Slide 19 - &amp;quot;Question 17&amp;quot;&quot;/&gt;&lt;property id=&quot;20307&quot; value=&quot;311&quot;/&gt;&lt;/object&gt;&lt;object type=&quot;3&quot; unique_id=&quot;10970&quot;&gt;&lt;property id=&quot;20148&quot; value=&quot;5&quot;/&gt;&lt;property id=&quot;20300&quot; value=&quot;Slide 20 - &amp;quot;Question 18&amp;quot;&quot;/&gt;&lt;property id=&quot;20307&quot; value=&quot;330&quot;/&gt;&lt;/object&gt;&lt;object type=&quot;3&quot; unique_id=&quot;10971&quot;&gt;&lt;property id=&quot;20148&quot; value=&quot;5&quot;/&gt;&lt;property id=&quot;20300&quot; value=&quot;Slide 21 - &amp;quot;Question 19&amp;quot;&quot;/&gt;&lt;property id=&quot;20307&quot; value=&quot;331&quot;/&gt;&lt;/object&gt;&lt;object type=&quot;3&quot; unique_id=&quot;10972&quot;&gt;&lt;property id=&quot;20148&quot; value=&quot;5&quot;/&gt;&lt;property id=&quot;20300&quot; value=&quot;Slide 22 - &amp;quot;Question 20&amp;quot;&quot;/&gt;&lt;property id=&quot;20307&quot; value=&quot;332&quot;/&gt;&lt;/object&gt;&lt;object type=&quot;3&quot; unique_id=&quot;10973&quot;&gt;&lt;property id=&quot;20148&quot; value=&quot;5&quot;/&gt;&lt;property id=&quot;20300&quot; value=&quot;Slide 23 - &amp;quot;Question 21&amp;quot;&quot;/&gt;&lt;property id=&quot;20307&quot; value=&quot;336&quot;/&gt;&lt;/object&gt;&lt;object type=&quot;3&quot; unique_id=&quot;10974&quot;&gt;&lt;property id=&quot;20148&quot; value=&quot;5&quot;/&gt;&lt;property id=&quot;20300&quot; value=&quot;Slide 24 - &amp;quot;Answer Key – Chapter 41&amp;quot;&quot;/&gt;&lt;property id=&quot;20307&quot; value=&quot;273&quot;/&gt;&lt;/object&gt;&lt;/object&gt;&lt;object type=&quot;8&quot; unique_id=&quot;11000&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2825</TotalTime>
  <Words>361</Words>
  <Application>Microsoft Office PowerPoint</Application>
  <PresentationFormat>On-screen Show (4:3)</PresentationFormat>
  <Paragraphs>354</Paragraphs>
  <Slides>36</Slides>
  <Notes>35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36</vt:i4>
      </vt:variant>
    </vt:vector>
  </HeadingPairs>
  <TitlesOfParts>
    <vt:vector size="44" baseType="lpstr">
      <vt:lpstr>Arial</vt:lpstr>
      <vt:lpstr>Symbol</vt:lpstr>
      <vt:lpstr>Tahoma</vt:lpstr>
      <vt:lpstr>Times New Roman</vt:lpstr>
      <vt:lpstr>Wingdings</vt:lpstr>
      <vt:lpstr>ヒラギノ角ゴ Pro W3</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Question 18</vt:lpstr>
      <vt:lpstr>Question 19</vt:lpstr>
      <vt:lpstr>Question 20</vt:lpstr>
      <vt:lpstr>Question 21</vt:lpstr>
      <vt:lpstr>Question 22</vt:lpstr>
      <vt:lpstr>Question 23</vt:lpstr>
      <vt:lpstr>Question 24</vt:lpstr>
      <vt:lpstr>Question 25</vt:lpstr>
      <vt:lpstr>Question 26</vt:lpstr>
      <vt:lpstr>Question 27</vt:lpstr>
      <vt:lpstr>Question 28</vt:lpstr>
      <vt:lpstr>Question 29</vt:lpstr>
      <vt:lpstr>Question 30</vt:lpstr>
      <vt:lpstr>Question 31</vt:lpstr>
      <vt:lpstr>Question 32</vt:lpstr>
      <vt:lpstr>Question 33</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279</cp:revision>
  <dcterms:created xsi:type="dcterms:W3CDTF">2005-04-19T02:46:41Z</dcterms:created>
  <dcterms:modified xsi:type="dcterms:W3CDTF">2019-04-22T19:51:13Z</dcterms:modified>
</cp:coreProperties>
</file>