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  <p:sldMasterId id="2147483830" r:id="rId2"/>
  </p:sldMasterIdLst>
  <p:notesMasterIdLst>
    <p:notesMasterId r:id="rId24"/>
  </p:notesMasterIdLst>
  <p:sldIdLst>
    <p:sldId id="332" r:id="rId3"/>
    <p:sldId id="329" r:id="rId4"/>
    <p:sldId id="297" r:id="rId5"/>
    <p:sldId id="298" r:id="rId6"/>
    <p:sldId id="299" r:id="rId7"/>
    <p:sldId id="300" r:id="rId8"/>
    <p:sldId id="301" r:id="rId9"/>
    <p:sldId id="323" r:id="rId10"/>
    <p:sldId id="304" r:id="rId11"/>
    <p:sldId id="324" r:id="rId12"/>
    <p:sldId id="326" r:id="rId13"/>
    <p:sldId id="325" r:id="rId14"/>
    <p:sldId id="307" r:id="rId15"/>
    <p:sldId id="308" r:id="rId16"/>
    <p:sldId id="309" r:id="rId17"/>
    <p:sldId id="310" r:id="rId18"/>
    <p:sldId id="311" r:id="rId19"/>
    <p:sldId id="312" r:id="rId20"/>
    <p:sldId id="327" r:id="rId21"/>
    <p:sldId id="330" r:id="rId22"/>
    <p:sldId id="273" r:id="rId23"/>
  </p:sldIdLst>
  <p:sldSz cx="9144000" cy="6858000" type="screen4x3"/>
  <p:notesSz cx="7010400" cy="92964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33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47" autoAdjust="0"/>
    <p:restoredTop sz="93094" autoAdjust="0"/>
  </p:normalViewPr>
  <p:slideViewPr>
    <p:cSldViewPr>
      <p:cViewPr varScale="1">
        <p:scale>
          <a:sx n="94" d="100"/>
          <a:sy n="94" d="100"/>
        </p:scale>
        <p:origin x="276" y="5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Rectangle 2">
            <a:extLst>
              <a:ext uri="{FF2B5EF4-FFF2-40B4-BE49-F238E27FC236}">
                <a16:creationId xmlns:a16="http://schemas.microsoft.com/office/drawing/2014/main" id="{4184FCC0-D5A8-4DAC-AEB3-F38742C7672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5891" name="Rectangle 3">
            <a:extLst>
              <a:ext uri="{FF2B5EF4-FFF2-40B4-BE49-F238E27FC236}">
                <a16:creationId xmlns:a16="http://schemas.microsoft.com/office/drawing/2014/main" id="{844C5238-E2F1-4B5B-B020-738801EF9C34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70338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148" name="Rectangle 4">
            <a:extLst>
              <a:ext uri="{FF2B5EF4-FFF2-40B4-BE49-F238E27FC236}">
                <a16:creationId xmlns:a16="http://schemas.microsoft.com/office/drawing/2014/main" id="{CCB1304B-6A70-432F-BDD1-6C0E9830598D}"/>
              </a:ext>
            </a:extLst>
          </p:cNvPr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81100" y="696913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5893" name="Rectangle 5">
            <a:extLst>
              <a:ext uri="{FF2B5EF4-FFF2-40B4-BE49-F238E27FC236}">
                <a16:creationId xmlns:a16="http://schemas.microsoft.com/office/drawing/2014/main" id="{7E2F8CD8-0BE2-4D80-B388-EB0E62B22D6C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1675" y="4416425"/>
            <a:ext cx="5607050" cy="418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65894" name="Rectangle 6">
            <a:extLst>
              <a:ext uri="{FF2B5EF4-FFF2-40B4-BE49-F238E27FC236}">
                <a16:creationId xmlns:a16="http://schemas.microsoft.com/office/drawing/2014/main" id="{210822B0-B261-4218-B36A-98D79BEEBA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5895" name="Rectangle 7">
            <a:extLst>
              <a:ext uri="{FF2B5EF4-FFF2-40B4-BE49-F238E27FC236}">
                <a16:creationId xmlns:a16="http://schemas.microsoft.com/office/drawing/2014/main" id="{2C10281A-A9FE-46E3-944F-32262C82A0A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F5C25BCB-93D5-4A98-9870-7D9FF706743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>
            <a:extLst>
              <a:ext uri="{FF2B5EF4-FFF2-40B4-BE49-F238E27FC236}">
                <a16:creationId xmlns:a16="http://schemas.microsoft.com/office/drawing/2014/main" id="{C995FAD8-1A17-4B7C-9500-AD71F479B15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3" name="Notes Placeholder 2">
            <a:extLst>
              <a:ext uri="{FF2B5EF4-FFF2-40B4-BE49-F238E27FC236}">
                <a16:creationId xmlns:a16="http://schemas.microsoft.com/office/drawing/2014/main" id="{DF850574-D7C6-423B-A031-EF681AF8ED5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10244" name="Slide Number Placeholder 3">
            <a:extLst>
              <a:ext uri="{FF2B5EF4-FFF2-40B4-BE49-F238E27FC236}">
                <a16:creationId xmlns:a16="http://schemas.microsoft.com/office/drawing/2014/main" id="{25B2D23B-5B74-49D9-AF2E-C3AB7DC9613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05F9609E-E669-4798-B8B2-919582A289AC}" type="slidenum">
              <a:rPr lang="en-US" altLang="en-US" sz="1200" smtClean="0"/>
              <a:pPr/>
              <a:t>3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>
            <a:extLst>
              <a:ext uri="{FF2B5EF4-FFF2-40B4-BE49-F238E27FC236}">
                <a16:creationId xmlns:a16="http://schemas.microsoft.com/office/drawing/2014/main" id="{5B8B94DF-A5C0-4F24-A898-871C089D93C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5" name="Notes Placeholder 2">
            <a:extLst>
              <a:ext uri="{FF2B5EF4-FFF2-40B4-BE49-F238E27FC236}">
                <a16:creationId xmlns:a16="http://schemas.microsoft.com/office/drawing/2014/main" id="{92C2F59A-068E-4FD2-B244-2BCCEE3D115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28676" name="Slide Number Placeholder 3">
            <a:extLst>
              <a:ext uri="{FF2B5EF4-FFF2-40B4-BE49-F238E27FC236}">
                <a16:creationId xmlns:a16="http://schemas.microsoft.com/office/drawing/2014/main" id="{11711076-D7AF-489D-A8E7-73B2983C103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75B5BBF9-9C84-42CC-B2B6-A21F7CB29420}" type="slidenum">
              <a:rPr lang="en-US" altLang="en-US" sz="1200" smtClean="0"/>
              <a:pPr/>
              <a:t>12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>
            <a:extLst>
              <a:ext uri="{FF2B5EF4-FFF2-40B4-BE49-F238E27FC236}">
                <a16:creationId xmlns:a16="http://schemas.microsoft.com/office/drawing/2014/main" id="{1EB57470-43CD-4A09-9473-442342AFCEB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3" name="Notes Placeholder 2">
            <a:extLst>
              <a:ext uri="{FF2B5EF4-FFF2-40B4-BE49-F238E27FC236}">
                <a16:creationId xmlns:a16="http://schemas.microsoft.com/office/drawing/2014/main" id="{9D5A8DF9-73B3-41D5-8D40-BBEA398C6F2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Application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30724" name="Slide Number Placeholder 3">
            <a:extLst>
              <a:ext uri="{FF2B5EF4-FFF2-40B4-BE49-F238E27FC236}">
                <a16:creationId xmlns:a16="http://schemas.microsoft.com/office/drawing/2014/main" id="{FF81DA89-7B2E-41D1-8CEA-B13A22EE41A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0121D799-10A1-4F13-B5C8-05F5D1E09908}" type="slidenum">
              <a:rPr lang="en-US" altLang="en-US" sz="1200" smtClean="0"/>
              <a:pPr/>
              <a:t>13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Image Placeholder 1">
            <a:extLst>
              <a:ext uri="{FF2B5EF4-FFF2-40B4-BE49-F238E27FC236}">
                <a16:creationId xmlns:a16="http://schemas.microsoft.com/office/drawing/2014/main" id="{2457D5F2-E6BB-4B61-8270-49567CC63E8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1" name="Notes Placeholder 2">
            <a:extLst>
              <a:ext uri="{FF2B5EF4-FFF2-40B4-BE49-F238E27FC236}">
                <a16:creationId xmlns:a16="http://schemas.microsoft.com/office/drawing/2014/main" id="{755D2593-0504-4B8A-8109-336F0C47489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Application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32772" name="Slide Number Placeholder 3">
            <a:extLst>
              <a:ext uri="{FF2B5EF4-FFF2-40B4-BE49-F238E27FC236}">
                <a16:creationId xmlns:a16="http://schemas.microsoft.com/office/drawing/2014/main" id="{2D8A6AC8-AE2E-45D0-AC8F-AAD193B9938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3B6449BE-CAED-4747-AE5A-1E19AC3F4385}" type="slidenum">
              <a:rPr lang="en-US" altLang="en-US" sz="1200" smtClean="0"/>
              <a:pPr/>
              <a:t>14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Image Placeholder 1">
            <a:extLst>
              <a:ext uri="{FF2B5EF4-FFF2-40B4-BE49-F238E27FC236}">
                <a16:creationId xmlns:a16="http://schemas.microsoft.com/office/drawing/2014/main" id="{C9964400-665C-449D-A129-7E62027BC53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19" name="Notes Placeholder 2">
            <a:extLst>
              <a:ext uri="{FF2B5EF4-FFF2-40B4-BE49-F238E27FC236}">
                <a16:creationId xmlns:a16="http://schemas.microsoft.com/office/drawing/2014/main" id="{006E0582-D32F-4052-AB44-7CC46E991BF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Application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34820" name="Slide Number Placeholder 3">
            <a:extLst>
              <a:ext uri="{FF2B5EF4-FFF2-40B4-BE49-F238E27FC236}">
                <a16:creationId xmlns:a16="http://schemas.microsoft.com/office/drawing/2014/main" id="{49B164FF-2583-4580-89A1-B940473EA13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195F0C3C-94FA-41C8-8612-8EEB1F07645A}" type="slidenum">
              <a:rPr lang="en-US" altLang="en-US" sz="1200" smtClean="0"/>
              <a:pPr/>
              <a:t>15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Image Placeholder 1">
            <a:extLst>
              <a:ext uri="{FF2B5EF4-FFF2-40B4-BE49-F238E27FC236}">
                <a16:creationId xmlns:a16="http://schemas.microsoft.com/office/drawing/2014/main" id="{EFA6B09B-A81F-4A02-AE1C-06BFDEE82C4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7" name="Notes Placeholder 2">
            <a:extLst>
              <a:ext uri="{FF2B5EF4-FFF2-40B4-BE49-F238E27FC236}">
                <a16:creationId xmlns:a16="http://schemas.microsoft.com/office/drawing/2014/main" id="{B1C2EEF1-53FB-4138-90C1-705F48D06D5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Application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36868" name="Slide Number Placeholder 3">
            <a:extLst>
              <a:ext uri="{FF2B5EF4-FFF2-40B4-BE49-F238E27FC236}">
                <a16:creationId xmlns:a16="http://schemas.microsoft.com/office/drawing/2014/main" id="{55385962-23BA-4CBF-9504-02BE9EEE7C6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2AA0393A-AB95-4470-AAFD-6BF04C781467}" type="slidenum">
              <a:rPr lang="en-US" altLang="en-US" sz="1200" smtClean="0"/>
              <a:pPr/>
              <a:t>16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Slide Image Placeholder 1">
            <a:extLst>
              <a:ext uri="{FF2B5EF4-FFF2-40B4-BE49-F238E27FC236}">
                <a16:creationId xmlns:a16="http://schemas.microsoft.com/office/drawing/2014/main" id="{08805F58-9CE2-4B76-BAEE-BC97FC2C579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5" name="Notes Placeholder 2">
            <a:extLst>
              <a:ext uri="{FF2B5EF4-FFF2-40B4-BE49-F238E27FC236}">
                <a16:creationId xmlns:a16="http://schemas.microsoft.com/office/drawing/2014/main" id="{575BE4FF-5415-44D0-952A-E4A174A5444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Application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38916" name="Slide Number Placeholder 3">
            <a:extLst>
              <a:ext uri="{FF2B5EF4-FFF2-40B4-BE49-F238E27FC236}">
                <a16:creationId xmlns:a16="http://schemas.microsoft.com/office/drawing/2014/main" id="{075F4FAB-7814-47EA-8102-72800581D0B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A964B826-73FC-44F7-B679-D7B97E31C8D6}" type="slidenum">
              <a:rPr lang="en-US" altLang="en-US" sz="1200" smtClean="0"/>
              <a:pPr/>
              <a:t>17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Slide Image Placeholder 1">
            <a:extLst>
              <a:ext uri="{FF2B5EF4-FFF2-40B4-BE49-F238E27FC236}">
                <a16:creationId xmlns:a16="http://schemas.microsoft.com/office/drawing/2014/main" id="{CF7BEBE3-8A23-447D-BEB7-452FE5B1961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3" name="Notes Placeholder 2">
            <a:extLst>
              <a:ext uri="{FF2B5EF4-FFF2-40B4-BE49-F238E27FC236}">
                <a16:creationId xmlns:a16="http://schemas.microsoft.com/office/drawing/2014/main" id="{78038F5B-C60A-4E90-A4DB-2A79DAEC0D1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>
                <a:latin typeface="Arial" panose="020B0604020202020204" pitchFamily="34" charset="0"/>
              </a:rPr>
              <a:t>Bloom’s level: Application</a:t>
            </a:r>
          </a:p>
        </p:txBody>
      </p:sp>
      <p:sp>
        <p:nvSpPr>
          <p:cNvPr id="40964" name="Slide Number Placeholder 3">
            <a:extLst>
              <a:ext uri="{FF2B5EF4-FFF2-40B4-BE49-F238E27FC236}">
                <a16:creationId xmlns:a16="http://schemas.microsoft.com/office/drawing/2014/main" id="{92DE463A-7847-4B41-94BE-4076A5F6343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854597ED-4986-4D93-AD02-97E4FCD32137}" type="slidenum">
              <a:rPr lang="en-US" altLang="en-US" sz="1200" smtClean="0"/>
              <a:pPr/>
              <a:t>18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Slide Image Placeholder 1">
            <a:extLst>
              <a:ext uri="{FF2B5EF4-FFF2-40B4-BE49-F238E27FC236}">
                <a16:creationId xmlns:a16="http://schemas.microsoft.com/office/drawing/2014/main" id="{F42662CB-8653-4571-9D29-39D0D4E6BE7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1" name="Notes Placeholder 2">
            <a:extLst>
              <a:ext uri="{FF2B5EF4-FFF2-40B4-BE49-F238E27FC236}">
                <a16:creationId xmlns:a16="http://schemas.microsoft.com/office/drawing/2014/main" id="{B974DABB-9267-4913-8B68-41E275497D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>
                <a:latin typeface="Arial" panose="020B0604020202020204" pitchFamily="34" charset="0"/>
              </a:rPr>
              <a:t>Bloom’s level: Application</a:t>
            </a:r>
          </a:p>
        </p:txBody>
      </p:sp>
      <p:sp>
        <p:nvSpPr>
          <p:cNvPr id="43012" name="Slide Number Placeholder 3">
            <a:extLst>
              <a:ext uri="{FF2B5EF4-FFF2-40B4-BE49-F238E27FC236}">
                <a16:creationId xmlns:a16="http://schemas.microsoft.com/office/drawing/2014/main" id="{7CA9C34A-32EE-4E7A-AC0B-8D7FA2C4981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D3189F6F-3549-4B4F-9027-AC9E6D0B797B}" type="slidenum">
              <a:rPr lang="en-US" altLang="en-US" sz="1200" smtClean="0"/>
              <a:pPr/>
              <a:t>19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Slide Image Placeholder 1">
            <a:extLst>
              <a:ext uri="{FF2B5EF4-FFF2-40B4-BE49-F238E27FC236}">
                <a16:creationId xmlns:a16="http://schemas.microsoft.com/office/drawing/2014/main" id="{DE440E17-5E09-4791-8D96-6CF73523474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59" name="Notes Placeholder 2">
            <a:extLst>
              <a:ext uri="{FF2B5EF4-FFF2-40B4-BE49-F238E27FC236}">
                <a16:creationId xmlns:a16="http://schemas.microsoft.com/office/drawing/2014/main" id="{60186AED-972D-4185-A136-17226214209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>
                <a:latin typeface="Arial" panose="020B0604020202020204" pitchFamily="34" charset="0"/>
              </a:rPr>
              <a:t>Bloom’s level: Application</a:t>
            </a:r>
          </a:p>
        </p:txBody>
      </p:sp>
      <p:sp>
        <p:nvSpPr>
          <p:cNvPr id="45060" name="Slide Number Placeholder 3">
            <a:extLst>
              <a:ext uri="{FF2B5EF4-FFF2-40B4-BE49-F238E27FC236}">
                <a16:creationId xmlns:a16="http://schemas.microsoft.com/office/drawing/2014/main" id="{FA348DCD-D464-4324-99B5-821C2382AAB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D614CDF6-DAF9-438A-8D1B-6F82028339C5}" type="slidenum">
              <a:rPr lang="en-US" altLang="en-US" sz="1200" smtClean="0"/>
              <a:pPr/>
              <a:t>20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7">
            <a:extLst>
              <a:ext uri="{FF2B5EF4-FFF2-40B4-BE49-F238E27FC236}">
                <a16:creationId xmlns:a16="http://schemas.microsoft.com/office/drawing/2014/main" id="{38787467-DC5F-4559-A174-38BDB2ED711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445D0930-1183-4727-9F26-156FE2C27978}" type="slidenum">
              <a:rPr lang="en-US" altLang="en-US" sz="1200" smtClean="0"/>
              <a:pPr/>
              <a:t>21</a:t>
            </a:fld>
            <a:endParaRPr lang="en-US" altLang="en-US" sz="1200"/>
          </a:p>
        </p:txBody>
      </p:sp>
      <p:sp>
        <p:nvSpPr>
          <p:cNvPr id="47107" name="Rectangle 2">
            <a:extLst>
              <a:ext uri="{FF2B5EF4-FFF2-40B4-BE49-F238E27FC236}">
                <a16:creationId xmlns:a16="http://schemas.microsoft.com/office/drawing/2014/main" id="{24EE6DCD-E57E-4F1A-B51C-18B9A35DE6BE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08" name="Rectangle 3">
            <a:extLst>
              <a:ext uri="{FF2B5EF4-FFF2-40B4-BE49-F238E27FC236}">
                <a16:creationId xmlns:a16="http://schemas.microsoft.com/office/drawing/2014/main" id="{46564B45-521A-458C-9DED-8D337723AD3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Slide Image Placeholder 1">
            <a:extLst>
              <a:ext uri="{FF2B5EF4-FFF2-40B4-BE49-F238E27FC236}">
                <a16:creationId xmlns:a16="http://schemas.microsoft.com/office/drawing/2014/main" id="{6B2C8FE4-19FF-43B7-BAEA-EA6BFC14598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91" name="Notes Placeholder 2">
            <a:extLst>
              <a:ext uri="{FF2B5EF4-FFF2-40B4-BE49-F238E27FC236}">
                <a16:creationId xmlns:a16="http://schemas.microsoft.com/office/drawing/2014/main" id="{4D417164-6278-4F47-8D52-1DBD90A3B9E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12292" name="Slide Number Placeholder 3">
            <a:extLst>
              <a:ext uri="{FF2B5EF4-FFF2-40B4-BE49-F238E27FC236}">
                <a16:creationId xmlns:a16="http://schemas.microsoft.com/office/drawing/2014/main" id="{59BEB68C-A89F-404A-93B0-73E1E4BD9C8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8E9DF847-4688-49D9-B2A3-A0B4B6342081}" type="slidenum">
              <a:rPr lang="en-US" altLang="en-US" sz="1200" smtClean="0"/>
              <a:pPr/>
              <a:t>4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>
            <a:extLst>
              <a:ext uri="{FF2B5EF4-FFF2-40B4-BE49-F238E27FC236}">
                <a16:creationId xmlns:a16="http://schemas.microsoft.com/office/drawing/2014/main" id="{D2C5ADFC-6243-400E-BF52-5BF83E17AF1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39" name="Notes Placeholder 2">
            <a:extLst>
              <a:ext uri="{FF2B5EF4-FFF2-40B4-BE49-F238E27FC236}">
                <a16:creationId xmlns:a16="http://schemas.microsoft.com/office/drawing/2014/main" id="{548770A5-A215-4D50-91AD-B43FB8D31A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14340" name="Slide Number Placeholder 3">
            <a:extLst>
              <a:ext uri="{FF2B5EF4-FFF2-40B4-BE49-F238E27FC236}">
                <a16:creationId xmlns:a16="http://schemas.microsoft.com/office/drawing/2014/main" id="{32759FF5-698E-4823-944C-130C5BFEDB2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2C05EC62-8AF7-4598-858C-DC58F9D24D44}" type="slidenum">
              <a:rPr lang="en-US" altLang="en-US" sz="1200" smtClean="0"/>
              <a:pPr/>
              <a:t>5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Image Placeholder 1">
            <a:extLst>
              <a:ext uri="{FF2B5EF4-FFF2-40B4-BE49-F238E27FC236}">
                <a16:creationId xmlns:a16="http://schemas.microsoft.com/office/drawing/2014/main" id="{3D7BBB79-2D61-4E36-A13F-F298378BD80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7" name="Notes Placeholder 2">
            <a:extLst>
              <a:ext uri="{FF2B5EF4-FFF2-40B4-BE49-F238E27FC236}">
                <a16:creationId xmlns:a16="http://schemas.microsoft.com/office/drawing/2014/main" id="{BD839659-559A-43D3-B553-A5F229C7B52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16388" name="Slide Number Placeholder 3">
            <a:extLst>
              <a:ext uri="{FF2B5EF4-FFF2-40B4-BE49-F238E27FC236}">
                <a16:creationId xmlns:a16="http://schemas.microsoft.com/office/drawing/2014/main" id="{EA2B2178-BEC9-4488-92AF-BFC1A4F36A5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203D1504-C95E-4576-B405-330899D7D808}" type="slidenum">
              <a:rPr lang="en-US" altLang="en-US" sz="1200" smtClean="0"/>
              <a:pPr/>
              <a:t>6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Image Placeholder 1">
            <a:extLst>
              <a:ext uri="{FF2B5EF4-FFF2-40B4-BE49-F238E27FC236}">
                <a16:creationId xmlns:a16="http://schemas.microsoft.com/office/drawing/2014/main" id="{90CF78FD-6319-4F6D-93FD-96CC09FA5E1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5" name="Notes Placeholder 2">
            <a:extLst>
              <a:ext uri="{FF2B5EF4-FFF2-40B4-BE49-F238E27FC236}">
                <a16:creationId xmlns:a16="http://schemas.microsoft.com/office/drawing/2014/main" id="{C521482C-E734-471B-95DD-2E1E9493BD3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18436" name="Slide Number Placeholder 3">
            <a:extLst>
              <a:ext uri="{FF2B5EF4-FFF2-40B4-BE49-F238E27FC236}">
                <a16:creationId xmlns:a16="http://schemas.microsoft.com/office/drawing/2014/main" id="{70F739C2-1352-4E69-A331-9F4F7C0D784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14A2FE43-EA93-4B41-A14F-13F58502CA9E}" type="slidenum">
              <a:rPr lang="en-US" altLang="en-US" sz="1200" smtClean="0"/>
              <a:pPr/>
              <a:t>7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Slide Image Placeholder 1">
            <a:extLst>
              <a:ext uri="{FF2B5EF4-FFF2-40B4-BE49-F238E27FC236}">
                <a16:creationId xmlns:a16="http://schemas.microsoft.com/office/drawing/2014/main" id="{9981BA5A-B557-4289-8BB9-CA3D8805775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3" name="Notes Placeholder 2">
            <a:extLst>
              <a:ext uri="{FF2B5EF4-FFF2-40B4-BE49-F238E27FC236}">
                <a16:creationId xmlns:a16="http://schemas.microsoft.com/office/drawing/2014/main" id="{96ACDBEF-6DF6-4E3D-9088-AD1E6AA7F45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20484" name="Slide Number Placeholder 3">
            <a:extLst>
              <a:ext uri="{FF2B5EF4-FFF2-40B4-BE49-F238E27FC236}">
                <a16:creationId xmlns:a16="http://schemas.microsoft.com/office/drawing/2014/main" id="{C4DD7CC3-8570-45BE-B745-8249D5261C5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24A51B23-A16E-4899-A254-44DA49AFFE90}" type="slidenum">
              <a:rPr lang="en-US" altLang="en-US" sz="1200" smtClean="0"/>
              <a:pPr/>
              <a:t>8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Image Placeholder 1">
            <a:extLst>
              <a:ext uri="{FF2B5EF4-FFF2-40B4-BE49-F238E27FC236}">
                <a16:creationId xmlns:a16="http://schemas.microsoft.com/office/drawing/2014/main" id="{177F23A9-D859-48F1-A3AA-A400EDE4721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1" name="Notes Placeholder 2">
            <a:extLst>
              <a:ext uri="{FF2B5EF4-FFF2-40B4-BE49-F238E27FC236}">
                <a16:creationId xmlns:a16="http://schemas.microsoft.com/office/drawing/2014/main" id="{BAF5B02B-6146-40A3-B4A3-DEFF7E98FC5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22532" name="Slide Number Placeholder 3">
            <a:extLst>
              <a:ext uri="{FF2B5EF4-FFF2-40B4-BE49-F238E27FC236}">
                <a16:creationId xmlns:a16="http://schemas.microsoft.com/office/drawing/2014/main" id="{44A562F8-4187-4969-9CA4-5C93E9F4E91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655F7474-DC94-4A7E-8FDC-B924B2AA529A}" type="slidenum">
              <a:rPr lang="en-US" altLang="en-US" sz="1200" smtClean="0"/>
              <a:pPr/>
              <a:t>9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Image Placeholder 1">
            <a:extLst>
              <a:ext uri="{FF2B5EF4-FFF2-40B4-BE49-F238E27FC236}">
                <a16:creationId xmlns:a16="http://schemas.microsoft.com/office/drawing/2014/main" id="{DA1EC055-53F9-4FCB-BD6B-B6D7933879F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9" name="Notes Placeholder 2">
            <a:extLst>
              <a:ext uri="{FF2B5EF4-FFF2-40B4-BE49-F238E27FC236}">
                <a16:creationId xmlns:a16="http://schemas.microsoft.com/office/drawing/2014/main" id="{12F3BE23-8A42-4AA4-926D-58E5E083E2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24580" name="Slide Number Placeholder 3">
            <a:extLst>
              <a:ext uri="{FF2B5EF4-FFF2-40B4-BE49-F238E27FC236}">
                <a16:creationId xmlns:a16="http://schemas.microsoft.com/office/drawing/2014/main" id="{DE70A905-43C5-4F45-B34F-148AE145F37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74DBEACE-3A42-44D2-AA79-BA287A7BCA32}" type="slidenum">
              <a:rPr lang="en-US" altLang="en-US" sz="1200" smtClean="0"/>
              <a:pPr/>
              <a:t>10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Image Placeholder 1">
            <a:extLst>
              <a:ext uri="{FF2B5EF4-FFF2-40B4-BE49-F238E27FC236}">
                <a16:creationId xmlns:a16="http://schemas.microsoft.com/office/drawing/2014/main" id="{B7BCD309-6F6E-4502-85DD-BC171659253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7" name="Notes Placeholder 2">
            <a:extLst>
              <a:ext uri="{FF2B5EF4-FFF2-40B4-BE49-F238E27FC236}">
                <a16:creationId xmlns:a16="http://schemas.microsoft.com/office/drawing/2014/main" id="{6F05C827-FB1F-4000-B9A1-83D9CF43BF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26628" name="Slide Number Placeholder 3">
            <a:extLst>
              <a:ext uri="{FF2B5EF4-FFF2-40B4-BE49-F238E27FC236}">
                <a16:creationId xmlns:a16="http://schemas.microsoft.com/office/drawing/2014/main" id="{D5860AF5-D4B1-47B1-8CB4-FBBD28E4463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B8D24DF5-967A-438A-ADB6-E039930C0EC3}" type="slidenum">
              <a:rPr lang="en-US" altLang="en-US" sz="1200" smtClean="0"/>
              <a:pPr/>
              <a:t>11</a:t>
            </a:fld>
            <a:endParaRPr lang="en-US" altLang="en-US" sz="12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6">
            <a:extLst>
              <a:ext uri="{FF2B5EF4-FFF2-40B4-BE49-F238E27FC236}">
                <a16:creationId xmlns:a16="http://schemas.microsoft.com/office/drawing/2014/main" id="{4B64509D-BCE3-4D9E-AA62-06F405F24017}"/>
              </a:ext>
            </a:extLst>
          </p:cNvPr>
          <p:cNvGrpSpPr>
            <a:grpSpLocks/>
          </p:cNvGrpSpPr>
          <p:nvPr/>
        </p:nvGrpSpPr>
        <p:grpSpPr bwMode="auto">
          <a:xfrm>
            <a:off x="0" y="914400"/>
            <a:ext cx="8686800" cy="2514600"/>
            <a:chOff x="0" y="576"/>
            <a:chExt cx="5472" cy="1584"/>
          </a:xfrm>
        </p:grpSpPr>
        <p:sp>
          <p:nvSpPr>
            <p:cNvPr id="5" name="Oval 7">
              <a:extLst>
                <a:ext uri="{FF2B5EF4-FFF2-40B4-BE49-F238E27FC236}">
                  <a16:creationId xmlns:a16="http://schemas.microsoft.com/office/drawing/2014/main" id="{D7A1C55A-5EC0-42E5-9813-5BC49BCA9C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4" y="576"/>
              <a:ext cx="1584" cy="1584"/>
            </a:xfrm>
            <a:prstGeom prst="ellipse">
              <a:avLst/>
            </a:prstGeom>
            <a:noFill/>
            <a:ln w="12700">
              <a:solidFill>
                <a:schemeClr val="accent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defRPr/>
              </a:pPr>
              <a:endParaRPr lang="en-US" altLang="en-US" sz="1800"/>
            </a:p>
          </p:txBody>
        </p:sp>
        <p:sp>
          <p:nvSpPr>
            <p:cNvPr id="6" name="Rectangle 8">
              <a:extLst>
                <a:ext uri="{FF2B5EF4-FFF2-40B4-BE49-F238E27FC236}">
                  <a16:creationId xmlns:a16="http://schemas.microsoft.com/office/drawing/2014/main" id="{197FC759-0470-472D-BEF2-93117DD0A781}"/>
                </a:ext>
              </a:extLst>
            </p:cNvPr>
            <p:cNvSpPr>
              <a:spLocks noChangeArrowheads="1"/>
            </p:cNvSpPr>
            <p:nvPr/>
          </p:nvSpPr>
          <p:spPr bwMode="hidden">
            <a:xfrm>
              <a:off x="0" y="1056"/>
              <a:ext cx="2976" cy="7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defRPr/>
              </a:pPr>
              <a:endParaRPr lang="en-US" altLang="en-US">
                <a:latin typeface="Times New Roman" panose="02020603050405020304" pitchFamily="18" charset="0"/>
              </a:endParaRPr>
            </a:p>
          </p:txBody>
        </p:sp>
        <p:sp>
          <p:nvSpPr>
            <p:cNvPr id="7" name="Rectangle 9">
              <a:extLst>
                <a:ext uri="{FF2B5EF4-FFF2-40B4-BE49-F238E27FC236}">
                  <a16:creationId xmlns:a16="http://schemas.microsoft.com/office/drawing/2014/main" id="{05ADF7F4-7424-4349-8762-962C6134C301}"/>
                </a:ext>
              </a:extLst>
            </p:cNvPr>
            <p:cNvSpPr>
              <a:spLocks noChangeArrowheads="1"/>
            </p:cNvSpPr>
            <p:nvPr/>
          </p:nvSpPr>
          <p:spPr bwMode="hidden">
            <a:xfrm>
              <a:off x="2496" y="1056"/>
              <a:ext cx="2976" cy="720"/>
            </a:xfrm>
            <a:prstGeom prst="rect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defRPr/>
              </a:pPr>
              <a:endParaRPr lang="en-US" altLang="en-US">
                <a:latin typeface="Times New Roman" panose="02020603050405020304" pitchFamily="18" charset="0"/>
              </a:endParaRPr>
            </a:p>
          </p:txBody>
        </p:sp>
        <p:sp>
          <p:nvSpPr>
            <p:cNvPr id="8" name="Freeform 10">
              <a:extLst>
                <a:ext uri="{FF2B5EF4-FFF2-40B4-BE49-F238E27FC236}">
                  <a16:creationId xmlns:a16="http://schemas.microsoft.com/office/drawing/2014/main" id="{B664EFC8-15B3-4F66-9DCA-E93D7E28C2B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4" y="960"/>
              <a:ext cx="144" cy="913"/>
            </a:xfrm>
            <a:custGeom>
              <a:avLst/>
              <a:gdLst>
                <a:gd name="T0" fmla="*/ 0 w 1000"/>
                <a:gd name="T1" fmla="*/ 580 h 1000"/>
                <a:gd name="T2" fmla="*/ 0 w 1000"/>
                <a:gd name="T3" fmla="*/ 580 h 1000"/>
                <a:gd name="T4" fmla="*/ 0 w 1000"/>
                <a:gd name="T5" fmla="*/ 0 h 1000"/>
                <a:gd name="T6" fmla="*/ 0 w 1000"/>
                <a:gd name="T7" fmla="*/ 0 h 10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000" h="1000">
                  <a:moveTo>
                    <a:pt x="1000" y="1000"/>
                  </a:moveTo>
                  <a:lnTo>
                    <a:pt x="0" y="1000"/>
                  </a:lnTo>
                  <a:lnTo>
                    <a:pt x="0" y="0"/>
                  </a:lnTo>
                  <a:lnTo>
                    <a:pt x="1000" y="0"/>
                  </a:lnTo>
                </a:path>
              </a:pathLst>
            </a:custGeom>
            <a:noFill/>
            <a:ln w="76200" cmpd="sng">
              <a:solidFill>
                <a:schemeClr val="tx2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" name="Freeform 11">
              <a:extLst>
                <a:ext uri="{FF2B5EF4-FFF2-40B4-BE49-F238E27FC236}">
                  <a16:creationId xmlns:a16="http://schemas.microsoft.com/office/drawing/2014/main" id="{277C167E-BF08-4E67-803E-B025136DF8C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44" y="762"/>
              <a:ext cx="165" cy="864"/>
            </a:xfrm>
            <a:custGeom>
              <a:avLst/>
              <a:gdLst>
                <a:gd name="T0" fmla="*/ 0 w 1000"/>
                <a:gd name="T1" fmla="*/ 0 h 1000"/>
                <a:gd name="T2" fmla="*/ 0 w 1000"/>
                <a:gd name="T3" fmla="*/ 0 h 1000"/>
                <a:gd name="T4" fmla="*/ 0 w 1000"/>
                <a:gd name="T5" fmla="*/ 416 h 1000"/>
                <a:gd name="T6" fmla="*/ 0 w 1000"/>
                <a:gd name="T7" fmla="*/ 416 h 10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000" h="1000">
                  <a:moveTo>
                    <a:pt x="0" y="0"/>
                  </a:moveTo>
                  <a:lnTo>
                    <a:pt x="1000" y="0"/>
                  </a:lnTo>
                  <a:lnTo>
                    <a:pt x="1000" y="1000"/>
                  </a:lnTo>
                  <a:lnTo>
                    <a:pt x="0" y="1000"/>
                  </a:lnTo>
                </a:path>
              </a:pathLst>
            </a:custGeom>
            <a:noFill/>
            <a:ln w="76200" cap="flat" cmpd="sng">
              <a:solidFill>
                <a:schemeClr val="accent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1506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2286000" y="3581400"/>
            <a:ext cx="5638800" cy="1905000"/>
          </a:xfrm>
        </p:spPr>
        <p:txBody>
          <a:bodyPr/>
          <a:lstStyle>
            <a:lvl1pPr marL="0" indent="0"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21516" name="Rectangle 12"/>
          <p:cNvSpPr>
            <a:spLocks noGrp="1" noChangeArrowheads="1"/>
          </p:cNvSpPr>
          <p:nvPr>
            <p:ph type="ctrTitle"/>
          </p:nvPr>
        </p:nvSpPr>
        <p:spPr>
          <a:xfrm>
            <a:off x="838200" y="1443038"/>
            <a:ext cx="7086600" cy="1600200"/>
          </a:xfrm>
        </p:spPr>
        <p:txBody>
          <a:bodyPr anchor="ctr"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0" name="Rectangle 3">
            <a:extLst>
              <a:ext uri="{FF2B5EF4-FFF2-40B4-BE49-F238E27FC236}">
                <a16:creationId xmlns:a16="http://schemas.microsoft.com/office/drawing/2014/main" id="{6232DBF5-2ED6-429C-A574-8E3985C2434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" name="Rectangle 4">
            <a:extLst>
              <a:ext uri="{FF2B5EF4-FFF2-40B4-BE49-F238E27FC236}">
                <a16:creationId xmlns:a16="http://schemas.microsoft.com/office/drawing/2014/main" id="{19A338B4-E043-4FF0-9CCD-33837BC3FA5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" name="Rectangle 5">
            <a:extLst>
              <a:ext uri="{FF2B5EF4-FFF2-40B4-BE49-F238E27FC236}">
                <a16:creationId xmlns:a16="http://schemas.microsoft.com/office/drawing/2014/main" id="{53AB9EAB-1A3D-4906-835E-193C835C197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D0FB2D-A149-46C7-8BC7-37D84C6269B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963614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0021017A-D869-401A-AE74-8B96A3BFB7D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0DDF05B2-F3AF-49B0-A06C-17A8801E415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E52864BD-18D1-40E1-AC4B-5051C69C9DE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B9FF04-04E4-4C78-89D9-4F10140D181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187136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91313" y="96838"/>
            <a:ext cx="1919287" cy="5999162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31863" y="96838"/>
            <a:ext cx="5607050" cy="599916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8D3465DC-A673-4AA8-8E9B-9BA8B7B4D41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79DC7705-20EC-48CB-997A-2A78DF91611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C57F9C4D-55B1-4D57-AC7F-98F1CC787B6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2F3D1C-8818-4D0B-83FE-D157CE44A73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2682072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6">
            <a:extLst>
              <a:ext uri="{FF2B5EF4-FFF2-40B4-BE49-F238E27FC236}">
                <a16:creationId xmlns:a16="http://schemas.microsoft.com/office/drawing/2014/main" id="{C70EBA5B-D61A-4A5F-8604-656F732D505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8375" y="5216525"/>
            <a:ext cx="10033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endParaRPr lang="en-US" sz="1200" dirty="0">
              <a:solidFill>
                <a:srgbClr val="000000"/>
              </a:solidFill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8B52DB5-BE29-48C9-B7E6-B93BEB3C763E}"/>
              </a:ext>
            </a:extLst>
          </p:cNvPr>
          <p:cNvSpPr/>
          <p:nvPr userDrawn="1"/>
        </p:nvSpPr>
        <p:spPr bwMode="auto">
          <a:xfrm>
            <a:off x="0" y="0"/>
            <a:ext cx="9144000" cy="2794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extLst/>
        </p:spPr>
        <p:txBody>
          <a:bodyPr lIns="90488" tIns="44450" rIns="90488" bIns="44450"/>
          <a:lstStyle/>
          <a:p>
            <a:pPr marL="169863" indent="-169863">
              <a:spcBef>
                <a:spcPct val="34000"/>
              </a:spcBef>
              <a:buClr>
                <a:srgbClr val="000000"/>
              </a:buClr>
              <a:buSzPct val="100000"/>
              <a:buFont typeface="Symbol" pitchFamily="18" charset="2"/>
              <a:buChar char="·"/>
              <a:defRPr/>
            </a:pPr>
            <a:endParaRPr lang="en-US" sz="16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001B4F2-7A96-4281-8510-6E378BD6D3B6}"/>
              </a:ext>
            </a:extLst>
          </p:cNvPr>
          <p:cNvSpPr/>
          <p:nvPr userDrawn="1"/>
        </p:nvSpPr>
        <p:spPr bwMode="auto">
          <a:xfrm>
            <a:off x="0" y="6604000"/>
            <a:ext cx="9144000" cy="254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extLst/>
        </p:spPr>
        <p:txBody>
          <a:bodyPr lIns="90488" tIns="44450" rIns="90488" bIns="44450"/>
          <a:lstStyle/>
          <a:p>
            <a:pPr marL="169863" indent="-169863">
              <a:spcBef>
                <a:spcPct val="34000"/>
              </a:spcBef>
              <a:buClr>
                <a:srgbClr val="000000"/>
              </a:buClr>
              <a:buSzPct val="100000"/>
              <a:buFont typeface="Symbol" pitchFamily="18" charset="2"/>
              <a:buChar char="·"/>
              <a:defRPr/>
            </a:pPr>
            <a:endParaRPr lang="en-US" sz="1600">
              <a:solidFill>
                <a:srgbClr val="000000"/>
              </a:solidFill>
              <a:latin typeface="Arial" charset="0"/>
            </a:endParaRPr>
          </a:p>
        </p:txBody>
      </p:sp>
      <p:pic>
        <p:nvPicPr>
          <p:cNvPr id="7" name="Picture 3" descr="MHE-red-RGB-email-logo.png">
            <a:extLst>
              <a:ext uri="{FF2B5EF4-FFF2-40B4-BE49-F238E27FC236}">
                <a16:creationId xmlns:a16="http://schemas.microsoft.com/office/drawing/2014/main" id="{42BC485C-40D6-4CEB-A0F1-38F8DF7CEC0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" y="98425"/>
            <a:ext cx="61277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 Box 35">
            <a:extLst>
              <a:ext uri="{FF2B5EF4-FFF2-40B4-BE49-F238E27FC236}">
                <a16:creationId xmlns:a16="http://schemas.microsoft.com/office/drawing/2014/main" id="{7C279167-1F12-4C08-8F4E-CFF419514977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426450" y="6629400"/>
            <a:ext cx="717550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fld id="{92C3A38E-E1B6-4CCC-B1D6-03707AF86D3D}" type="slidenum">
              <a:rPr lang="en-US" altLang="en-US" sz="900" smtClean="0">
                <a:solidFill>
                  <a:srgbClr val="000000"/>
                </a:solidFill>
                <a:ea typeface="ヒラギノ角ゴ Pro W3"/>
                <a:cs typeface="ヒラギノ角ゴ Pro W3"/>
              </a:rPr>
              <a:pPr algn="r">
                <a:spcBef>
                  <a:spcPct val="50000"/>
                </a:spcBef>
                <a:defRPr/>
              </a:pPr>
              <a:t>‹#›</a:t>
            </a:fld>
            <a:endParaRPr lang="en-US" altLang="en-US" sz="90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  <p:sp>
        <p:nvSpPr>
          <p:cNvPr id="2223106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Symbol" pitchFamily="18" charset="2"/>
              <a:buNone/>
              <a:defRPr sz="2000"/>
            </a:lvl1pPr>
          </a:lstStyle>
          <a:p>
            <a:pPr lvl="0"/>
            <a:r>
              <a:rPr lang="en-US" noProof="0" dirty="0"/>
              <a:t>Click to edit Master subtitle style</a:t>
            </a:r>
          </a:p>
        </p:txBody>
      </p:sp>
      <p:sp>
        <p:nvSpPr>
          <p:cNvPr id="2223108" name="Rectangle 4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 sz="3600" b="1">
                <a:solidFill>
                  <a:srgbClr val="FF0000"/>
                </a:solidFill>
              </a:defRPr>
            </a:lvl1pPr>
          </a:lstStyle>
          <a:p>
            <a:pPr lvl="0"/>
            <a:r>
              <a:rPr lang="en-US" noProof="0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608765072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503033998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8264" y="481352"/>
            <a:ext cx="6865850" cy="941047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5475" y="1674813"/>
            <a:ext cx="3810000" cy="43497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87875" y="1674813"/>
            <a:ext cx="3810000" cy="43497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59791840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8264" y="274638"/>
            <a:ext cx="6865850" cy="1143000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129111248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45841"/>
            <a:ext cx="3008313" cy="84814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006309"/>
            <a:ext cx="3008313" cy="411985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00326530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ctr">
              <a:defRPr sz="20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20748157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1">
            <a:extLst>
              <a:ext uri="{FF2B5EF4-FFF2-40B4-BE49-F238E27FC236}">
                <a16:creationId xmlns:a16="http://schemas.microsoft.com/office/drawing/2014/main" id="{7A516C51-22BA-4739-A796-2019E4FF46C5}"/>
              </a:ext>
            </a:extLst>
          </p:cNvPr>
          <p:cNvGrpSpPr>
            <a:grpSpLocks/>
          </p:cNvGrpSpPr>
          <p:nvPr userDrawn="1"/>
        </p:nvGrpSpPr>
        <p:grpSpPr bwMode="auto">
          <a:xfrm>
            <a:off x="85725" y="95250"/>
            <a:ext cx="8972550" cy="6424613"/>
            <a:chOff x="85724" y="95250"/>
            <a:chExt cx="8972551" cy="6424612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6B543131-6D3E-4CE1-88E4-60FDF38DBBF8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5724" y="762000"/>
              <a:ext cx="581025" cy="5757862"/>
            </a:xfrm>
            <a:prstGeom prst="rect">
              <a:avLst/>
            </a:prstGeom>
            <a:gradFill rotWithShape="1">
              <a:gsLst>
                <a:gs pos="0">
                  <a:srgbClr val="770000"/>
                </a:gs>
                <a:gs pos="50000">
                  <a:srgbClr val="AD0000"/>
                </a:gs>
                <a:gs pos="100000">
                  <a:srgbClr val="CE0000"/>
                </a:gs>
              </a:gsLst>
              <a:lin ang="162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488" tIns="44450" rIns="90488" bIns="44450"/>
            <a:lstStyle>
              <a:lvl1pPr marL="169863" indent="-169863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34000"/>
                </a:spcBef>
                <a:buClr>
                  <a:srgbClr val="000000"/>
                </a:buClr>
                <a:buSzPct val="100000"/>
                <a:buFont typeface="Symbol" panose="05050102010706020507" pitchFamily="18" charset="2"/>
                <a:buChar char="·"/>
                <a:defRPr/>
              </a:pPr>
              <a:endParaRPr lang="en-US" altLang="en-US" sz="1600">
                <a:solidFill>
                  <a:srgbClr val="000000"/>
                </a:solidFill>
              </a:endParaRP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FBC08C52-507D-4332-87F3-7684B6226A37}"/>
                </a:ext>
              </a:extLst>
            </p:cNvPr>
            <p:cNvSpPr/>
            <p:nvPr userDrawn="1"/>
          </p:nvSpPr>
          <p:spPr bwMode="auto">
            <a:xfrm>
              <a:off x="8477249" y="95250"/>
              <a:ext cx="581026" cy="6424612"/>
            </a:xfrm>
            <a:prstGeom prst="rect">
              <a:avLst/>
            </a:prstGeom>
            <a:gradFill flip="none" rotWithShape="1">
              <a:gsLst>
                <a:gs pos="0">
                  <a:srgbClr val="C00000">
                    <a:shade val="30000"/>
                    <a:satMod val="115000"/>
                  </a:srgbClr>
                </a:gs>
                <a:gs pos="50000">
                  <a:srgbClr val="C00000">
                    <a:shade val="67500"/>
                    <a:satMod val="115000"/>
                  </a:srgbClr>
                </a:gs>
                <a:gs pos="100000">
                  <a:srgbClr val="C00000">
                    <a:shade val="100000"/>
                    <a:satMod val="115000"/>
                  </a:srgbClr>
                </a:gs>
              </a:gsLst>
              <a:path path="circle">
                <a:fillToRect l="100000" b="100000"/>
              </a:path>
              <a:tileRect t="-100000" r="-100000"/>
            </a:gradFill>
            <a:ln>
              <a:noFill/>
            </a:ln>
            <a:effectLst/>
            <a:extLst/>
          </p:spPr>
          <p:txBody>
            <a:bodyPr lIns="90488" tIns="44450" rIns="90488" bIns="44450"/>
            <a:lstStyle/>
            <a:p>
              <a:pPr marL="169863" indent="-169863">
                <a:spcBef>
                  <a:spcPct val="34000"/>
                </a:spcBef>
                <a:buClr>
                  <a:srgbClr val="000000"/>
                </a:buClr>
                <a:buSzPct val="100000"/>
                <a:buFont typeface="Symbol" pitchFamily="18" charset="2"/>
                <a:buChar char="·"/>
                <a:defRPr/>
              </a:pPr>
              <a:endParaRPr lang="en-US" sz="1600">
                <a:solidFill>
                  <a:srgbClr val="000000"/>
                </a:solidFill>
                <a:latin typeface="Arial" charset="0"/>
                <a:ea typeface="ヒラギノ角ゴ Pro W3" charset="-128"/>
              </a:endParaRP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E80E3BCB-EB3F-4E99-BBA2-B8C2785B0E40}"/>
                </a:ext>
              </a:extLst>
            </p:cNvPr>
            <p:cNvSpPr/>
            <p:nvPr userDrawn="1"/>
          </p:nvSpPr>
          <p:spPr bwMode="auto">
            <a:xfrm rot="16200000">
              <a:off x="4324351" y="-3476624"/>
              <a:ext cx="581026" cy="7724775"/>
            </a:xfrm>
            <a:prstGeom prst="rect">
              <a:avLst/>
            </a:prstGeom>
            <a:gradFill flip="none" rotWithShape="1">
              <a:gsLst>
                <a:gs pos="0">
                  <a:srgbClr val="C00000">
                    <a:shade val="30000"/>
                    <a:satMod val="115000"/>
                  </a:srgbClr>
                </a:gs>
                <a:gs pos="50000">
                  <a:srgbClr val="C00000">
                    <a:shade val="67500"/>
                    <a:satMod val="115000"/>
                  </a:srgbClr>
                </a:gs>
                <a:gs pos="100000">
                  <a:srgbClr val="C00000">
                    <a:shade val="100000"/>
                    <a:satMod val="11500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/>
            <a:extLst/>
          </p:spPr>
          <p:txBody>
            <a:bodyPr lIns="90488" tIns="44450" rIns="90488" bIns="44450"/>
            <a:lstStyle/>
            <a:p>
              <a:pPr marL="169863" indent="-169863">
                <a:spcBef>
                  <a:spcPct val="34000"/>
                </a:spcBef>
                <a:buClr>
                  <a:srgbClr val="000000"/>
                </a:buClr>
                <a:buSzPct val="100000"/>
                <a:buFont typeface="Symbol" pitchFamily="18" charset="2"/>
                <a:buChar char="·"/>
                <a:defRPr/>
              </a:pPr>
              <a:endParaRPr lang="en-US" sz="1600">
                <a:solidFill>
                  <a:srgbClr val="000000"/>
                </a:solidFill>
                <a:latin typeface="Arial" charset="0"/>
                <a:ea typeface="ヒラギノ角ゴ Pro W3" charset="-128"/>
              </a:endParaRP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84875D8F-B052-4530-9AED-8C5D1B220770}"/>
                </a:ext>
              </a:extLst>
            </p:cNvPr>
            <p:cNvSpPr/>
            <p:nvPr userDrawn="1"/>
          </p:nvSpPr>
          <p:spPr bwMode="auto">
            <a:xfrm rot="16200000">
              <a:off x="4281486" y="2324098"/>
              <a:ext cx="581026" cy="7810499"/>
            </a:xfrm>
            <a:prstGeom prst="rect">
              <a:avLst/>
            </a:prstGeom>
            <a:gradFill flip="none" rotWithShape="1">
              <a:gsLst>
                <a:gs pos="0">
                  <a:srgbClr val="C00000">
                    <a:shade val="30000"/>
                    <a:satMod val="115000"/>
                  </a:srgbClr>
                </a:gs>
                <a:gs pos="50000">
                  <a:srgbClr val="C00000">
                    <a:shade val="67500"/>
                    <a:satMod val="115000"/>
                  </a:srgbClr>
                </a:gs>
                <a:gs pos="100000">
                  <a:srgbClr val="C00000">
                    <a:shade val="100000"/>
                    <a:satMod val="115000"/>
                  </a:srgbClr>
                </a:gs>
              </a:gsLst>
              <a:path path="circle">
                <a:fillToRect l="100000" b="100000"/>
              </a:path>
              <a:tileRect t="-100000" r="-100000"/>
            </a:gradFill>
            <a:ln>
              <a:noFill/>
            </a:ln>
            <a:effectLst/>
            <a:extLst/>
          </p:spPr>
          <p:txBody>
            <a:bodyPr lIns="90488" tIns="44450" rIns="90488" bIns="44450"/>
            <a:lstStyle/>
            <a:p>
              <a:pPr marL="169863" indent="-169863">
                <a:spcBef>
                  <a:spcPct val="34000"/>
                </a:spcBef>
                <a:buClr>
                  <a:srgbClr val="000000"/>
                </a:buClr>
                <a:buSzPct val="100000"/>
                <a:buFont typeface="Symbol" pitchFamily="18" charset="2"/>
                <a:buChar char="·"/>
                <a:defRPr/>
              </a:pPr>
              <a:endParaRPr lang="en-US" sz="1600">
                <a:solidFill>
                  <a:srgbClr val="000000"/>
                </a:solidFill>
                <a:latin typeface="Arial" charset="0"/>
                <a:ea typeface="ヒラギノ角ゴ Pro W3" charset="-128"/>
              </a:endParaRPr>
            </a:p>
          </p:txBody>
        </p:sp>
      </p:grp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857250" y="2190750"/>
            <a:ext cx="7400925" cy="1111250"/>
          </a:xfrm>
        </p:spPr>
        <p:txBody>
          <a:bodyPr/>
          <a:lstStyle>
            <a:lvl1pPr algn="ctr">
              <a:defRPr sz="48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idx="1"/>
          </p:nvPr>
        </p:nvSpPr>
        <p:spPr>
          <a:xfrm>
            <a:off x="857249" y="3497261"/>
            <a:ext cx="7419975" cy="788987"/>
          </a:xfrm>
        </p:spPr>
        <p:txBody>
          <a:bodyPr anchor="b"/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125633462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36205738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4608766D-FF9C-4C9C-967C-B7BADBEBA3F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3765779D-FFBC-4F69-A84D-75E4D893DA0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D9E420B1-9B0C-4F13-8B09-61C7B54DA48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43BAA8-106A-43CA-93D7-BB1C6DEA38B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7697629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733115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459659228"/>
      </p:ext>
    </p:extLst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488113" y="279400"/>
            <a:ext cx="1954212" cy="5745163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5475" y="279400"/>
            <a:ext cx="5710238" cy="574516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485838205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04AEE112-585A-401F-8468-3325874ADB0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9FD2E44D-2E6E-4F9D-A469-03E2A1B801A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DB0DB3C6-1521-4EF3-B77A-30C31FB27E9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7108ED-0C5B-4978-AF01-C7D84871250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104257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49325" y="1981200"/>
            <a:ext cx="3754438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56163" y="1981200"/>
            <a:ext cx="3754437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06E00ACE-3E40-44C0-8EE3-0BB91766699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3CD143E0-AB89-477D-9DA7-105F5E7102A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30D5EB9D-D433-42D7-84B1-2AFC68B8EBC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71D58B-E1F9-495A-A9F6-38744CC6481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795234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9260B1B-5B77-4BF9-8180-D6354973AFA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0494CA5-8942-42E6-B7C2-C9056B3F9B2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031EA49-2D93-4F38-8E86-D5B39008C42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FCDDCD-9596-4AB3-A294-9A4FFB7A597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859146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6">
            <a:extLst>
              <a:ext uri="{FF2B5EF4-FFF2-40B4-BE49-F238E27FC236}">
                <a16:creationId xmlns:a16="http://schemas.microsoft.com/office/drawing/2014/main" id="{E6F0F581-C1DD-4125-9AB6-C0C96591FEE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7">
            <a:extLst>
              <a:ext uri="{FF2B5EF4-FFF2-40B4-BE49-F238E27FC236}">
                <a16:creationId xmlns:a16="http://schemas.microsoft.com/office/drawing/2014/main" id="{E2EA1645-78F6-4141-9936-FBFC2C7AF87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8">
            <a:extLst>
              <a:ext uri="{FF2B5EF4-FFF2-40B4-BE49-F238E27FC236}">
                <a16:creationId xmlns:a16="http://schemas.microsoft.com/office/drawing/2014/main" id="{0527C006-E430-42F9-A027-4A06A7CB7D0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CAD930-7AA1-473E-B37B-A6927D1FB64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77358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>
            <a:extLst>
              <a:ext uri="{FF2B5EF4-FFF2-40B4-BE49-F238E27FC236}">
                <a16:creationId xmlns:a16="http://schemas.microsoft.com/office/drawing/2014/main" id="{2BE01CB6-D22F-4049-B3C5-47BADF5AB42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7">
            <a:extLst>
              <a:ext uri="{FF2B5EF4-FFF2-40B4-BE49-F238E27FC236}">
                <a16:creationId xmlns:a16="http://schemas.microsoft.com/office/drawing/2014/main" id="{E554436B-FCC6-4F17-893B-801D441FE22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8">
            <a:extLst>
              <a:ext uri="{FF2B5EF4-FFF2-40B4-BE49-F238E27FC236}">
                <a16:creationId xmlns:a16="http://schemas.microsoft.com/office/drawing/2014/main" id="{A0C2F92B-7653-4256-8DD1-78C02933662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6CD403-0986-4F70-AD96-D2B52E57E0B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985871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CBBDAAF5-CCD8-4808-87DA-4FA358626B6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65C58D49-6CF8-49FE-9491-6B9C60F7D5E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06E69B7A-1340-48C4-860E-17DE35AEB5B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0FDE32-4A4A-43C3-9764-1A3BA79C269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624018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653931D5-9105-4BA4-A44E-63D11A12B45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FE2AF5A3-2645-4956-A0EF-3B7CDF49735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C2F84CDF-BA56-42F6-A282-955ABFAB8DE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EF5CD3-BB99-4A34-BB00-CFEAECF2AE3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769254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8FB5759F-BF6E-4968-BAC6-B9DCD722B9B1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377950"/>
            <a:ext cx="2133600" cy="101600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endParaRPr lang="en-US" altLang="en-US">
              <a:latin typeface="Times New Roman" panose="02020603050405020304" pitchFamily="18" charset="0"/>
            </a:endParaRP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54EF8F1B-B03C-43E5-AC72-5DC2FB8BFD2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47800" y="1377950"/>
            <a:ext cx="7239000" cy="1016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endParaRPr lang="en-US" altLang="en-US">
              <a:latin typeface="Times New Roman" panose="02020603050405020304" pitchFamily="18" charset="0"/>
            </a:endParaRP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020A1947-B917-487C-A12D-C24C5B5F117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931863" y="96838"/>
            <a:ext cx="7158037" cy="141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749D9688-9043-4556-8844-8B9B5A53BCA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949325" y="1981200"/>
            <a:ext cx="7661275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20486" name="Rectangle 6">
            <a:extLst>
              <a:ext uri="{FF2B5EF4-FFF2-40B4-BE49-F238E27FC236}">
                <a16:creationId xmlns:a16="http://schemas.microsoft.com/office/drawing/2014/main" id="{348B6ED0-A6BF-4A44-BBF0-7E95FDA31E29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4615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487" name="Rectangle 7">
            <a:extLst>
              <a:ext uri="{FF2B5EF4-FFF2-40B4-BE49-F238E27FC236}">
                <a16:creationId xmlns:a16="http://schemas.microsoft.com/office/drawing/2014/main" id="{86A112A2-9F41-42A7-B2C4-C3C9D7483B5F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528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488" name="Rectangle 8">
            <a:extLst>
              <a:ext uri="{FF2B5EF4-FFF2-40B4-BE49-F238E27FC236}">
                <a16:creationId xmlns:a16="http://schemas.microsoft.com/office/drawing/2014/main" id="{8DEA41BE-C9ED-4A6D-99C1-65CA81A80942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056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/>
            </a:lvl1pPr>
          </a:lstStyle>
          <a:p>
            <a:pPr>
              <a:defRPr/>
            </a:pPr>
            <a:fld id="{3115CA4D-BD83-4181-A3BA-C742774EE65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1033" name="Freeform 9">
            <a:extLst>
              <a:ext uri="{FF2B5EF4-FFF2-40B4-BE49-F238E27FC236}">
                <a16:creationId xmlns:a16="http://schemas.microsoft.com/office/drawing/2014/main" id="{80F0BCFC-5D9D-4A18-ADB8-C0934C5A90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8200" y="561975"/>
            <a:ext cx="152400" cy="1066800"/>
          </a:xfrm>
          <a:custGeom>
            <a:avLst/>
            <a:gdLst>
              <a:gd name="T0" fmla="*/ 2147483646 w 1000"/>
              <a:gd name="T1" fmla="*/ 2147483646 h 1000"/>
              <a:gd name="T2" fmla="*/ 0 w 1000"/>
              <a:gd name="T3" fmla="*/ 2147483646 h 1000"/>
              <a:gd name="T4" fmla="*/ 0 w 1000"/>
              <a:gd name="T5" fmla="*/ 0 h 1000"/>
              <a:gd name="T6" fmla="*/ 2147483646 w 1000"/>
              <a:gd name="T7" fmla="*/ 0 h 10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000" h="1000">
                <a:moveTo>
                  <a:pt x="1000" y="1000"/>
                </a:moveTo>
                <a:lnTo>
                  <a:pt x="0" y="1000"/>
                </a:ln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76200" cmpd="sng">
            <a:solidFill>
              <a:schemeClr val="tx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34" name="Freeform 10">
            <a:extLst>
              <a:ext uri="{FF2B5EF4-FFF2-40B4-BE49-F238E27FC236}">
                <a16:creationId xmlns:a16="http://schemas.microsoft.com/office/drawing/2014/main" id="{F0033FE1-0C1C-45B3-B391-7E962EB2CE8C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62938" y="269875"/>
            <a:ext cx="152400" cy="1073150"/>
          </a:xfrm>
          <a:custGeom>
            <a:avLst/>
            <a:gdLst>
              <a:gd name="T0" fmla="*/ 0 w 1000"/>
              <a:gd name="T1" fmla="*/ 0 h 1000"/>
              <a:gd name="T2" fmla="*/ 2147483646 w 1000"/>
              <a:gd name="T3" fmla="*/ 0 h 1000"/>
              <a:gd name="T4" fmla="*/ 2147483646 w 1000"/>
              <a:gd name="T5" fmla="*/ 2147483646 h 1000"/>
              <a:gd name="T6" fmla="*/ 0 w 1000"/>
              <a:gd name="T7" fmla="*/ 2147483646 h 10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000" h="1000">
                <a:moveTo>
                  <a:pt x="0" y="0"/>
                </a:moveTo>
                <a:lnTo>
                  <a:pt x="1000" y="0"/>
                </a:lnTo>
                <a:lnTo>
                  <a:pt x="1000" y="1000"/>
                </a:lnTo>
                <a:lnTo>
                  <a:pt x="0" y="1000"/>
                </a:lnTo>
              </a:path>
            </a:pathLst>
          </a:custGeom>
          <a:noFill/>
          <a:ln w="762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14" r:id="rId1"/>
    <p:sldLayoutId id="2147483895" r:id="rId2"/>
    <p:sldLayoutId id="2147483896" r:id="rId3"/>
    <p:sldLayoutId id="2147483897" r:id="rId4"/>
    <p:sldLayoutId id="2147483898" r:id="rId5"/>
    <p:sldLayoutId id="2147483899" r:id="rId6"/>
    <p:sldLayoutId id="2147483900" r:id="rId7"/>
    <p:sldLayoutId id="2147483901" r:id="rId8"/>
    <p:sldLayoutId id="2147483902" r:id="rId9"/>
    <p:sldLayoutId id="2147483903" r:id="rId10"/>
    <p:sldLayoutId id="2147483904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9pPr>
    </p:titleStyle>
    <p:bodyStyle>
      <a:lvl1pPr marL="447675" indent="-44767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889000" indent="-439738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anose="05000000000000000000" pitchFamily="2" charset="2"/>
        <a:buChar char="–"/>
        <a:defRPr sz="2800">
          <a:solidFill>
            <a:schemeClr val="tx1"/>
          </a:solidFill>
          <a:latin typeface="+mn-lt"/>
        </a:defRPr>
      </a:lvl2pPr>
      <a:lvl3pPr marL="1293813" indent="-4032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•"/>
        <a:defRPr sz="2400">
          <a:solidFill>
            <a:schemeClr val="tx1"/>
          </a:solidFill>
          <a:latin typeface="+mn-lt"/>
        </a:defRPr>
      </a:lvl3pPr>
      <a:lvl4pPr marL="1681163" indent="-385763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anose="05000000000000000000" pitchFamily="2" charset="2"/>
        <a:buChar char="–"/>
        <a:defRPr sz="2000">
          <a:solidFill>
            <a:schemeClr val="tx1"/>
          </a:solidFill>
          <a:latin typeface="+mn-lt"/>
        </a:defRPr>
      </a:lvl4pPr>
      <a:lvl5pPr marL="2070100" indent="-3873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»"/>
        <a:defRPr sz="2000">
          <a:solidFill>
            <a:schemeClr val="tx1"/>
          </a:solidFill>
          <a:latin typeface="+mn-lt"/>
        </a:defRPr>
      </a:lvl5pPr>
      <a:lvl6pPr marL="25273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6pPr>
      <a:lvl7pPr marL="29845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7pPr>
      <a:lvl8pPr marL="34417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8pPr>
      <a:lvl9pPr marL="38989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4">
            <a:extLst>
              <a:ext uri="{FF2B5EF4-FFF2-40B4-BE49-F238E27FC236}">
                <a16:creationId xmlns:a16="http://schemas.microsoft.com/office/drawing/2014/main" id="{725131E1-1600-433A-A0E1-523C62B0AEF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25475" y="1674813"/>
            <a:ext cx="7772400" cy="434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28" name="Rectangle 3">
            <a:extLst>
              <a:ext uri="{FF2B5EF4-FFF2-40B4-BE49-F238E27FC236}">
                <a16:creationId xmlns:a16="http://schemas.microsoft.com/office/drawing/2014/main" id="{3499C01B-3B41-4D92-A757-CFA917F6A88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901700" y="481013"/>
            <a:ext cx="7540625" cy="941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0" tIns="46038" rIns="0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1030" name="Text Box 37">
            <a:extLst>
              <a:ext uri="{FF2B5EF4-FFF2-40B4-BE49-F238E27FC236}">
                <a16:creationId xmlns:a16="http://schemas.microsoft.com/office/drawing/2014/main" id="{03378F85-7F42-47F2-8705-6C9E9191A4E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8375" y="5216525"/>
            <a:ext cx="10033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endParaRPr lang="en-US" sz="1200" dirty="0">
              <a:solidFill>
                <a:srgbClr val="000000"/>
              </a:solidFill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2F207B48-E931-4A6F-80A7-C55D391492E3}"/>
              </a:ext>
            </a:extLst>
          </p:cNvPr>
          <p:cNvSpPr/>
          <p:nvPr userDrawn="1"/>
        </p:nvSpPr>
        <p:spPr bwMode="auto">
          <a:xfrm>
            <a:off x="0" y="0"/>
            <a:ext cx="9144000" cy="2794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extLst/>
        </p:spPr>
        <p:txBody>
          <a:bodyPr lIns="90488" tIns="44450" rIns="90488" bIns="44450"/>
          <a:lstStyle/>
          <a:p>
            <a:pPr marL="169863" indent="-169863">
              <a:spcBef>
                <a:spcPct val="34000"/>
              </a:spcBef>
              <a:buClr>
                <a:srgbClr val="000000"/>
              </a:buClr>
              <a:buSzPct val="100000"/>
              <a:buFont typeface="Symbol" pitchFamily="18" charset="2"/>
              <a:buChar char="·"/>
              <a:defRPr/>
            </a:pPr>
            <a:endParaRPr lang="en-US" sz="16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0F079FC-A49F-4B87-8F30-0298A694C1ED}"/>
              </a:ext>
            </a:extLst>
          </p:cNvPr>
          <p:cNvSpPr/>
          <p:nvPr userDrawn="1"/>
        </p:nvSpPr>
        <p:spPr bwMode="auto">
          <a:xfrm>
            <a:off x="0" y="6604000"/>
            <a:ext cx="9144000" cy="254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extLst/>
        </p:spPr>
        <p:txBody>
          <a:bodyPr lIns="90488" tIns="44450" rIns="90488" bIns="44450"/>
          <a:lstStyle/>
          <a:p>
            <a:pPr marL="169863" indent="-169863">
              <a:spcBef>
                <a:spcPct val="34000"/>
              </a:spcBef>
              <a:buClr>
                <a:srgbClr val="000000"/>
              </a:buClr>
              <a:buSzPct val="100000"/>
              <a:buFont typeface="Symbol" pitchFamily="18" charset="2"/>
              <a:buChar char="·"/>
              <a:defRPr/>
            </a:pPr>
            <a:endParaRPr lang="en-US" sz="1600">
              <a:solidFill>
                <a:srgbClr val="000000"/>
              </a:solidFill>
              <a:latin typeface="Arial" charset="0"/>
            </a:endParaRPr>
          </a:p>
        </p:txBody>
      </p:sp>
      <p:pic>
        <p:nvPicPr>
          <p:cNvPr id="2055" name="Picture 3" descr="MHE-red-RGB-email-logo.png">
            <a:extLst>
              <a:ext uri="{FF2B5EF4-FFF2-40B4-BE49-F238E27FC236}">
                <a16:creationId xmlns:a16="http://schemas.microsoft.com/office/drawing/2014/main" id="{D054BF3C-7BE7-4A9A-A1EE-55086D6035BF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" y="98425"/>
            <a:ext cx="61277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 Box 35">
            <a:extLst>
              <a:ext uri="{FF2B5EF4-FFF2-40B4-BE49-F238E27FC236}">
                <a16:creationId xmlns:a16="http://schemas.microsoft.com/office/drawing/2014/main" id="{00CC1ED3-0A95-4B6F-BAF9-CFF1D03564F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426450" y="6629400"/>
            <a:ext cx="717550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fld id="{54A68754-EDED-4875-8837-10D49306C1F3}" type="slidenum">
              <a:rPr lang="en-US" altLang="en-US" sz="900" smtClean="0">
                <a:solidFill>
                  <a:srgbClr val="000000"/>
                </a:solidFill>
                <a:ea typeface="ヒラギノ角ゴ Pro W3"/>
                <a:cs typeface="ヒラギノ角ゴ Pro W3"/>
              </a:rPr>
              <a:pPr algn="r">
                <a:spcBef>
                  <a:spcPct val="50000"/>
                </a:spcBef>
                <a:defRPr/>
              </a:pPr>
              <a:t>‹#›</a:t>
            </a:fld>
            <a:endParaRPr lang="en-US" altLang="en-US" sz="90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  <p:sp>
        <p:nvSpPr>
          <p:cNvPr id="10" name="Text Box 36">
            <a:extLst>
              <a:ext uri="{FF2B5EF4-FFF2-40B4-BE49-F238E27FC236}">
                <a16:creationId xmlns:a16="http://schemas.microsoft.com/office/drawing/2014/main" id="{2952D27C-0CAD-436D-9AF2-E6E4747D87E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0" y="6611938"/>
            <a:ext cx="3022600" cy="2460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  <a:defRPr/>
            </a:pPr>
            <a:r>
              <a:rPr lang="en-US" sz="1000" dirty="0">
                <a:solidFill>
                  <a:srgbClr val="000000"/>
                </a:solidFill>
              </a:rPr>
              <a:t>Business Unit </a:t>
            </a:r>
            <a:r>
              <a:rPr lang="en-US" sz="1000" dirty="0">
                <a:solidFill>
                  <a:srgbClr val="FF0000"/>
                </a:solidFill>
              </a:rPr>
              <a:t>Tag line (optional)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15" r:id="rId1"/>
    <p:sldLayoutId id="2147483905" r:id="rId2"/>
    <p:sldLayoutId id="2147483906" r:id="rId3"/>
    <p:sldLayoutId id="2147483907" r:id="rId4"/>
    <p:sldLayoutId id="2147483908" r:id="rId5"/>
    <p:sldLayoutId id="2147483909" r:id="rId6"/>
    <p:sldLayoutId id="2147483916" r:id="rId7"/>
    <p:sldLayoutId id="2147483910" r:id="rId8"/>
    <p:sldLayoutId id="2147483911" r:id="rId9"/>
    <p:sldLayoutId id="2147483912" r:id="rId10"/>
    <p:sldLayoutId id="2147483913" r:id="rId11"/>
  </p:sldLayoutIdLst>
  <p:transition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+mj-lt"/>
          <a:ea typeface="ヒラギノ角ゴ Pro W3" charset="0"/>
          <a:cs typeface="ヒラギノ角ゴ Pro W3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charset="0"/>
          <a:ea typeface="ヒラギノ角ゴ Pro W3" charset="0"/>
          <a:cs typeface="ヒラギノ角ゴ Pro W3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charset="0"/>
          <a:ea typeface="ヒラギノ角ゴ Pro W3" charset="0"/>
          <a:cs typeface="ヒラギノ角ゴ Pro W3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charset="0"/>
          <a:ea typeface="ヒラギノ角ゴ Pro W3" charset="0"/>
          <a:cs typeface="ヒラギノ角ゴ Pro W3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charset="0"/>
          <a:ea typeface="ヒラギノ角ゴ Pro W3" charset="0"/>
          <a:cs typeface="ヒラギノ角ゴ Pro W3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FFCD00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FFCD00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FFCD00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FFCD00"/>
          </a:solidFill>
          <a:latin typeface="Arial" charset="0"/>
        </a:defRPr>
      </a:lvl9pPr>
    </p:titleStyle>
    <p:bodyStyle>
      <a:lvl1pPr marL="169863" indent="-169863" algn="l" rtl="0" eaLnBrk="0" fontAlgn="base" hangingPunct="0">
        <a:spcBef>
          <a:spcPct val="34000"/>
        </a:spcBef>
        <a:spcAft>
          <a:spcPct val="0"/>
        </a:spcAft>
        <a:buClr>
          <a:schemeClr val="tx1"/>
        </a:buClr>
        <a:buSzPct val="100000"/>
        <a:buFont typeface="Symbol" panose="05050102010706020507" pitchFamily="18" charset="2"/>
        <a:buChar char="·"/>
        <a:defRPr sz="1600">
          <a:solidFill>
            <a:schemeClr val="tx1"/>
          </a:solidFill>
          <a:latin typeface="+mn-lt"/>
          <a:ea typeface="ヒラギノ角ゴ Pro W3" charset="0"/>
          <a:cs typeface="ヒラギノ角ゴ Pro W3" charset="0"/>
        </a:defRPr>
      </a:lvl1pPr>
      <a:lvl2pPr marL="574675" indent="-290513" algn="l" rtl="0" eaLnBrk="0" fontAlgn="base" hangingPunct="0">
        <a:spcBef>
          <a:spcPct val="20000"/>
        </a:spcBef>
        <a:spcAft>
          <a:spcPct val="0"/>
        </a:spcAft>
        <a:buSzPct val="100000"/>
        <a:buFont typeface="Symbol" panose="05050102010706020507" pitchFamily="18" charset="2"/>
        <a:buChar char="·"/>
        <a:defRPr sz="1600">
          <a:solidFill>
            <a:schemeClr val="tx1"/>
          </a:solidFill>
          <a:latin typeface="+mn-lt"/>
          <a:ea typeface="ヒラギノ角ゴ Pro W3" charset="0"/>
          <a:cs typeface="ヒラギノ角ゴ Pro W3" charset="0"/>
        </a:defRPr>
      </a:lvl2pPr>
      <a:lvl3pPr marL="914400" indent="-222250" algn="l" rtl="0" eaLnBrk="0" fontAlgn="base" hangingPunct="0">
        <a:spcBef>
          <a:spcPct val="20000"/>
        </a:spcBef>
        <a:spcAft>
          <a:spcPct val="0"/>
        </a:spcAft>
        <a:buClr>
          <a:srgbClr val="669999"/>
        </a:buClr>
        <a:buSzPct val="100000"/>
        <a:buFont typeface="Symbol" panose="05050102010706020507" pitchFamily="18" charset="2"/>
        <a:buChar char="·"/>
        <a:defRPr sz="1600">
          <a:solidFill>
            <a:schemeClr val="tx1"/>
          </a:solidFill>
          <a:latin typeface="+mn-lt"/>
          <a:ea typeface="ヒラギノ角ゴ Pro W3" charset="0"/>
          <a:cs typeface="ヒラギノ角ゴ Pro W3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1400">
          <a:solidFill>
            <a:schemeClr val="bg2"/>
          </a:solidFill>
          <a:latin typeface="Tahoma" charset="0"/>
          <a:ea typeface="ヒラギノ角ゴ Pro W3" charset="0"/>
          <a:cs typeface="ヒラギノ角ゴ Pro W3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  <a:ea typeface="ヒラギノ角ゴ Pro W3" charset="0"/>
          <a:cs typeface="ヒラギノ角ゴ Pro W3" charset="0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423B8D2F-6091-4D0A-8865-FE442CC632D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1676400"/>
            <a:ext cx="9144000" cy="1924050"/>
          </a:xfrm>
        </p:spPr>
        <p:txBody>
          <a:bodyPr/>
          <a:lstStyle/>
          <a:p>
            <a:pPr>
              <a:defRPr/>
            </a:pPr>
            <a:r>
              <a:rPr lang="en-US" sz="5400" dirty="0">
                <a:solidFill>
                  <a:schemeClr val="tx1"/>
                </a:solidFill>
              </a:rPr>
              <a:t>Biology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7171" name="Rectangle 5">
            <a:extLst>
              <a:ext uri="{FF2B5EF4-FFF2-40B4-BE49-F238E27FC236}">
                <a16:creationId xmlns:a16="http://schemas.microsoft.com/office/drawing/2014/main" id="{7B96665F-94ED-4E74-B805-25C73EED020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6611938"/>
            <a:ext cx="91440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1000" i="1" dirty="0"/>
              <a:t>Copyright © 2020 McGraw-Hill Education. All rights reserved. </a:t>
            </a:r>
            <a:r>
              <a:rPr lang="en-US" sz="1000" i="1"/>
              <a:t>No reproduction or distribution without the prior written consent of McGraw-Hill Education</a:t>
            </a:r>
            <a:r>
              <a:rPr lang="en-US" altLang="en-US" sz="1000"/>
              <a:t>.</a:t>
            </a:r>
            <a:endParaRPr lang="en-US" altLang="en-US" sz="1000" dirty="0"/>
          </a:p>
        </p:txBody>
      </p:sp>
      <p:sp>
        <p:nvSpPr>
          <p:cNvPr id="7172" name="Text Box 9">
            <a:extLst>
              <a:ext uri="{FF2B5EF4-FFF2-40B4-BE49-F238E27FC236}">
                <a16:creationId xmlns:a16="http://schemas.microsoft.com/office/drawing/2014/main" id="{C98F35B0-0881-46FA-9FE5-93FB3188EE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3657600"/>
            <a:ext cx="9144000" cy="1089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20000"/>
              </a:spcBef>
              <a:buClr>
                <a:srgbClr val="666666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3600" b="1">
                <a:solidFill>
                  <a:srgbClr val="000000"/>
                </a:solidFill>
              </a:rPr>
              <a:t>Metabolism II</a:t>
            </a:r>
          </a:p>
          <a:p>
            <a:pPr algn="ctr" eaLnBrk="1" hangingPunct="1">
              <a:lnSpc>
                <a:spcPct val="80000"/>
              </a:lnSpc>
              <a:spcBef>
                <a:spcPct val="20000"/>
              </a:spcBef>
              <a:buClr>
                <a:srgbClr val="666666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3600" b="1">
                <a:solidFill>
                  <a:srgbClr val="000000"/>
                </a:solidFill>
              </a:rPr>
              <a:t>Clicker Questions</a:t>
            </a: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>
            <a:extLst>
              <a:ext uri="{FF2B5EF4-FFF2-40B4-BE49-F238E27FC236}">
                <a16:creationId xmlns:a16="http://schemas.microsoft.com/office/drawing/2014/main" id="{E819C8DE-2912-4C72-BEA5-E35F80AEBC7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8</a:t>
            </a:r>
          </a:p>
        </p:txBody>
      </p:sp>
      <p:sp>
        <p:nvSpPr>
          <p:cNvPr id="11267" name="Rectangle 6">
            <a:extLst>
              <a:ext uri="{FF2B5EF4-FFF2-40B4-BE49-F238E27FC236}">
                <a16:creationId xmlns:a16="http://schemas.microsoft.com/office/drawing/2014/main" id="{3B9598B6-5B53-4FC1-BF2E-1535082E049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Wingdings" panose="05000000000000000000" pitchFamily="2" charset="2"/>
              <a:buNone/>
              <a:defRPr/>
            </a:pPr>
            <a:r>
              <a:rPr lang="en-US" sz="2400" dirty="0"/>
              <a:t>	Feedback inhibition occurs when the final product acts as an inhibitor to the first enzyme in the pathway.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  <a:defRPr/>
            </a:pPr>
            <a:r>
              <a:rPr lang="en-US" dirty="0"/>
              <a:t>This is true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  <a:defRPr/>
            </a:pPr>
            <a:r>
              <a:rPr lang="en-US" dirty="0"/>
              <a:t>This is false</a:t>
            </a:r>
          </a:p>
          <a:p>
            <a:pPr marL="514350" indent="-514350" eaLnBrk="1" hangingPunct="1">
              <a:buFont typeface="Wingdings" panose="05000000000000000000" pitchFamily="2" charset="2"/>
              <a:buAutoNum type="alphaLcPeriod"/>
              <a:defRPr/>
            </a:pPr>
            <a:endParaRPr lang="en-US" sz="24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>
            <a:extLst>
              <a:ext uri="{FF2B5EF4-FFF2-40B4-BE49-F238E27FC236}">
                <a16:creationId xmlns:a16="http://schemas.microsoft.com/office/drawing/2014/main" id="{C32D7D35-824F-4E27-8E91-D2985EE6B5D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9</a:t>
            </a:r>
          </a:p>
        </p:txBody>
      </p:sp>
      <p:sp>
        <p:nvSpPr>
          <p:cNvPr id="11267" name="Rectangle 6">
            <a:extLst>
              <a:ext uri="{FF2B5EF4-FFF2-40B4-BE49-F238E27FC236}">
                <a16:creationId xmlns:a16="http://schemas.microsoft.com/office/drawing/2014/main" id="{7DD34B58-FCCB-45F0-8EE1-7AEDB234CEB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Wingdings" panose="05000000000000000000" pitchFamily="2" charset="2"/>
              <a:buNone/>
              <a:defRPr/>
            </a:pPr>
            <a:r>
              <a:rPr lang="en-US" sz="2400" dirty="0"/>
              <a:t>	Catabolic reactions expend energy to form or transform chemical bonds.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  <a:defRPr/>
            </a:pPr>
            <a:r>
              <a:rPr lang="en-US" dirty="0"/>
              <a:t>This is true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  <a:defRPr/>
            </a:pPr>
            <a:r>
              <a:rPr lang="en-US" dirty="0"/>
              <a:t>This is false</a:t>
            </a:r>
          </a:p>
          <a:p>
            <a:pPr marL="514350" indent="-514350" eaLnBrk="1" hangingPunct="1">
              <a:buFont typeface="Wingdings" panose="05000000000000000000" pitchFamily="2" charset="2"/>
              <a:buAutoNum type="alphaLcPeriod"/>
              <a:defRPr/>
            </a:pPr>
            <a:endParaRPr lang="en-US" sz="24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>
            <a:extLst>
              <a:ext uri="{FF2B5EF4-FFF2-40B4-BE49-F238E27FC236}">
                <a16:creationId xmlns:a16="http://schemas.microsoft.com/office/drawing/2014/main" id="{BBBD7BC3-E71C-4857-BB5F-55ED9FC4260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10</a:t>
            </a:r>
          </a:p>
        </p:txBody>
      </p:sp>
      <p:sp>
        <p:nvSpPr>
          <p:cNvPr id="11267" name="Rectangle 6">
            <a:extLst>
              <a:ext uri="{FF2B5EF4-FFF2-40B4-BE49-F238E27FC236}">
                <a16:creationId xmlns:a16="http://schemas.microsoft.com/office/drawing/2014/main" id="{6E54969F-812F-47E8-A92C-7FAB75057F7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Wingdings" panose="05000000000000000000" pitchFamily="2" charset="2"/>
              <a:buNone/>
              <a:defRPr/>
            </a:pPr>
            <a:r>
              <a:rPr lang="en-US" sz="2400" dirty="0"/>
              <a:t>	Which of the following is defined as the amount of heat required to raise one gram of water one degree Celsius?</a:t>
            </a:r>
          </a:p>
          <a:p>
            <a:pPr marL="1303338" lvl="2" indent="-457200" eaLnBrk="1" hangingPunct="1">
              <a:buFont typeface="+mj-lt"/>
              <a:buAutoNum type="alphaLcPeriod"/>
              <a:defRPr/>
            </a:pPr>
            <a:r>
              <a:rPr lang="en-US" dirty="0"/>
              <a:t>Tesla</a:t>
            </a:r>
          </a:p>
          <a:p>
            <a:pPr marL="1303338" lvl="2" indent="-457200" eaLnBrk="1" hangingPunct="1">
              <a:buFont typeface="+mj-lt"/>
              <a:buAutoNum type="alphaLcPeriod"/>
              <a:defRPr/>
            </a:pPr>
            <a:r>
              <a:rPr lang="en-US" dirty="0"/>
              <a:t>Joule</a:t>
            </a:r>
          </a:p>
          <a:p>
            <a:pPr marL="1303338" lvl="2" indent="-457200" eaLnBrk="1" hangingPunct="1">
              <a:buFont typeface="+mj-lt"/>
              <a:buAutoNum type="alphaLcPeriod"/>
              <a:defRPr/>
            </a:pPr>
            <a:r>
              <a:rPr lang="en-US" dirty="0"/>
              <a:t>Newton</a:t>
            </a:r>
          </a:p>
          <a:p>
            <a:pPr marL="1303338" lvl="2" indent="-457200" eaLnBrk="1" hangingPunct="1">
              <a:buFont typeface="+mj-lt"/>
              <a:buAutoNum type="alphaLcPeriod"/>
              <a:defRPr/>
            </a:pPr>
            <a:r>
              <a:rPr lang="en-US" dirty="0"/>
              <a:t>Calorie</a:t>
            </a:r>
          </a:p>
          <a:p>
            <a:pPr marL="1303338" lvl="2" indent="-457200" eaLnBrk="1" hangingPunct="1">
              <a:buFont typeface="+mj-lt"/>
              <a:buAutoNum type="alphaLcPeriod"/>
              <a:defRPr/>
            </a:pPr>
            <a:r>
              <a:rPr lang="en-US" dirty="0"/>
              <a:t>Dalton</a:t>
            </a:r>
          </a:p>
          <a:p>
            <a:pPr marL="457200" indent="-457200" eaLnBrk="1" hangingPunct="1">
              <a:buFont typeface="+mj-lt"/>
              <a:buAutoNum type="alphaLcPeriod"/>
              <a:defRPr/>
            </a:pPr>
            <a:endParaRPr lang="en-US" sz="24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>
            <a:extLst>
              <a:ext uri="{FF2B5EF4-FFF2-40B4-BE49-F238E27FC236}">
                <a16:creationId xmlns:a16="http://schemas.microsoft.com/office/drawing/2014/main" id="{EF780F31-37A7-4FE7-9CA5-422B9060B9F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11</a:t>
            </a:r>
          </a:p>
        </p:txBody>
      </p:sp>
      <p:sp>
        <p:nvSpPr>
          <p:cNvPr id="29699" name="Rectangle 6">
            <a:extLst>
              <a:ext uri="{FF2B5EF4-FFF2-40B4-BE49-F238E27FC236}">
                <a16:creationId xmlns:a16="http://schemas.microsoft.com/office/drawing/2014/main" id="{D4AF4D4D-A861-443E-8387-15EAE99D7A6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2400"/>
              <a:t>     If inhibition is to be competitive, which of the following must be true?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</a:pPr>
            <a:r>
              <a:rPr lang="en-US" altLang="en-US"/>
              <a:t>There must be more than one binding site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</a:pPr>
            <a:r>
              <a:rPr lang="en-US" altLang="en-US"/>
              <a:t>The substrate and the inhibitor must be similar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</a:pPr>
            <a:r>
              <a:rPr lang="en-US" altLang="en-US"/>
              <a:t>The reaction can not require a cofactor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</a:pPr>
            <a:r>
              <a:rPr lang="en-US" altLang="en-US"/>
              <a:t>The reaction must be endergonic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</a:pPr>
            <a:r>
              <a:rPr lang="en-US" altLang="en-US"/>
              <a:t>The allosteric and active sites must be near each other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>
            <a:extLst>
              <a:ext uri="{FF2B5EF4-FFF2-40B4-BE49-F238E27FC236}">
                <a16:creationId xmlns:a16="http://schemas.microsoft.com/office/drawing/2014/main" id="{9F2CA808-4882-4C7F-928D-4C99F14B565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12</a:t>
            </a:r>
          </a:p>
        </p:txBody>
      </p:sp>
      <p:sp>
        <p:nvSpPr>
          <p:cNvPr id="31747" name="Rectangle 6">
            <a:extLst>
              <a:ext uri="{FF2B5EF4-FFF2-40B4-BE49-F238E27FC236}">
                <a16:creationId xmlns:a16="http://schemas.microsoft.com/office/drawing/2014/main" id="{3D3E030C-CA70-4B18-B0F7-3E48091A10D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2400"/>
              <a:t>	Carbon monoxide (CO) binds to the hemoglobin protein at the oxygen binding site. Once the CO binds, the oxygen can no longer be transported. What does this describe?</a:t>
            </a:r>
          </a:p>
          <a:p>
            <a:pPr marL="1347788" lvl="2" indent="-457200" eaLnBrk="1" hangingPunct="1">
              <a:buFont typeface="Arial" panose="020B0604020202020204" pitchFamily="34" charset="0"/>
              <a:buAutoNum type="alphaLcPeriod"/>
            </a:pPr>
            <a:r>
              <a:rPr lang="en-US" altLang="en-US"/>
              <a:t>Non-competitive inhibition</a:t>
            </a:r>
          </a:p>
          <a:p>
            <a:pPr marL="1347788" lvl="2" indent="-457200" eaLnBrk="1" hangingPunct="1">
              <a:buFont typeface="Arial" panose="020B0604020202020204" pitchFamily="34" charset="0"/>
              <a:buAutoNum type="alphaLcPeriod"/>
            </a:pPr>
            <a:r>
              <a:rPr lang="en-US" altLang="en-US"/>
              <a:t>Feedback inhibition</a:t>
            </a:r>
          </a:p>
          <a:p>
            <a:pPr marL="1347788" lvl="2" indent="-457200" eaLnBrk="1" hangingPunct="1">
              <a:buFont typeface="Arial" panose="020B0604020202020204" pitchFamily="34" charset="0"/>
              <a:buAutoNum type="alphaLcPeriod"/>
            </a:pPr>
            <a:r>
              <a:rPr lang="en-US" altLang="en-US"/>
              <a:t>Substrate inhibition</a:t>
            </a:r>
          </a:p>
          <a:p>
            <a:pPr marL="1347788" lvl="2" indent="-457200" eaLnBrk="1" hangingPunct="1">
              <a:buFont typeface="Arial" panose="020B0604020202020204" pitchFamily="34" charset="0"/>
              <a:buAutoNum type="alphaLcPeriod"/>
            </a:pPr>
            <a:r>
              <a:rPr lang="en-US" altLang="en-US"/>
              <a:t>Allosteric inhibition</a:t>
            </a:r>
          </a:p>
          <a:p>
            <a:pPr marL="1347788" lvl="2" indent="-457200" eaLnBrk="1" hangingPunct="1">
              <a:buFont typeface="Arial" panose="020B0604020202020204" pitchFamily="34" charset="0"/>
              <a:buAutoNum type="alphaLcPeriod"/>
            </a:pPr>
            <a:r>
              <a:rPr lang="en-US" altLang="en-US"/>
              <a:t>Competitive inhibition</a:t>
            </a:r>
          </a:p>
          <a:p>
            <a:pPr marL="1347788" lvl="2" indent="-457200" eaLnBrk="1" hangingPunct="1">
              <a:buFont typeface="Arial" panose="020B0604020202020204" pitchFamily="34" charset="0"/>
              <a:buAutoNum type="alphaLcPeriod"/>
            </a:pPr>
            <a:endParaRPr lang="en-US" altLang="en-US"/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lang="en-US" altLang="en-US" sz="140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>
            <a:extLst>
              <a:ext uri="{FF2B5EF4-FFF2-40B4-BE49-F238E27FC236}">
                <a16:creationId xmlns:a16="http://schemas.microsoft.com/office/drawing/2014/main" id="{99CC6FE8-968B-4B55-9C03-B98F2431DE4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13</a:t>
            </a:r>
          </a:p>
        </p:txBody>
      </p:sp>
      <p:sp>
        <p:nvSpPr>
          <p:cNvPr id="33795" name="Rectangle 6">
            <a:extLst>
              <a:ext uri="{FF2B5EF4-FFF2-40B4-BE49-F238E27FC236}">
                <a16:creationId xmlns:a16="http://schemas.microsoft.com/office/drawing/2014/main" id="{F75B037F-5604-4B8B-8394-D67E02DF22E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/>
              <a:t>	</a:t>
            </a:r>
            <a:r>
              <a:rPr lang="en-US" altLang="en-US" sz="2400"/>
              <a:t>Increasing the temperature increases the rate of an enzyme-catalyzed reaction. Once a critical temperature is reached, the reaction stops. Why does this happen?</a:t>
            </a:r>
          </a:p>
          <a:p>
            <a:pPr marL="1368425" lvl="2" indent="-514350" eaLnBrk="1" hangingPunct="1">
              <a:buFont typeface="Arial" panose="020B0604020202020204" pitchFamily="34" charset="0"/>
              <a:buAutoNum type="alphaLcPeriod"/>
            </a:pPr>
            <a:r>
              <a:rPr lang="en-US" altLang="en-US"/>
              <a:t>The concentration of reactants drop</a:t>
            </a:r>
          </a:p>
          <a:p>
            <a:pPr marL="1368425" lvl="2" indent="-514350" eaLnBrk="1" hangingPunct="1">
              <a:buFont typeface="Arial" panose="020B0604020202020204" pitchFamily="34" charset="0"/>
              <a:buAutoNum type="alphaLcPeriod"/>
            </a:pPr>
            <a:r>
              <a:rPr lang="en-US" altLang="en-US"/>
              <a:t>The enzymes have all been consumed in the reaction</a:t>
            </a:r>
          </a:p>
          <a:p>
            <a:pPr marL="1368425" lvl="2" indent="-514350" eaLnBrk="1" hangingPunct="1">
              <a:buFont typeface="Arial" panose="020B0604020202020204" pitchFamily="34" charset="0"/>
              <a:buAutoNum type="alphaLcPeriod"/>
            </a:pPr>
            <a:r>
              <a:rPr lang="en-US" altLang="en-US"/>
              <a:t>The increase in temperature alters the pH</a:t>
            </a:r>
          </a:p>
          <a:p>
            <a:pPr marL="1368425" lvl="2" indent="-514350" eaLnBrk="1" hangingPunct="1">
              <a:buFont typeface="Arial" panose="020B0604020202020204" pitchFamily="34" charset="0"/>
              <a:buAutoNum type="alphaLcPeriod"/>
            </a:pPr>
            <a:r>
              <a:rPr lang="en-US" altLang="en-US"/>
              <a:t>The polypeptide chains in the enzyme denature</a:t>
            </a:r>
          </a:p>
          <a:p>
            <a:pPr marL="1368425" lvl="2" indent="-514350" eaLnBrk="1" hangingPunct="1">
              <a:buFont typeface="Wingdings" panose="05000000000000000000" pitchFamily="2" charset="2"/>
              <a:buNone/>
            </a:pPr>
            <a:endParaRPr lang="en-US" altLang="en-US"/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endParaRPr lang="en-US" altLang="en-US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>
            <a:extLst>
              <a:ext uri="{FF2B5EF4-FFF2-40B4-BE49-F238E27FC236}">
                <a16:creationId xmlns:a16="http://schemas.microsoft.com/office/drawing/2014/main" id="{CB8CFD6B-2EA4-4CB8-823B-E50ED457EFA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14</a:t>
            </a:r>
          </a:p>
        </p:txBody>
      </p:sp>
      <p:sp>
        <p:nvSpPr>
          <p:cNvPr id="35843" name="Rectangle 6">
            <a:extLst>
              <a:ext uri="{FF2B5EF4-FFF2-40B4-BE49-F238E27FC236}">
                <a16:creationId xmlns:a16="http://schemas.microsoft.com/office/drawing/2014/main" id="{3B9568B2-E81C-4B02-9530-1A42F413FF7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90600" y="2057400"/>
            <a:ext cx="7661275" cy="4114800"/>
          </a:xfrm>
        </p:spPr>
        <p:txBody>
          <a:bodyPr/>
          <a:lstStyle/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2400"/>
              <a:t>	A ball sitting atop a hill begins to roll down after getting a slight tap. This is analogous to an endergonic reaction. </a:t>
            </a:r>
          </a:p>
          <a:p>
            <a:pPr marL="1311275" lvl="2" indent="-457200" eaLnBrk="1" hangingPunct="1">
              <a:buFont typeface="Arial" panose="020B0604020202020204" pitchFamily="34" charset="0"/>
              <a:buAutoNum type="alphaLcPeriod"/>
            </a:pPr>
            <a:r>
              <a:rPr lang="en-US" altLang="en-US"/>
              <a:t>This is true</a:t>
            </a:r>
          </a:p>
          <a:p>
            <a:pPr marL="1311275" lvl="2" indent="-457200" eaLnBrk="1" hangingPunct="1">
              <a:buFont typeface="Arial" panose="020B0604020202020204" pitchFamily="34" charset="0"/>
              <a:buAutoNum type="alphaLcPeriod"/>
            </a:pPr>
            <a:r>
              <a:rPr lang="en-US" altLang="en-US"/>
              <a:t>This is false</a:t>
            </a:r>
          </a:p>
          <a:p>
            <a:pPr eaLnBrk="1" hangingPunct="1">
              <a:buFont typeface="Wingdings" panose="05000000000000000000" pitchFamily="2" charset="2"/>
              <a:buNone/>
            </a:pPr>
            <a:endParaRPr lang="en-US" altLang="en-US" sz="240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>
            <a:extLst>
              <a:ext uri="{FF2B5EF4-FFF2-40B4-BE49-F238E27FC236}">
                <a16:creationId xmlns:a16="http://schemas.microsoft.com/office/drawing/2014/main" id="{0ED5F719-EDAA-42F3-850E-072299CE515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15</a:t>
            </a:r>
          </a:p>
        </p:txBody>
      </p:sp>
      <p:sp>
        <p:nvSpPr>
          <p:cNvPr id="37891" name="Rectangle 6">
            <a:extLst>
              <a:ext uri="{FF2B5EF4-FFF2-40B4-BE49-F238E27FC236}">
                <a16:creationId xmlns:a16="http://schemas.microsoft.com/office/drawing/2014/main" id="{AC1D4104-5A87-4888-8BF9-31AB12998AA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/>
              <a:t>	</a:t>
            </a:r>
            <a:r>
              <a:rPr lang="en-US" altLang="en-US" sz="2400"/>
              <a:t>A catalyst speeds up chemical reactions. How do catalysts do this?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</a:pPr>
            <a:r>
              <a:rPr lang="en-US" altLang="en-US"/>
              <a:t>Decreasing entropy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</a:pPr>
            <a:r>
              <a:rPr lang="en-US" altLang="en-US"/>
              <a:t>Altering ∆G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</a:pPr>
            <a:r>
              <a:rPr lang="en-US" altLang="en-US"/>
              <a:t>Consuming reactants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</a:pPr>
            <a:r>
              <a:rPr lang="en-US" altLang="en-US"/>
              <a:t>Lowering activation energy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</a:pPr>
            <a:r>
              <a:rPr lang="en-US" altLang="en-US"/>
              <a:t>Making different products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>
            <a:extLst>
              <a:ext uri="{FF2B5EF4-FFF2-40B4-BE49-F238E27FC236}">
                <a16:creationId xmlns:a16="http://schemas.microsoft.com/office/drawing/2014/main" id="{B4C36414-F78B-4E6E-831C-87158ECB91F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16</a:t>
            </a:r>
          </a:p>
        </p:txBody>
      </p:sp>
      <p:sp>
        <p:nvSpPr>
          <p:cNvPr id="39939" name="Rectangle 6">
            <a:extLst>
              <a:ext uri="{FF2B5EF4-FFF2-40B4-BE49-F238E27FC236}">
                <a16:creationId xmlns:a16="http://schemas.microsoft.com/office/drawing/2014/main" id="{38E5FA79-4891-4F68-B445-D5D30FA9D46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838200" y="1981200"/>
            <a:ext cx="76612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A muscle contraction is ________, but as the muscle contracts heat is released which is ___________.  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Exergonic, endergonic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Exergonic, exergonic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Endergonic, endergonic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Endergonic, exergonic</a:t>
            </a:r>
          </a:p>
          <a:p>
            <a:pPr eaLnBrk="1" hangingPunct="1">
              <a:buFont typeface="Wingdings" panose="05000000000000000000" pitchFamily="2" charset="2"/>
              <a:buAutoNum type="alphaLcPeriod"/>
            </a:pPr>
            <a:endParaRPr lang="en-US" altLang="en-US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>
            <a:extLst>
              <a:ext uri="{FF2B5EF4-FFF2-40B4-BE49-F238E27FC236}">
                <a16:creationId xmlns:a16="http://schemas.microsoft.com/office/drawing/2014/main" id="{E269564E-6DC2-40BB-AB14-632BA61CEB6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17</a:t>
            </a:r>
          </a:p>
        </p:txBody>
      </p:sp>
      <p:sp>
        <p:nvSpPr>
          <p:cNvPr id="19459" name="Rectangle 6">
            <a:extLst>
              <a:ext uri="{FF2B5EF4-FFF2-40B4-BE49-F238E27FC236}">
                <a16:creationId xmlns:a16="http://schemas.microsoft.com/office/drawing/2014/main" id="{3363B3CF-6AEA-4A20-9BE5-261F6033649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066800" y="1828800"/>
            <a:ext cx="7661275" cy="48006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  <a:defRPr/>
            </a:pPr>
            <a:r>
              <a:rPr lang="en-US" sz="2400" dirty="0"/>
              <a:t>	Study this metabolic pathway:</a:t>
            </a:r>
            <a:br>
              <a:rPr lang="en-US" sz="2400" dirty="0"/>
            </a:br>
            <a:r>
              <a:rPr lang="en-US" sz="2400" dirty="0"/>
              <a:t>               A -E</a:t>
            </a:r>
            <a:r>
              <a:rPr lang="en-US" sz="2400" baseline="-25000" dirty="0"/>
              <a:t>1</a:t>
            </a:r>
            <a:r>
              <a:rPr lang="en-US" sz="2400" dirty="0"/>
              <a:t> </a:t>
            </a:r>
            <a:r>
              <a:rPr lang="en-US" sz="2400" dirty="0">
                <a:sym typeface="Wingdings" pitchFamily="2" charset="2"/>
              </a:rPr>
              <a:t></a:t>
            </a:r>
            <a:r>
              <a:rPr lang="en-US" sz="2400" dirty="0"/>
              <a:t> B -E</a:t>
            </a:r>
            <a:r>
              <a:rPr lang="en-US" sz="2400" baseline="-25000" dirty="0"/>
              <a:t>2</a:t>
            </a:r>
            <a:r>
              <a:rPr lang="en-US" sz="2400" dirty="0"/>
              <a:t> </a:t>
            </a:r>
            <a:r>
              <a:rPr lang="en-US" sz="2400" dirty="0">
                <a:sym typeface="Wingdings" pitchFamily="2" charset="2"/>
              </a:rPr>
              <a:t> </a:t>
            </a:r>
            <a:r>
              <a:rPr lang="en-US" sz="2400" dirty="0"/>
              <a:t>C -E</a:t>
            </a:r>
            <a:r>
              <a:rPr lang="en-US" sz="2400" baseline="-25000" dirty="0"/>
              <a:t>3</a:t>
            </a:r>
            <a:r>
              <a:rPr lang="en-US" sz="2400" dirty="0"/>
              <a:t> </a:t>
            </a:r>
            <a:r>
              <a:rPr lang="en-US" sz="2400" dirty="0">
                <a:sym typeface="Wingdings" pitchFamily="2" charset="2"/>
              </a:rPr>
              <a:t> </a:t>
            </a:r>
            <a:r>
              <a:rPr lang="en-US" sz="2400" dirty="0"/>
              <a:t>D. </a:t>
            </a:r>
            <a:br>
              <a:rPr lang="en-US" sz="2400" dirty="0"/>
            </a:br>
            <a:r>
              <a:rPr lang="en-US" sz="2400" dirty="0"/>
              <a:t>Which of the following statements is NOT correct? (E represents enzymes)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C is the substrate for enzyme E</a:t>
            </a:r>
            <a:r>
              <a:rPr lang="en-US" baseline="-25000" dirty="0">
                <a:ea typeface="+mn-ea"/>
                <a:cs typeface="+mn-cs"/>
              </a:rPr>
              <a:t>1</a:t>
            </a:r>
            <a:r>
              <a:rPr lang="en-US" dirty="0">
                <a:ea typeface="+mn-ea"/>
                <a:cs typeface="+mn-cs"/>
              </a:rPr>
              <a:t> and D is the product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A is the substrate for enzyme E</a:t>
            </a:r>
            <a:r>
              <a:rPr lang="en-US" baseline="-25000" dirty="0"/>
              <a:t>1</a:t>
            </a:r>
            <a:r>
              <a:rPr lang="en-US" dirty="0">
                <a:ea typeface="+mn-ea"/>
                <a:cs typeface="+mn-cs"/>
              </a:rPr>
              <a:t> and B is the product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Enzyme E</a:t>
            </a:r>
            <a:r>
              <a:rPr lang="en-US" baseline="-25000" dirty="0"/>
              <a:t>2</a:t>
            </a:r>
            <a:r>
              <a:rPr lang="en-US" dirty="0">
                <a:ea typeface="+mn-ea"/>
                <a:cs typeface="+mn-cs"/>
              </a:rPr>
              <a:t> can catalyze the substrate B but not A, C and D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B is the product formed by enzyme E</a:t>
            </a:r>
            <a:r>
              <a:rPr lang="en-US" baseline="-25000" dirty="0"/>
              <a:t>1</a:t>
            </a:r>
            <a:r>
              <a:rPr lang="en-US" dirty="0">
                <a:ea typeface="+mn-ea"/>
                <a:cs typeface="+mn-cs"/>
              </a:rPr>
              <a:t> but the substrate for enzyme E</a:t>
            </a:r>
            <a:r>
              <a:rPr lang="en-US" baseline="-25000" dirty="0"/>
              <a:t>2</a:t>
            </a:r>
            <a:endParaRPr lang="en-US" dirty="0"/>
          </a:p>
          <a:p>
            <a:pPr marL="514350" indent="-514350" eaLnBrk="1" hangingPunct="1">
              <a:buFont typeface="Wingdings" panose="05000000000000000000" pitchFamily="2" charset="2"/>
              <a:buAutoNum type="alphaLcPeriod"/>
              <a:defRPr/>
            </a:pPr>
            <a:endParaRPr lang="en-US" sz="2400" dirty="0"/>
          </a:p>
        </p:txBody>
      </p:sp>
      <p:sp>
        <p:nvSpPr>
          <p:cNvPr id="41988" name="TextBox 1">
            <a:extLst>
              <a:ext uri="{FF2B5EF4-FFF2-40B4-BE49-F238E27FC236}">
                <a16:creationId xmlns:a16="http://schemas.microsoft.com/office/drawing/2014/main" id="{CF047D66-E3AB-4838-96F2-EA16FFA389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14800" y="2971800"/>
            <a:ext cx="1841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BA6033C1-F2EE-4872-91E0-E0CE8595E79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Assessment</a:t>
            </a:r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29949D77-CD4B-44CC-88C3-1A99F04B9BD8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/>
              <a:t>	The clicker questions have been assigned a level of Bloom’s taxonomy. These questions can be used for formative and summative evaluation. </a:t>
            </a:r>
          </a:p>
          <a:p>
            <a:pPr>
              <a:buFont typeface="Wingdings" panose="05000000000000000000" pitchFamily="2" charset="2"/>
              <a:buNone/>
            </a:pPr>
            <a:endParaRPr lang="en-US" altLang="en-US"/>
          </a:p>
          <a:p>
            <a:pPr>
              <a:buFont typeface="Wingdings" panose="05000000000000000000" pitchFamily="2" charset="2"/>
              <a:buNone/>
            </a:pPr>
            <a:r>
              <a:rPr lang="en-US" altLang="en-US"/>
              <a:t>	</a:t>
            </a:r>
          </a:p>
          <a:p>
            <a:pPr>
              <a:buFont typeface="Wingdings" panose="05000000000000000000" pitchFamily="2" charset="2"/>
              <a:buNone/>
            </a:pPr>
            <a:endParaRPr lang="en-US" altLang="en-US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>
            <a:extLst>
              <a:ext uri="{FF2B5EF4-FFF2-40B4-BE49-F238E27FC236}">
                <a16:creationId xmlns:a16="http://schemas.microsoft.com/office/drawing/2014/main" id="{3CBBAB49-31FC-4CAE-BF28-B69CDACCBB4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18</a:t>
            </a:r>
          </a:p>
        </p:txBody>
      </p:sp>
      <p:sp>
        <p:nvSpPr>
          <p:cNvPr id="19459" name="Rectangle 6">
            <a:extLst>
              <a:ext uri="{FF2B5EF4-FFF2-40B4-BE49-F238E27FC236}">
                <a16:creationId xmlns:a16="http://schemas.microsoft.com/office/drawing/2014/main" id="{945EFAE6-DCE0-49C9-B30B-BD39435DE28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066800" y="1828800"/>
            <a:ext cx="7661275" cy="4114800"/>
          </a:xfrm>
        </p:spPr>
        <p:txBody>
          <a:bodyPr/>
          <a:lstStyle/>
          <a:p>
            <a:pPr eaLnBrk="1" hangingPunct="1">
              <a:buFont typeface="Wingdings" panose="05000000000000000000" pitchFamily="2" charset="2"/>
              <a:buNone/>
              <a:defRPr/>
            </a:pPr>
            <a:r>
              <a:rPr lang="en-US" sz="2400" dirty="0"/>
              <a:t>	When muscles contract, chemical energy is converted to mechanical energy with the loss of heat. This </a:t>
            </a:r>
            <a:r>
              <a:rPr lang="en-US" sz="2400" b="1" u="sng" dirty="0"/>
              <a:t>conversion</a:t>
            </a:r>
            <a:r>
              <a:rPr lang="en-US" sz="2400" dirty="0"/>
              <a:t> of energy is an example of the ______ Law of Thermodynamics.</a:t>
            </a:r>
          </a:p>
          <a:p>
            <a:pPr marL="1303338" lvl="2" indent="-457200" eaLnBrk="1" hangingPunct="1">
              <a:buFont typeface="+mj-lt"/>
              <a:buAutoNum type="alphaLcPeriod"/>
              <a:defRPr/>
            </a:pPr>
            <a:r>
              <a:rPr lang="en-US" dirty="0"/>
              <a:t>First </a:t>
            </a:r>
          </a:p>
          <a:p>
            <a:pPr marL="1303338" lvl="2" indent="-457200" eaLnBrk="1" hangingPunct="1">
              <a:buFont typeface="+mj-lt"/>
              <a:buAutoNum type="alphaLcPeriod"/>
              <a:defRPr/>
            </a:pPr>
            <a:r>
              <a:rPr lang="en-US" dirty="0"/>
              <a:t>Second</a:t>
            </a:r>
          </a:p>
          <a:p>
            <a:pPr marL="1303338" lvl="2" indent="-457200" eaLnBrk="1" hangingPunct="1">
              <a:buFont typeface="+mj-lt"/>
              <a:buAutoNum type="alphaLcPeriod"/>
              <a:defRPr/>
            </a:pPr>
            <a:r>
              <a:rPr lang="en-US" dirty="0"/>
              <a:t>Third</a:t>
            </a:r>
          </a:p>
          <a:p>
            <a:pPr marL="1303338" lvl="2" indent="-457200" eaLnBrk="1" hangingPunct="1">
              <a:buFont typeface="+mj-lt"/>
              <a:buAutoNum type="alphaLcPeriod"/>
              <a:defRPr/>
            </a:pPr>
            <a:r>
              <a:rPr lang="en-US" dirty="0"/>
              <a:t>Fourth</a:t>
            </a:r>
          </a:p>
          <a:p>
            <a:pPr marL="457200" indent="-457200" eaLnBrk="1" hangingPunct="1">
              <a:buFont typeface="Wingdings" panose="05000000000000000000" pitchFamily="2" charset="2"/>
              <a:buNone/>
              <a:defRPr/>
            </a:pPr>
            <a:endParaRPr lang="en-US" sz="2400" dirty="0"/>
          </a:p>
          <a:p>
            <a:pPr marL="514350" indent="-514350" eaLnBrk="1" hangingPunct="1">
              <a:buFont typeface="Wingdings" panose="05000000000000000000" pitchFamily="2" charset="2"/>
              <a:buAutoNum type="alphaLcPeriod"/>
              <a:defRPr/>
            </a:pPr>
            <a:endParaRPr lang="en-US" sz="2400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>
            <a:extLst>
              <a:ext uri="{FF2B5EF4-FFF2-40B4-BE49-F238E27FC236}">
                <a16:creationId xmlns:a16="http://schemas.microsoft.com/office/drawing/2014/main" id="{10354143-E685-4AA6-A3A9-FD2240183CB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Answer Key</a:t>
            </a:r>
          </a:p>
        </p:txBody>
      </p:sp>
      <p:sp>
        <p:nvSpPr>
          <p:cNvPr id="46083" name="Rectangle 3">
            <a:extLst>
              <a:ext uri="{FF2B5EF4-FFF2-40B4-BE49-F238E27FC236}">
                <a16:creationId xmlns:a16="http://schemas.microsoft.com/office/drawing/2014/main" id="{08C9074B-89B3-4212-AC91-846F3C6FB729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914400" y="1600200"/>
            <a:ext cx="2590800" cy="4800600"/>
          </a:xfrm>
        </p:spPr>
        <p:txBody>
          <a:bodyPr/>
          <a:lstStyle/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endParaRPr lang="en-US" altLang="en-US" sz="2400"/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A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C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C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D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C 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A (True)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B (False) 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A (True)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B (False)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D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endParaRPr lang="en-US" altLang="en-US" sz="2400"/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endParaRPr lang="en-US" altLang="en-US" sz="2400"/>
          </a:p>
        </p:txBody>
      </p:sp>
      <p:sp>
        <p:nvSpPr>
          <p:cNvPr id="46084" name="Rectangle 6">
            <a:extLst>
              <a:ext uri="{FF2B5EF4-FFF2-40B4-BE49-F238E27FC236}">
                <a16:creationId xmlns:a16="http://schemas.microsoft.com/office/drawing/2014/main" id="{AEC497A3-3FB0-4771-B046-225F3534C79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62400" y="1981200"/>
            <a:ext cx="2590800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457200" indent="-457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/>
              <a:t>B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/>
              <a:t>E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/>
              <a:t>D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/>
              <a:t>B (False)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/>
              <a:t>D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/>
              <a:t>D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/>
              <a:t>A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/>
              <a:t>A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endParaRPr lang="en-US" alt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00217AD1-B8CA-4C74-AB5E-E63235973CF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</a:t>
            </a:r>
          </a:p>
        </p:txBody>
      </p:sp>
      <p:sp>
        <p:nvSpPr>
          <p:cNvPr id="5123" name="Rectangle 8">
            <a:extLst>
              <a:ext uri="{FF2B5EF4-FFF2-40B4-BE49-F238E27FC236}">
                <a16:creationId xmlns:a16="http://schemas.microsoft.com/office/drawing/2014/main" id="{A615855D-4DB1-4645-822D-4935A48E805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  <a:defRPr/>
            </a:pPr>
            <a:r>
              <a:rPr lang="en-US" sz="2400" dirty="0"/>
              <a:t>	Oxidation is the ____________ and reduction is the ________.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loss of electrons, gain of electrons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gain of protons, loss of protons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loss of protons, gain of protons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loss of electrons, gain of protons</a:t>
            </a:r>
          </a:p>
          <a:p>
            <a:pPr eaLnBrk="1" hangingPunct="1">
              <a:buFont typeface="Wingdings" panose="05000000000000000000" pitchFamily="2" charset="2"/>
              <a:buNone/>
              <a:defRPr/>
            </a:pPr>
            <a:endParaRPr lang="en-US" dirty="0"/>
          </a:p>
          <a:p>
            <a:pPr eaLnBrk="1" hangingPunct="1">
              <a:buFont typeface="Wingdings" panose="05000000000000000000" pitchFamily="2" charset="2"/>
              <a:buNone/>
              <a:defRPr/>
            </a:pP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>
            <a:extLst>
              <a:ext uri="{FF2B5EF4-FFF2-40B4-BE49-F238E27FC236}">
                <a16:creationId xmlns:a16="http://schemas.microsoft.com/office/drawing/2014/main" id="{9195E5D5-69B9-4461-8DAB-A385E1F70C9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2</a:t>
            </a:r>
          </a:p>
        </p:txBody>
      </p:sp>
      <p:sp>
        <p:nvSpPr>
          <p:cNvPr id="11267" name="Rectangle 6">
            <a:extLst>
              <a:ext uri="{FF2B5EF4-FFF2-40B4-BE49-F238E27FC236}">
                <a16:creationId xmlns:a16="http://schemas.microsoft.com/office/drawing/2014/main" id="{4A6E01C0-98B8-471C-97D9-B9B7CACADEA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514350" indent="-514350" eaLnBrk="1" hangingPunct="1">
              <a:buFont typeface="Wingdings" panose="05000000000000000000" pitchFamily="2" charset="2"/>
              <a:buNone/>
            </a:pPr>
            <a:r>
              <a:rPr lang="en-US" altLang="en-US"/>
              <a:t>	</a:t>
            </a:r>
            <a:r>
              <a:rPr lang="en-US" altLang="en-US" sz="2400"/>
              <a:t>The First Law of Thermodynamics states that energy can be –</a:t>
            </a:r>
          </a:p>
          <a:p>
            <a:pPr marL="1368425" lvl="2" indent="-514350" eaLnBrk="1" hangingPunct="1">
              <a:buFont typeface="Arial" panose="020B0604020202020204" pitchFamily="34" charset="0"/>
              <a:buAutoNum type="alphaLcPeriod"/>
            </a:pPr>
            <a:r>
              <a:rPr lang="en-US" altLang="en-US"/>
              <a:t>Created</a:t>
            </a:r>
          </a:p>
          <a:p>
            <a:pPr marL="1368425" lvl="2" indent="-514350" eaLnBrk="1" hangingPunct="1">
              <a:buFont typeface="Arial" panose="020B0604020202020204" pitchFamily="34" charset="0"/>
              <a:buAutoNum type="alphaLcPeriod"/>
            </a:pPr>
            <a:r>
              <a:rPr lang="en-US" altLang="en-US"/>
              <a:t>Destroyed</a:t>
            </a:r>
          </a:p>
          <a:p>
            <a:pPr marL="1368425" lvl="2" indent="-514350" eaLnBrk="1" hangingPunct="1">
              <a:buFont typeface="Arial" panose="020B0604020202020204" pitchFamily="34" charset="0"/>
              <a:buAutoNum type="alphaLcPeriod"/>
            </a:pPr>
            <a:r>
              <a:rPr lang="en-US" altLang="en-US"/>
              <a:t>Converted</a:t>
            </a:r>
          </a:p>
          <a:p>
            <a:pPr marL="1368425" lvl="2" indent="-514350" eaLnBrk="1" hangingPunct="1">
              <a:buFont typeface="Arial" panose="020B0604020202020204" pitchFamily="34" charset="0"/>
              <a:buAutoNum type="alphaLcPeriod"/>
            </a:pPr>
            <a:r>
              <a:rPr lang="en-US" altLang="en-US"/>
              <a:t>Lost </a:t>
            </a:r>
          </a:p>
          <a:p>
            <a:pPr marL="1368425" lvl="2" indent="-514350" eaLnBrk="1" hangingPunct="1">
              <a:buFont typeface="Arial" panose="020B0604020202020204" pitchFamily="34" charset="0"/>
              <a:buAutoNum type="alphaLcPeriod"/>
            </a:pPr>
            <a:r>
              <a:rPr lang="en-US" altLang="en-US"/>
              <a:t>None of the above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>
            <a:extLst>
              <a:ext uri="{FF2B5EF4-FFF2-40B4-BE49-F238E27FC236}">
                <a16:creationId xmlns:a16="http://schemas.microsoft.com/office/drawing/2014/main" id="{D86A42FE-A791-4EB1-B734-6186D6F33DF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3</a:t>
            </a:r>
          </a:p>
        </p:txBody>
      </p:sp>
      <p:sp>
        <p:nvSpPr>
          <p:cNvPr id="13315" name="Rectangle 6">
            <a:extLst>
              <a:ext uri="{FF2B5EF4-FFF2-40B4-BE49-F238E27FC236}">
                <a16:creationId xmlns:a16="http://schemas.microsoft.com/office/drawing/2014/main" id="{C8D47F0A-FF7C-410E-9C21-F92890C6FDB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2400"/>
              <a:t>	The energy in a system that is able to do work is called</a:t>
            </a:r>
          </a:p>
          <a:p>
            <a:pPr marL="1368425" lvl="2" indent="-514350" eaLnBrk="1" hangingPunct="1">
              <a:buFont typeface="Arial" panose="020B0604020202020204" pitchFamily="34" charset="0"/>
              <a:buAutoNum type="alphaLcPeriod"/>
            </a:pPr>
            <a:r>
              <a:rPr lang="en-US" altLang="en-US"/>
              <a:t>Enthalpy</a:t>
            </a:r>
          </a:p>
          <a:p>
            <a:pPr marL="1368425" lvl="2" indent="-514350" eaLnBrk="1" hangingPunct="1">
              <a:buFont typeface="Arial" panose="020B0604020202020204" pitchFamily="34" charset="0"/>
              <a:buAutoNum type="alphaLcPeriod"/>
            </a:pPr>
            <a:r>
              <a:rPr lang="en-US" altLang="en-US"/>
              <a:t>Entropy</a:t>
            </a:r>
          </a:p>
          <a:p>
            <a:pPr marL="1368425" lvl="2" indent="-514350" eaLnBrk="1" hangingPunct="1">
              <a:buFont typeface="Arial" panose="020B0604020202020204" pitchFamily="34" charset="0"/>
              <a:buAutoNum type="alphaLcPeriod"/>
            </a:pPr>
            <a:r>
              <a:rPr lang="en-US" altLang="en-US"/>
              <a:t>Free energy</a:t>
            </a:r>
          </a:p>
          <a:p>
            <a:pPr marL="1368425" lvl="2" indent="-514350" eaLnBrk="1" hangingPunct="1">
              <a:buFont typeface="Arial" panose="020B0604020202020204" pitchFamily="34" charset="0"/>
              <a:buAutoNum type="alphaLcPeriod"/>
            </a:pPr>
            <a:r>
              <a:rPr lang="en-US" altLang="en-US"/>
              <a:t>Kinetic energy</a:t>
            </a:r>
          </a:p>
          <a:p>
            <a:pPr marL="1368425" lvl="2" indent="-514350" eaLnBrk="1" hangingPunct="1">
              <a:buFont typeface="Arial" panose="020B0604020202020204" pitchFamily="34" charset="0"/>
              <a:buAutoNum type="alphaLcPeriod"/>
            </a:pPr>
            <a:r>
              <a:rPr lang="en-US" altLang="en-US"/>
              <a:t>Potential energy</a:t>
            </a:r>
          </a:p>
          <a:p>
            <a:pPr marL="1368425" lvl="2" indent="-514350" eaLnBrk="1" hangingPunct="1">
              <a:buFont typeface="Wingdings" panose="05000000000000000000" pitchFamily="2" charset="2"/>
              <a:buNone/>
            </a:pPr>
            <a:endParaRPr lang="en-US" altLang="en-US"/>
          </a:p>
          <a:p>
            <a:pPr eaLnBrk="1" hangingPunct="1">
              <a:buFont typeface="Wingdings" panose="05000000000000000000" pitchFamily="2" charset="2"/>
              <a:buNone/>
            </a:pPr>
            <a:endParaRPr lang="en-US" alt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>
            <a:extLst>
              <a:ext uri="{FF2B5EF4-FFF2-40B4-BE49-F238E27FC236}">
                <a16:creationId xmlns:a16="http://schemas.microsoft.com/office/drawing/2014/main" id="{938E281F-EE17-4A97-A37E-CC87A1439E3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4</a:t>
            </a:r>
          </a:p>
        </p:txBody>
      </p:sp>
      <p:sp>
        <p:nvSpPr>
          <p:cNvPr id="15363" name="Rectangle 6">
            <a:extLst>
              <a:ext uri="{FF2B5EF4-FFF2-40B4-BE49-F238E27FC236}">
                <a16:creationId xmlns:a16="http://schemas.microsoft.com/office/drawing/2014/main" id="{36012B8D-CFF6-4A1A-8C28-617B7ED7812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/>
              <a:t>	</a:t>
            </a:r>
            <a:r>
              <a:rPr lang="en-US" altLang="en-US" sz="2400"/>
              <a:t>Small organic molecules that assist in enzymatic functions are –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</a:pPr>
            <a:r>
              <a:rPr lang="en-US" altLang="en-US"/>
              <a:t>Coprolites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</a:pPr>
            <a:r>
              <a:rPr lang="en-US" altLang="en-US"/>
              <a:t>Cofactors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</a:pPr>
            <a:r>
              <a:rPr lang="en-US" altLang="en-US"/>
              <a:t>Activators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</a:pPr>
            <a:r>
              <a:rPr lang="en-US" altLang="en-US"/>
              <a:t>Coenzymes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</a:pPr>
            <a:r>
              <a:rPr lang="en-US" altLang="en-US"/>
              <a:t>Intermediates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</a:pPr>
            <a:endParaRPr lang="en-US" alt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>
            <a:extLst>
              <a:ext uri="{FF2B5EF4-FFF2-40B4-BE49-F238E27FC236}">
                <a16:creationId xmlns:a16="http://schemas.microsoft.com/office/drawing/2014/main" id="{EE47463C-8737-4F17-901A-C0651A093C8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5</a:t>
            </a:r>
          </a:p>
        </p:txBody>
      </p:sp>
      <p:sp>
        <p:nvSpPr>
          <p:cNvPr id="17411" name="Rectangle 6">
            <a:extLst>
              <a:ext uri="{FF2B5EF4-FFF2-40B4-BE49-F238E27FC236}">
                <a16:creationId xmlns:a16="http://schemas.microsoft.com/office/drawing/2014/main" id="{394B2236-6E1A-4B82-BE84-01263CB3833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2400"/>
              <a:t>	A reaction with a positive ∆G is – 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</a:pPr>
            <a:r>
              <a:rPr lang="en-US" altLang="en-US"/>
              <a:t>Exergonic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</a:pPr>
            <a:r>
              <a:rPr lang="en-US" altLang="en-US"/>
              <a:t>Entropic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</a:pPr>
            <a:r>
              <a:rPr lang="en-US" altLang="en-US"/>
              <a:t>Endergonic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</a:pPr>
            <a:r>
              <a:rPr lang="en-US" altLang="en-US"/>
              <a:t>Enthalpic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</a:pPr>
            <a:r>
              <a:rPr lang="en-US" altLang="en-US"/>
              <a:t>Energertic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</a:pPr>
            <a:endParaRPr lang="en-US" alt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>
            <a:extLst>
              <a:ext uri="{FF2B5EF4-FFF2-40B4-BE49-F238E27FC236}">
                <a16:creationId xmlns:a16="http://schemas.microsoft.com/office/drawing/2014/main" id="{71C1FE33-2034-44B2-9BC2-8E4D5C66CFA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6</a:t>
            </a:r>
          </a:p>
        </p:txBody>
      </p:sp>
      <p:sp>
        <p:nvSpPr>
          <p:cNvPr id="10243" name="Rectangle 6">
            <a:extLst>
              <a:ext uri="{FF2B5EF4-FFF2-40B4-BE49-F238E27FC236}">
                <a16:creationId xmlns:a16="http://schemas.microsoft.com/office/drawing/2014/main" id="{CF735C13-08FB-4D1A-B7CD-C2BC5786ED7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  <a:defRPr/>
            </a:pPr>
            <a:r>
              <a:rPr lang="en-US" sz="2400" dirty="0"/>
              <a:t>	Spending ATP involves hydrolyzing it into ADP and inorganic P.  The energy released can drive other chemical reactions.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This is true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This is false</a:t>
            </a:r>
          </a:p>
          <a:p>
            <a:pPr marL="1303338" lvl="2" indent="-457200" eaLnBrk="1" hangingPunct="1">
              <a:buFont typeface="Wingdings" panose="05000000000000000000" pitchFamily="2" charset="2"/>
              <a:buAutoNum type="alphaLcPeriod"/>
              <a:defRPr/>
            </a:pPr>
            <a:endParaRPr 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>
            <a:extLst>
              <a:ext uri="{FF2B5EF4-FFF2-40B4-BE49-F238E27FC236}">
                <a16:creationId xmlns:a16="http://schemas.microsoft.com/office/drawing/2014/main" id="{65AE6EA0-13D9-4304-B22C-CC9AAE348AE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7</a:t>
            </a:r>
          </a:p>
        </p:txBody>
      </p:sp>
      <p:sp>
        <p:nvSpPr>
          <p:cNvPr id="11267" name="Rectangle 6">
            <a:extLst>
              <a:ext uri="{FF2B5EF4-FFF2-40B4-BE49-F238E27FC236}">
                <a16:creationId xmlns:a16="http://schemas.microsoft.com/office/drawing/2014/main" id="{89139B4D-8305-4F59-AD77-BFEBAAD95CF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  <a:defRPr/>
            </a:pPr>
            <a:r>
              <a:rPr lang="en-US" sz="2400" dirty="0"/>
              <a:t>	Enzymes are consumed by reactions.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This is true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This is false</a:t>
            </a:r>
            <a:endParaRPr lang="en-US" dirty="0"/>
          </a:p>
          <a:p>
            <a:pPr marL="1303338" lvl="2" indent="-457200">
              <a:buFont typeface="+mj-lt"/>
              <a:buAutoNum type="alphaLcPeriod"/>
              <a:defRPr/>
            </a:pPr>
            <a:endParaRPr lang="en-US" dirty="0">
              <a:ea typeface="+mn-ea"/>
              <a:cs typeface="+mn-cs"/>
            </a:endParaRP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  <a:defRPr/>
            </a:pPr>
            <a:endParaRPr lang="en-US" dirty="0"/>
          </a:p>
          <a:p>
            <a:pPr marL="514350" indent="-514350" eaLnBrk="1" hangingPunct="1">
              <a:buFont typeface="Wingdings" panose="05000000000000000000" pitchFamily="2" charset="2"/>
              <a:buAutoNum type="alphaLcPeriod"/>
              <a:defRPr/>
            </a:pPr>
            <a:endParaRPr lang="en-US" sz="24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Axis">
  <a:themeElements>
    <a:clrScheme name="Axis 8">
      <a:dk1>
        <a:srgbClr val="292929"/>
      </a:dk1>
      <a:lt1>
        <a:srgbClr val="FFFFFF"/>
      </a:lt1>
      <a:dk2>
        <a:srgbClr val="000000"/>
      </a:dk2>
      <a:lt2>
        <a:srgbClr val="808080"/>
      </a:lt2>
      <a:accent1>
        <a:srgbClr val="CC9900"/>
      </a:accent1>
      <a:accent2>
        <a:srgbClr val="CCCC99"/>
      </a:accent2>
      <a:accent3>
        <a:srgbClr val="FFFFFF"/>
      </a:accent3>
      <a:accent4>
        <a:srgbClr val="212121"/>
      </a:accent4>
      <a:accent5>
        <a:srgbClr val="E2CAAA"/>
      </a:accent5>
      <a:accent6>
        <a:srgbClr val="B9B98A"/>
      </a:accent6>
      <a:hlink>
        <a:srgbClr val="999933"/>
      </a:hlink>
      <a:folHlink>
        <a:srgbClr val="B2B2B2"/>
      </a:folHlink>
    </a:clrScheme>
    <a:fontScheme name="Custom 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Axis 1">
        <a:dk1>
          <a:srgbClr val="080808"/>
        </a:dk1>
        <a:lt1>
          <a:srgbClr val="F8F8F8"/>
        </a:lt1>
        <a:dk2>
          <a:srgbClr val="33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ADAAAA"/>
        </a:accent3>
        <a:accent4>
          <a:srgbClr val="D4D4D4"/>
        </a:accent4>
        <a:accent5>
          <a:srgbClr val="FFCAAA"/>
        </a:accent5>
        <a:accent6>
          <a:srgbClr val="B92D00"/>
        </a:accent6>
        <a:hlink>
          <a:srgbClr val="CC6600"/>
        </a:hlink>
        <a:folHlink>
          <a:srgbClr val="B2B28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2">
        <a:dk1>
          <a:srgbClr val="333333"/>
        </a:dk1>
        <a:lt1>
          <a:srgbClr val="F8F8F8"/>
        </a:lt1>
        <a:dk2>
          <a:srgbClr val="800000"/>
        </a:dk2>
        <a:lt2>
          <a:srgbClr val="FFFFFF"/>
        </a:lt2>
        <a:accent1>
          <a:srgbClr val="CC9900"/>
        </a:accent1>
        <a:accent2>
          <a:srgbClr val="666666"/>
        </a:accent2>
        <a:accent3>
          <a:srgbClr val="C0AAAA"/>
        </a:accent3>
        <a:accent4>
          <a:srgbClr val="D4D4D4"/>
        </a:accent4>
        <a:accent5>
          <a:srgbClr val="E2CAAA"/>
        </a:accent5>
        <a:accent6>
          <a:srgbClr val="5C5C5C"/>
        </a:accent6>
        <a:hlink>
          <a:srgbClr val="CC6600"/>
        </a:hlink>
        <a:folHlink>
          <a:srgbClr val="95A58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3">
        <a:dk1>
          <a:srgbClr val="5F5F5F"/>
        </a:dk1>
        <a:lt1>
          <a:srgbClr val="A4BEE0"/>
        </a:lt1>
        <a:dk2>
          <a:srgbClr val="013253"/>
        </a:dk2>
        <a:lt2>
          <a:srgbClr val="FFFFFF"/>
        </a:lt2>
        <a:accent1>
          <a:srgbClr val="588480"/>
        </a:accent1>
        <a:accent2>
          <a:srgbClr val="6600FF"/>
        </a:accent2>
        <a:accent3>
          <a:srgbClr val="AAADB3"/>
        </a:accent3>
        <a:accent4>
          <a:srgbClr val="8BA2BF"/>
        </a:accent4>
        <a:accent5>
          <a:srgbClr val="B4C2C0"/>
        </a:accent5>
        <a:accent6>
          <a:srgbClr val="5C00E7"/>
        </a:accent6>
        <a:hlink>
          <a:srgbClr val="CCCC00"/>
        </a:hlink>
        <a:folHlink>
          <a:srgbClr val="5F5F5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4">
        <a:dk1>
          <a:srgbClr val="003300"/>
        </a:dk1>
        <a:lt1>
          <a:srgbClr val="F8F8F8"/>
        </a:lt1>
        <a:dk2>
          <a:srgbClr val="3D4A1C"/>
        </a:dk2>
        <a:lt2>
          <a:srgbClr val="FFFFFF"/>
        </a:lt2>
        <a:accent1>
          <a:srgbClr val="99CC00"/>
        </a:accent1>
        <a:accent2>
          <a:srgbClr val="669900"/>
        </a:accent2>
        <a:accent3>
          <a:srgbClr val="AFB1AB"/>
        </a:accent3>
        <a:accent4>
          <a:srgbClr val="D4D4D4"/>
        </a:accent4>
        <a:accent5>
          <a:srgbClr val="CAE2AA"/>
        </a:accent5>
        <a:accent6>
          <a:srgbClr val="5C8A00"/>
        </a:accent6>
        <a:hlink>
          <a:srgbClr val="CC9900"/>
        </a:hlink>
        <a:folHlink>
          <a:srgbClr val="B2B28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5">
        <a:dk1>
          <a:srgbClr val="333333"/>
        </a:dk1>
        <a:lt1>
          <a:srgbClr val="F8F8F8"/>
        </a:lt1>
        <a:dk2>
          <a:srgbClr val="005D8C"/>
        </a:dk2>
        <a:lt2>
          <a:srgbClr val="FFFFFF"/>
        </a:lt2>
        <a:accent1>
          <a:srgbClr val="00CC99"/>
        </a:accent1>
        <a:accent2>
          <a:srgbClr val="0099CC"/>
        </a:accent2>
        <a:accent3>
          <a:srgbClr val="AAB6C5"/>
        </a:accent3>
        <a:accent4>
          <a:srgbClr val="D4D4D4"/>
        </a:accent4>
        <a:accent5>
          <a:srgbClr val="AAE2CA"/>
        </a:accent5>
        <a:accent6>
          <a:srgbClr val="008AB9"/>
        </a:accent6>
        <a:hlink>
          <a:srgbClr val="FFCC00"/>
        </a:hlink>
        <a:folHlink>
          <a:srgbClr val="D8D48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6">
        <a:dk1>
          <a:srgbClr val="000000"/>
        </a:dk1>
        <a:lt1>
          <a:srgbClr val="ECAE00"/>
        </a:lt1>
        <a:dk2>
          <a:srgbClr val="FFFFFF"/>
        </a:dk2>
        <a:lt2>
          <a:srgbClr val="333333"/>
        </a:lt2>
        <a:accent1>
          <a:srgbClr val="CC6600"/>
        </a:accent1>
        <a:accent2>
          <a:srgbClr val="BA6D10"/>
        </a:accent2>
        <a:accent3>
          <a:srgbClr val="F4D3AA"/>
        </a:accent3>
        <a:accent4>
          <a:srgbClr val="000000"/>
        </a:accent4>
        <a:accent5>
          <a:srgbClr val="E2B8AA"/>
        </a:accent5>
        <a:accent6>
          <a:srgbClr val="A8620D"/>
        </a:accent6>
        <a:hlink>
          <a:srgbClr val="666633"/>
        </a:hlink>
        <a:folHlink>
          <a:srgbClr val="8D996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xis 7">
        <a:dk1>
          <a:srgbClr val="000000"/>
        </a:dk1>
        <a:lt1>
          <a:srgbClr val="FFFFFF"/>
        </a:lt1>
        <a:dk2>
          <a:srgbClr val="372221"/>
        </a:dk2>
        <a:lt2>
          <a:srgbClr val="808080"/>
        </a:lt2>
        <a:accent1>
          <a:srgbClr val="009999"/>
        </a:accent1>
        <a:accent2>
          <a:srgbClr val="9AAC98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8B9B89"/>
        </a:accent6>
        <a:hlink>
          <a:srgbClr val="666699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xis 8">
        <a:dk1>
          <a:srgbClr val="292929"/>
        </a:dk1>
        <a:lt1>
          <a:srgbClr val="FFFFFF"/>
        </a:lt1>
        <a:dk2>
          <a:srgbClr val="000000"/>
        </a:dk2>
        <a:lt2>
          <a:srgbClr val="808080"/>
        </a:lt2>
        <a:accent1>
          <a:srgbClr val="CC9900"/>
        </a:accent1>
        <a:accent2>
          <a:srgbClr val="CCCC99"/>
        </a:accent2>
        <a:accent3>
          <a:srgbClr val="FFFFFF"/>
        </a:accent3>
        <a:accent4>
          <a:srgbClr val="212121"/>
        </a:accent4>
        <a:accent5>
          <a:srgbClr val="E2CAAA"/>
        </a:accent5>
        <a:accent6>
          <a:srgbClr val="B9B98A"/>
        </a:accent6>
        <a:hlink>
          <a:srgbClr val="9999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MHSGITemplat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666666"/>
      </a:accent1>
      <a:accent2>
        <a:srgbClr val="336699"/>
      </a:accent2>
      <a:accent3>
        <a:srgbClr val="FFFFFF"/>
      </a:accent3>
      <a:accent4>
        <a:srgbClr val="000000"/>
      </a:accent4>
      <a:accent5>
        <a:srgbClr val="B8B8B8"/>
      </a:accent5>
      <a:accent6>
        <a:srgbClr val="2D5C8A"/>
      </a:accent6>
      <a:hlink>
        <a:srgbClr val="669999"/>
      </a:hlink>
      <a:folHlink>
        <a:srgbClr val="999999"/>
      </a:folHlink>
    </a:clrScheme>
    <a:fontScheme name="MHSGITemplat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12699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0488" tIns="44450" rIns="90488" bIns="44450" numCol="1" anchor="t" anchorCtr="0" compatLnSpc="1">
        <a:prstTxWarp prst="textNoShape">
          <a:avLst/>
        </a:prstTxWarp>
      </a:bodyPr>
      <a:lstStyle>
        <a:defPPr marL="169863" marR="0" indent="-169863" algn="l" defTabSz="914400" rtl="0" eaLnBrk="0" fontAlgn="base" latinLnBrk="0" hangingPunct="0">
          <a:lnSpc>
            <a:spcPct val="100000"/>
          </a:lnSpc>
          <a:spcBef>
            <a:spcPct val="34000"/>
          </a:spcBef>
          <a:spcAft>
            <a:spcPct val="0"/>
          </a:spcAft>
          <a:buClr>
            <a:schemeClr val="tx1"/>
          </a:buClr>
          <a:buSzPct val="100000"/>
          <a:buFont typeface="Symbol" pitchFamily="18" charset="2"/>
          <a:buChar char="·"/>
          <a:tabLst/>
          <a:defRPr kumimoji="0" 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12699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0488" tIns="44450" rIns="90488" bIns="44450" numCol="1" anchor="t" anchorCtr="0" compatLnSpc="1">
        <a:prstTxWarp prst="textNoShape">
          <a:avLst/>
        </a:prstTxWarp>
      </a:bodyPr>
      <a:lstStyle>
        <a:defPPr marL="169863" marR="0" indent="-169863" algn="l" defTabSz="914400" rtl="0" eaLnBrk="0" fontAlgn="base" latinLnBrk="0" hangingPunct="0">
          <a:lnSpc>
            <a:spcPct val="100000"/>
          </a:lnSpc>
          <a:spcBef>
            <a:spcPct val="34000"/>
          </a:spcBef>
          <a:spcAft>
            <a:spcPct val="0"/>
          </a:spcAft>
          <a:buClr>
            <a:schemeClr val="tx1"/>
          </a:buClr>
          <a:buSzPct val="100000"/>
          <a:buFont typeface="Symbol" pitchFamily="18" charset="2"/>
          <a:buChar char="·"/>
          <a:tabLst/>
          <a:defRPr kumimoji="0" 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MHSGI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HSGITemplat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Axis</Template>
  <TotalTime>778</TotalTime>
  <Words>265</Words>
  <Application>Microsoft Office PowerPoint</Application>
  <PresentationFormat>On-screen Show (4:3)</PresentationFormat>
  <Paragraphs>172</Paragraphs>
  <Slides>21</Slides>
  <Notes>19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21</vt:i4>
      </vt:variant>
    </vt:vector>
  </HeadingPairs>
  <TitlesOfParts>
    <vt:vector size="29" baseType="lpstr">
      <vt:lpstr>Arial</vt:lpstr>
      <vt:lpstr>Wingdings</vt:lpstr>
      <vt:lpstr>ヒラギノ角ゴ Pro W3</vt:lpstr>
      <vt:lpstr>Symbol</vt:lpstr>
      <vt:lpstr>Tahoma</vt:lpstr>
      <vt:lpstr>Times New Roman</vt:lpstr>
      <vt:lpstr>Axis</vt:lpstr>
      <vt:lpstr>1_MHSGITemplate</vt:lpstr>
      <vt:lpstr>Biology</vt:lpstr>
      <vt:lpstr>Assessment</vt:lpstr>
      <vt:lpstr>Question 1</vt:lpstr>
      <vt:lpstr>Question 2</vt:lpstr>
      <vt:lpstr>Question 3</vt:lpstr>
      <vt:lpstr>Question 4</vt:lpstr>
      <vt:lpstr>Question 5</vt:lpstr>
      <vt:lpstr>Question 6</vt:lpstr>
      <vt:lpstr>Question 7</vt:lpstr>
      <vt:lpstr>Question 8</vt:lpstr>
      <vt:lpstr>Question 9</vt:lpstr>
      <vt:lpstr>Question 10</vt:lpstr>
      <vt:lpstr>Question 11</vt:lpstr>
      <vt:lpstr>Question 12</vt:lpstr>
      <vt:lpstr>Question 13</vt:lpstr>
      <vt:lpstr>Question 14</vt:lpstr>
      <vt:lpstr>Question 15</vt:lpstr>
      <vt:lpstr>Question 16</vt:lpstr>
      <vt:lpstr>Question 17</vt:lpstr>
      <vt:lpstr>Question 18</vt:lpstr>
      <vt:lpstr>Answer Key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</dc:title>
  <dc:creator>Gail Hodge</dc:creator>
  <cp:lastModifiedBy>Sievers, Elizabeth</cp:lastModifiedBy>
  <cp:revision>149</cp:revision>
  <cp:lastPrinted>2013-01-28T18:38:17Z</cp:lastPrinted>
  <dcterms:created xsi:type="dcterms:W3CDTF">2005-04-19T02:46:41Z</dcterms:created>
  <dcterms:modified xsi:type="dcterms:W3CDTF">2019-04-22T19:45:44Z</dcterms:modified>
</cp:coreProperties>
</file>