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3782" r:id="rId2"/>
  </p:sldMasterIdLst>
  <p:notesMasterIdLst>
    <p:notesMasterId r:id="rId27"/>
  </p:notesMasterIdLst>
  <p:sldIdLst>
    <p:sldId id="317" r:id="rId3"/>
    <p:sldId id="329" r:id="rId4"/>
    <p:sldId id="297" r:id="rId5"/>
    <p:sldId id="298" r:id="rId6"/>
    <p:sldId id="299" r:id="rId7"/>
    <p:sldId id="300" r:id="rId8"/>
    <p:sldId id="301" r:id="rId9"/>
    <p:sldId id="323" r:id="rId10"/>
    <p:sldId id="304" r:id="rId11"/>
    <p:sldId id="324" r:id="rId12"/>
    <p:sldId id="326" r:id="rId13"/>
    <p:sldId id="325" r:id="rId14"/>
    <p:sldId id="307" r:id="rId15"/>
    <p:sldId id="308" r:id="rId16"/>
    <p:sldId id="309" r:id="rId17"/>
    <p:sldId id="310" r:id="rId18"/>
    <p:sldId id="311" r:id="rId19"/>
    <p:sldId id="312" r:id="rId20"/>
    <p:sldId id="327" r:id="rId21"/>
    <p:sldId id="330" r:id="rId22"/>
    <p:sldId id="332" r:id="rId23"/>
    <p:sldId id="333" r:id="rId24"/>
    <p:sldId id="331" r:id="rId25"/>
    <p:sldId id="273" r:id="rId26"/>
  </p:sldIdLst>
  <p:sldSz cx="9144000" cy="6858000" type="screen4x3"/>
  <p:notesSz cx="6858000" cy="9144000"/>
  <p:custDataLst>
    <p:tags r:id="rId28"/>
  </p:custDataLst>
  <p:defaultTextStyle>
    <a:defPPr>
      <a:defRPr lang="en-US"/>
    </a:defPPr>
    <a:lvl1pPr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5pPr>
    <a:lvl6pPr marL="2286000" algn="l" defTabSz="914400" rtl="0" eaLnBrk="1" latinLnBrk="0" hangingPunct="1">
      <a:defRPr sz="2400" kern="1200">
        <a:solidFill>
          <a:schemeClr val="tx1"/>
        </a:solidFill>
        <a:latin typeface="Arial" panose="020B0604020202020204" pitchFamily="34" charset="0"/>
        <a:ea typeface="+mn-ea"/>
        <a:cs typeface="+mn-cs"/>
      </a:defRPr>
    </a:lvl6pPr>
    <a:lvl7pPr marL="2743200" algn="l" defTabSz="914400" rtl="0" eaLnBrk="1" latinLnBrk="0" hangingPunct="1">
      <a:defRPr sz="2400" kern="1200">
        <a:solidFill>
          <a:schemeClr val="tx1"/>
        </a:solidFill>
        <a:latin typeface="Arial" panose="020B0604020202020204" pitchFamily="34" charset="0"/>
        <a:ea typeface="+mn-ea"/>
        <a:cs typeface="+mn-cs"/>
      </a:defRPr>
    </a:lvl7pPr>
    <a:lvl8pPr marL="3200400" algn="l" defTabSz="914400" rtl="0" eaLnBrk="1" latinLnBrk="0" hangingPunct="1">
      <a:defRPr sz="2400" kern="1200">
        <a:solidFill>
          <a:schemeClr val="tx1"/>
        </a:solidFill>
        <a:latin typeface="Arial" panose="020B0604020202020204" pitchFamily="34" charset="0"/>
        <a:ea typeface="+mn-ea"/>
        <a:cs typeface="+mn-cs"/>
      </a:defRPr>
    </a:lvl8pPr>
    <a:lvl9pPr marL="3657600" algn="l" defTabSz="914400" rtl="0" eaLnBrk="1" latinLnBrk="0" hangingPunct="1">
      <a:defRPr sz="24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3333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34" autoAdjust="0"/>
    <p:restoredTop sz="87324" autoAdjust="0"/>
  </p:normalViewPr>
  <p:slideViewPr>
    <p:cSldViewPr>
      <p:cViewPr varScale="1">
        <p:scale>
          <a:sx n="88" d="100"/>
          <a:sy n="88" d="100"/>
        </p:scale>
        <p:origin x="456" y="6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ags" Target="tags/tag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5890" name="Rectangle 2">
            <a:extLst>
              <a:ext uri="{FF2B5EF4-FFF2-40B4-BE49-F238E27FC236}">
                <a16:creationId xmlns:a16="http://schemas.microsoft.com/office/drawing/2014/main" id="{04A7FD22-B7E4-4AF8-B7EB-9716550E0518}"/>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165891" name="Rectangle 3">
            <a:extLst>
              <a:ext uri="{FF2B5EF4-FFF2-40B4-BE49-F238E27FC236}">
                <a16:creationId xmlns:a16="http://schemas.microsoft.com/office/drawing/2014/main" id="{F06A582A-5546-45FB-97BD-0085624347DF}"/>
              </a:ext>
            </a:extLst>
          </p:cNvPr>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3076" name="Rectangle 4">
            <a:extLst>
              <a:ext uri="{FF2B5EF4-FFF2-40B4-BE49-F238E27FC236}">
                <a16:creationId xmlns:a16="http://schemas.microsoft.com/office/drawing/2014/main" id="{364BDA61-D3B6-47B6-B98C-B4EBE956CBA1}"/>
              </a:ext>
            </a:extLst>
          </p:cNvPr>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5893" name="Rectangle 5">
            <a:extLst>
              <a:ext uri="{FF2B5EF4-FFF2-40B4-BE49-F238E27FC236}">
                <a16:creationId xmlns:a16="http://schemas.microsoft.com/office/drawing/2014/main" id="{C76D46AA-AF88-4F3F-B99A-2976078CC38B}"/>
              </a:ext>
            </a:extLst>
          </p:cNvPr>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65894" name="Rectangle 6">
            <a:extLst>
              <a:ext uri="{FF2B5EF4-FFF2-40B4-BE49-F238E27FC236}">
                <a16:creationId xmlns:a16="http://schemas.microsoft.com/office/drawing/2014/main" id="{CD4B2107-D2FE-4BE3-B348-743F667C2E64}"/>
              </a:ext>
            </a:extLst>
          </p:cNvPr>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165895" name="Rectangle 7">
            <a:extLst>
              <a:ext uri="{FF2B5EF4-FFF2-40B4-BE49-F238E27FC236}">
                <a16:creationId xmlns:a16="http://schemas.microsoft.com/office/drawing/2014/main" id="{BB3B7F98-BA0B-4F6C-B31B-4BE1F23FDB61}"/>
              </a:ext>
            </a:extLst>
          </p:cNvPr>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962BFB37-8F4B-4C4B-AACB-4C45090C9AD8}"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a:extLst>
              <a:ext uri="{FF2B5EF4-FFF2-40B4-BE49-F238E27FC236}">
                <a16:creationId xmlns:a16="http://schemas.microsoft.com/office/drawing/2014/main" id="{1A28A441-2E89-4198-BE92-0AB8EBC1A5BA}"/>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3B89812A-929D-43EE-B8A5-F841FEB3370B}" type="slidenum">
              <a:rPr lang="en-US" altLang="en-US" sz="1200" smtClean="0"/>
              <a:pPr/>
              <a:t>1</a:t>
            </a:fld>
            <a:endParaRPr lang="en-US" altLang="en-US" sz="1200"/>
          </a:p>
        </p:txBody>
      </p:sp>
      <p:sp>
        <p:nvSpPr>
          <p:cNvPr id="5123" name="Rectangle 2">
            <a:extLst>
              <a:ext uri="{FF2B5EF4-FFF2-40B4-BE49-F238E27FC236}">
                <a16:creationId xmlns:a16="http://schemas.microsoft.com/office/drawing/2014/main" id="{38A47E48-6C3B-4D81-9879-1A362C423209}"/>
              </a:ext>
            </a:extLst>
          </p:cNvPr>
          <p:cNvSpPr>
            <a:spLocks noRot="1" noChangeArrowheads="1" noTextEdit="1"/>
          </p:cNvSpPr>
          <p:nvPr>
            <p:ph type="sldImg"/>
          </p:nvPr>
        </p:nvSpPr>
        <p:spPr>
          <a:ln/>
        </p:spPr>
      </p:sp>
      <p:sp>
        <p:nvSpPr>
          <p:cNvPr id="5124" name="Rectangle 3">
            <a:extLst>
              <a:ext uri="{FF2B5EF4-FFF2-40B4-BE49-F238E27FC236}">
                <a16:creationId xmlns:a16="http://schemas.microsoft.com/office/drawing/2014/main" id="{D6059242-B195-42C3-99A2-4BD29EAAE008}"/>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a:extLst>
              <a:ext uri="{FF2B5EF4-FFF2-40B4-BE49-F238E27FC236}">
                <a16:creationId xmlns:a16="http://schemas.microsoft.com/office/drawing/2014/main" id="{4C69EAF0-9158-4136-B514-A520934F6EC1}"/>
              </a:ext>
            </a:extLst>
          </p:cNvPr>
          <p:cNvSpPr>
            <a:spLocks noGrp="1" noRot="1" noChangeAspect="1" noChangeArrowheads="1" noTextEdit="1"/>
          </p:cNvSpPr>
          <p:nvPr>
            <p:ph type="sldImg"/>
          </p:nvPr>
        </p:nvSpPr>
        <p:spPr>
          <a:ln/>
        </p:spPr>
      </p:sp>
      <p:sp>
        <p:nvSpPr>
          <p:cNvPr id="24579" name="Notes Placeholder 2">
            <a:extLst>
              <a:ext uri="{FF2B5EF4-FFF2-40B4-BE49-F238E27FC236}">
                <a16:creationId xmlns:a16="http://schemas.microsoft.com/office/drawing/2014/main" id="{0ED86DAF-3A14-4F43-9F72-3C735B254EE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24580" name="Slide Number Placeholder 3">
            <a:extLst>
              <a:ext uri="{FF2B5EF4-FFF2-40B4-BE49-F238E27FC236}">
                <a16:creationId xmlns:a16="http://schemas.microsoft.com/office/drawing/2014/main" id="{E888B0B2-D9A5-46AC-86AD-1A7727B99AB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EE7245E6-4732-497A-98A2-6AC984AF85F7}" type="slidenum">
              <a:rPr lang="en-US" altLang="en-US" sz="1200" smtClean="0"/>
              <a:pPr/>
              <a:t>11</a:t>
            </a:fld>
            <a:endParaRPr lang="en-US" altLang="en-US" sz="120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a:extLst>
              <a:ext uri="{FF2B5EF4-FFF2-40B4-BE49-F238E27FC236}">
                <a16:creationId xmlns:a16="http://schemas.microsoft.com/office/drawing/2014/main" id="{38F703B7-44A5-49CA-9FA3-5A871A6406F4}"/>
              </a:ext>
            </a:extLst>
          </p:cNvPr>
          <p:cNvSpPr>
            <a:spLocks noGrp="1" noRot="1" noChangeAspect="1" noChangeArrowheads="1" noTextEdit="1"/>
          </p:cNvSpPr>
          <p:nvPr>
            <p:ph type="sldImg"/>
          </p:nvPr>
        </p:nvSpPr>
        <p:spPr>
          <a:ln/>
        </p:spPr>
      </p:sp>
      <p:sp>
        <p:nvSpPr>
          <p:cNvPr id="26627" name="Notes Placeholder 2">
            <a:extLst>
              <a:ext uri="{FF2B5EF4-FFF2-40B4-BE49-F238E27FC236}">
                <a16:creationId xmlns:a16="http://schemas.microsoft.com/office/drawing/2014/main" id="{25FD1E6A-6A36-4666-B418-0C5BF42D6E9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26628" name="Slide Number Placeholder 3">
            <a:extLst>
              <a:ext uri="{FF2B5EF4-FFF2-40B4-BE49-F238E27FC236}">
                <a16:creationId xmlns:a16="http://schemas.microsoft.com/office/drawing/2014/main" id="{C5C8773F-5947-4D40-A796-20F573DC27E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B8B6780F-18D1-46D8-8A90-D81384414EE7}" type="slidenum">
              <a:rPr lang="en-US" altLang="en-US" sz="1200" smtClean="0"/>
              <a:pPr/>
              <a:t>12</a:t>
            </a:fld>
            <a:endParaRPr lang="en-US" altLang="en-US" sz="120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a:extLst>
              <a:ext uri="{FF2B5EF4-FFF2-40B4-BE49-F238E27FC236}">
                <a16:creationId xmlns:a16="http://schemas.microsoft.com/office/drawing/2014/main" id="{6580DA29-84CF-42B2-B3EA-38BE39C1ECEC}"/>
              </a:ext>
            </a:extLst>
          </p:cNvPr>
          <p:cNvSpPr>
            <a:spLocks noGrp="1" noRot="1" noChangeAspect="1" noChangeArrowheads="1" noTextEdit="1"/>
          </p:cNvSpPr>
          <p:nvPr>
            <p:ph type="sldImg"/>
          </p:nvPr>
        </p:nvSpPr>
        <p:spPr>
          <a:ln/>
        </p:spPr>
      </p:sp>
      <p:sp>
        <p:nvSpPr>
          <p:cNvPr id="28675" name="Notes Placeholder 2">
            <a:extLst>
              <a:ext uri="{FF2B5EF4-FFF2-40B4-BE49-F238E27FC236}">
                <a16:creationId xmlns:a16="http://schemas.microsoft.com/office/drawing/2014/main" id="{4FD976D4-E083-4052-9333-852F822EDFF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p:txBody>
      </p:sp>
      <p:sp>
        <p:nvSpPr>
          <p:cNvPr id="28676" name="Slide Number Placeholder 3">
            <a:extLst>
              <a:ext uri="{FF2B5EF4-FFF2-40B4-BE49-F238E27FC236}">
                <a16:creationId xmlns:a16="http://schemas.microsoft.com/office/drawing/2014/main" id="{91F3FEC7-811C-4E3C-AB25-E6B55BCF396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8BBAC5D9-C331-47DA-B171-6D6B44E4CADE}" type="slidenum">
              <a:rPr lang="en-US" altLang="en-US" sz="1200" smtClean="0"/>
              <a:pPr/>
              <a:t>13</a:t>
            </a:fld>
            <a:endParaRPr lang="en-US" altLang="en-US" sz="120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a:extLst>
              <a:ext uri="{FF2B5EF4-FFF2-40B4-BE49-F238E27FC236}">
                <a16:creationId xmlns:a16="http://schemas.microsoft.com/office/drawing/2014/main" id="{1B38123A-94FA-471A-80E2-E323C873FFD0}"/>
              </a:ext>
            </a:extLst>
          </p:cNvPr>
          <p:cNvSpPr>
            <a:spLocks noGrp="1" noRot="1" noChangeAspect="1" noChangeArrowheads="1" noTextEdit="1"/>
          </p:cNvSpPr>
          <p:nvPr>
            <p:ph type="sldImg"/>
          </p:nvPr>
        </p:nvSpPr>
        <p:spPr>
          <a:ln/>
        </p:spPr>
      </p:sp>
      <p:sp>
        <p:nvSpPr>
          <p:cNvPr id="30723" name="Notes Placeholder 2">
            <a:extLst>
              <a:ext uri="{FF2B5EF4-FFF2-40B4-BE49-F238E27FC236}">
                <a16:creationId xmlns:a16="http://schemas.microsoft.com/office/drawing/2014/main" id="{2EE36FE9-5494-4039-AAC3-F62A918FE07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p:txBody>
      </p:sp>
      <p:sp>
        <p:nvSpPr>
          <p:cNvPr id="30724" name="Slide Number Placeholder 3">
            <a:extLst>
              <a:ext uri="{FF2B5EF4-FFF2-40B4-BE49-F238E27FC236}">
                <a16:creationId xmlns:a16="http://schemas.microsoft.com/office/drawing/2014/main" id="{CE32D1C0-54DC-471B-8C69-15D2231EA0B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541DDFF7-30D2-41B9-8A9A-CA1090597FCA}" type="slidenum">
              <a:rPr lang="en-US" altLang="en-US" sz="1200" smtClean="0"/>
              <a:pPr/>
              <a:t>14</a:t>
            </a:fld>
            <a:endParaRPr lang="en-US" altLang="en-US" sz="120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a:extLst>
              <a:ext uri="{FF2B5EF4-FFF2-40B4-BE49-F238E27FC236}">
                <a16:creationId xmlns:a16="http://schemas.microsoft.com/office/drawing/2014/main" id="{0E07F1EC-C0C3-4E71-AD77-B5EFF571625B}"/>
              </a:ext>
            </a:extLst>
          </p:cNvPr>
          <p:cNvSpPr>
            <a:spLocks noGrp="1" noRot="1" noChangeAspect="1" noChangeArrowheads="1" noTextEdit="1"/>
          </p:cNvSpPr>
          <p:nvPr>
            <p:ph type="sldImg"/>
          </p:nvPr>
        </p:nvSpPr>
        <p:spPr>
          <a:ln/>
        </p:spPr>
      </p:sp>
      <p:sp>
        <p:nvSpPr>
          <p:cNvPr id="32771" name="Notes Placeholder 2">
            <a:extLst>
              <a:ext uri="{FF2B5EF4-FFF2-40B4-BE49-F238E27FC236}">
                <a16:creationId xmlns:a16="http://schemas.microsoft.com/office/drawing/2014/main" id="{7FADB6C8-2FCE-4510-83CC-96A2C7ACB3D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p:txBody>
      </p:sp>
      <p:sp>
        <p:nvSpPr>
          <p:cNvPr id="32772" name="Slide Number Placeholder 3">
            <a:extLst>
              <a:ext uri="{FF2B5EF4-FFF2-40B4-BE49-F238E27FC236}">
                <a16:creationId xmlns:a16="http://schemas.microsoft.com/office/drawing/2014/main" id="{9451291A-3E76-4D42-8015-4CA94EF0F6A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DD3AA13A-2B30-4783-8A1C-8DB94CBB90D7}" type="slidenum">
              <a:rPr lang="en-US" altLang="en-US" sz="1200" smtClean="0"/>
              <a:pPr/>
              <a:t>15</a:t>
            </a:fld>
            <a:endParaRPr lang="en-US" altLang="en-US" sz="120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a:extLst>
              <a:ext uri="{FF2B5EF4-FFF2-40B4-BE49-F238E27FC236}">
                <a16:creationId xmlns:a16="http://schemas.microsoft.com/office/drawing/2014/main" id="{A478464D-180A-41EA-A724-EDBE52F4F026}"/>
              </a:ext>
            </a:extLst>
          </p:cNvPr>
          <p:cNvSpPr>
            <a:spLocks noGrp="1" noRot="1" noChangeAspect="1" noChangeArrowheads="1" noTextEdit="1"/>
          </p:cNvSpPr>
          <p:nvPr>
            <p:ph type="sldImg"/>
          </p:nvPr>
        </p:nvSpPr>
        <p:spPr>
          <a:ln/>
        </p:spPr>
      </p:sp>
      <p:sp>
        <p:nvSpPr>
          <p:cNvPr id="34819" name="Notes Placeholder 2">
            <a:extLst>
              <a:ext uri="{FF2B5EF4-FFF2-40B4-BE49-F238E27FC236}">
                <a16:creationId xmlns:a16="http://schemas.microsoft.com/office/drawing/2014/main" id="{7B7D93AF-41C1-4D29-B461-CAF1CE06371D}"/>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p:txBody>
      </p:sp>
      <p:sp>
        <p:nvSpPr>
          <p:cNvPr id="34820" name="Slide Number Placeholder 3">
            <a:extLst>
              <a:ext uri="{FF2B5EF4-FFF2-40B4-BE49-F238E27FC236}">
                <a16:creationId xmlns:a16="http://schemas.microsoft.com/office/drawing/2014/main" id="{40D30531-D96E-4FF0-B6E0-8FB5928C3D3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66D8E89A-A2EB-436E-B230-174165ED46B2}" type="slidenum">
              <a:rPr lang="en-US" altLang="en-US" sz="1200" smtClean="0"/>
              <a:pPr/>
              <a:t>16</a:t>
            </a:fld>
            <a:endParaRPr lang="en-US" altLang="en-US" sz="120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a:extLst>
              <a:ext uri="{FF2B5EF4-FFF2-40B4-BE49-F238E27FC236}">
                <a16:creationId xmlns:a16="http://schemas.microsoft.com/office/drawing/2014/main" id="{61102900-A388-4CE6-BC95-4F5BBA64C645}"/>
              </a:ext>
            </a:extLst>
          </p:cNvPr>
          <p:cNvSpPr>
            <a:spLocks noGrp="1" noRot="1" noChangeAspect="1" noChangeArrowheads="1" noTextEdit="1"/>
          </p:cNvSpPr>
          <p:nvPr>
            <p:ph type="sldImg"/>
          </p:nvPr>
        </p:nvSpPr>
        <p:spPr>
          <a:ln/>
        </p:spPr>
      </p:sp>
      <p:sp>
        <p:nvSpPr>
          <p:cNvPr id="36867" name="Notes Placeholder 2">
            <a:extLst>
              <a:ext uri="{FF2B5EF4-FFF2-40B4-BE49-F238E27FC236}">
                <a16:creationId xmlns:a16="http://schemas.microsoft.com/office/drawing/2014/main" id="{0F4B896F-FDE8-4769-BACB-5EBF7CEE29B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p:txBody>
      </p:sp>
      <p:sp>
        <p:nvSpPr>
          <p:cNvPr id="36868" name="Slide Number Placeholder 3">
            <a:extLst>
              <a:ext uri="{FF2B5EF4-FFF2-40B4-BE49-F238E27FC236}">
                <a16:creationId xmlns:a16="http://schemas.microsoft.com/office/drawing/2014/main" id="{6EF34FEE-3B69-40F1-A4F7-D4BFDE0239A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269E3757-9920-410C-8C37-77A39E1433D2}" type="slidenum">
              <a:rPr lang="en-US" altLang="en-US" sz="1200" smtClean="0"/>
              <a:pPr/>
              <a:t>17</a:t>
            </a:fld>
            <a:endParaRPr lang="en-US" altLang="en-US" sz="120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a:extLst>
              <a:ext uri="{FF2B5EF4-FFF2-40B4-BE49-F238E27FC236}">
                <a16:creationId xmlns:a16="http://schemas.microsoft.com/office/drawing/2014/main" id="{12FBA9D1-C68D-43E1-82EF-A6360263BF5A}"/>
              </a:ext>
            </a:extLst>
          </p:cNvPr>
          <p:cNvSpPr>
            <a:spLocks noGrp="1" noRot="1" noChangeAspect="1" noChangeArrowheads="1" noTextEdit="1"/>
          </p:cNvSpPr>
          <p:nvPr>
            <p:ph type="sldImg"/>
          </p:nvPr>
        </p:nvSpPr>
        <p:spPr>
          <a:ln/>
        </p:spPr>
      </p:sp>
      <p:sp>
        <p:nvSpPr>
          <p:cNvPr id="38915" name="Notes Placeholder 2">
            <a:extLst>
              <a:ext uri="{FF2B5EF4-FFF2-40B4-BE49-F238E27FC236}">
                <a16:creationId xmlns:a16="http://schemas.microsoft.com/office/drawing/2014/main" id="{F7067202-485D-4315-A408-8B2E1EF788E3}"/>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Arial" panose="020B0604020202020204" pitchFamily="34" charset="0"/>
              </a:rPr>
              <a:t>Bloom’s level: Application</a:t>
            </a:r>
          </a:p>
        </p:txBody>
      </p:sp>
      <p:sp>
        <p:nvSpPr>
          <p:cNvPr id="38916" name="Slide Number Placeholder 3">
            <a:extLst>
              <a:ext uri="{FF2B5EF4-FFF2-40B4-BE49-F238E27FC236}">
                <a16:creationId xmlns:a16="http://schemas.microsoft.com/office/drawing/2014/main" id="{2E2760F8-8CEA-47A8-9169-28FD38C315C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774B872E-933B-4D44-8987-EF68C2358C73}" type="slidenum">
              <a:rPr lang="en-US" altLang="en-US" sz="1200" smtClean="0"/>
              <a:pPr/>
              <a:t>18</a:t>
            </a:fld>
            <a:endParaRPr lang="en-US" altLang="en-US" sz="120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a:extLst>
              <a:ext uri="{FF2B5EF4-FFF2-40B4-BE49-F238E27FC236}">
                <a16:creationId xmlns:a16="http://schemas.microsoft.com/office/drawing/2014/main" id="{69D45456-7E94-4ABB-85E4-BA3DF13CA3FD}"/>
              </a:ext>
            </a:extLst>
          </p:cNvPr>
          <p:cNvSpPr>
            <a:spLocks noGrp="1" noRot="1" noChangeAspect="1" noChangeArrowheads="1" noTextEdit="1"/>
          </p:cNvSpPr>
          <p:nvPr>
            <p:ph type="sldImg"/>
          </p:nvPr>
        </p:nvSpPr>
        <p:spPr>
          <a:ln/>
        </p:spPr>
      </p:sp>
      <p:sp>
        <p:nvSpPr>
          <p:cNvPr id="40963" name="Notes Placeholder 2">
            <a:extLst>
              <a:ext uri="{FF2B5EF4-FFF2-40B4-BE49-F238E27FC236}">
                <a16:creationId xmlns:a16="http://schemas.microsoft.com/office/drawing/2014/main" id="{9693A43D-DA46-4305-B60A-016085C41623}"/>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Arial" panose="020B0604020202020204" pitchFamily="34" charset="0"/>
              </a:rPr>
              <a:t>Bloom’s level: Application</a:t>
            </a:r>
          </a:p>
        </p:txBody>
      </p:sp>
      <p:sp>
        <p:nvSpPr>
          <p:cNvPr id="40964" name="Slide Number Placeholder 3">
            <a:extLst>
              <a:ext uri="{FF2B5EF4-FFF2-40B4-BE49-F238E27FC236}">
                <a16:creationId xmlns:a16="http://schemas.microsoft.com/office/drawing/2014/main" id="{17B000AA-00B7-47B0-95C6-ECAC8B7A9D6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8A416D99-CB26-4D04-86FE-744150210886}" type="slidenum">
              <a:rPr lang="en-US" altLang="en-US" sz="1200" smtClean="0"/>
              <a:pPr/>
              <a:t>19</a:t>
            </a:fld>
            <a:endParaRPr lang="en-US" altLang="en-US" sz="120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a:extLst>
              <a:ext uri="{FF2B5EF4-FFF2-40B4-BE49-F238E27FC236}">
                <a16:creationId xmlns:a16="http://schemas.microsoft.com/office/drawing/2014/main" id="{78E401C1-AB10-4CDE-9D85-E10846885A85}"/>
              </a:ext>
            </a:extLst>
          </p:cNvPr>
          <p:cNvSpPr>
            <a:spLocks noGrp="1" noRot="1" noChangeAspect="1" noChangeArrowheads="1" noTextEdit="1"/>
          </p:cNvSpPr>
          <p:nvPr>
            <p:ph type="sldImg"/>
          </p:nvPr>
        </p:nvSpPr>
        <p:spPr>
          <a:ln/>
        </p:spPr>
      </p:sp>
      <p:sp>
        <p:nvSpPr>
          <p:cNvPr id="43011" name="Notes Placeholder 2">
            <a:extLst>
              <a:ext uri="{FF2B5EF4-FFF2-40B4-BE49-F238E27FC236}">
                <a16:creationId xmlns:a16="http://schemas.microsoft.com/office/drawing/2014/main" id="{9DE0649E-451C-49D7-83AF-2EA7113A44CD}"/>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Arial" panose="020B0604020202020204" pitchFamily="34" charset="0"/>
              </a:rPr>
              <a:t>Bloom’s level: Application</a:t>
            </a:r>
          </a:p>
        </p:txBody>
      </p:sp>
      <p:sp>
        <p:nvSpPr>
          <p:cNvPr id="43012" name="Slide Number Placeholder 3">
            <a:extLst>
              <a:ext uri="{FF2B5EF4-FFF2-40B4-BE49-F238E27FC236}">
                <a16:creationId xmlns:a16="http://schemas.microsoft.com/office/drawing/2014/main" id="{8ABA56C8-E756-47FF-9506-A0922BBBE08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1BB075FE-CF57-4443-9DB5-FB6CBC3A3566}" type="slidenum">
              <a:rPr lang="en-US" altLang="en-US" sz="1200" smtClean="0"/>
              <a:pPr/>
              <a:t>20</a:t>
            </a:fld>
            <a:endParaRPr lang="en-US" altLang="en-US" sz="12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a:extLst>
              <a:ext uri="{FF2B5EF4-FFF2-40B4-BE49-F238E27FC236}">
                <a16:creationId xmlns:a16="http://schemas.microsoft.com/office/drawing/2014/main" id="{F7AEC2CF-305A-4EFD-A197-EAF48F76F131}"/>
              </a:ext>
            </a:extLst>
          </p:cNvPr>
          <p:cNvSpPr>
            <a:spLocks noGrp="1" noRot="1" noChangeAspect="1" noChangeArrowheads="1" noTextEdit="1"/>
          </p:cNvSpPr>
          <p:nvPr>
            <p:ph type="sldImg"/>
          </p:nvPr>
        </p:nvSpPr>
        <p:spPr>
          <a:ln/>
        </p:spPr>
      </p:sp>
      <p:sp>
        <p:nvSpPr>
          <p:cNvPr id="8195" name="Notes Placeholder 2">
            <a:extLst>
              <a:ext uri="{FF2B5EF4-FFF2-40B4-BE49-F238E27FC236}">
                <a16:creationId xmlns:a16="http://schemas.microsoft.com/office/drawing/2014/main" id="{7FE18D6F-2BE2-4D73-991C-A2CFCAA15E53}"/>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8196" name="Slide Number Placeholder 3">
            <a:extLst>
              <a:ext uri="{FF2B5EF4-FFF2-40B4-BE49-F238E27FC236}">
                <a16:creationId xmlns:a16="http://schemas.microsoft.com/office/drawing/2014/main" id="{DD0CA380-5E3A-4DE4-A6CA-51222B984051}"/>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2A46123B-B63B-4CE7-910F-153A6A9FCBF5}" type="slidenum">
              <a:rPr lang="en-US" altLang="en-US" sz="1200" smtClean="0"/>
              <a:pPr/>
              <a:t>3</a:t>
            </a:fld>
            <a:endParaRPr lang="en-US" altLang="en-US" sz="120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a:extLst>
              <a:ext uri="{FF2B5EF4-FFF2-40B4-BE49-F238E27FC236}">
                <a16:creationId xmlns:a16="http://schemas.microsoft.com/office/drawing/2014/main" id="{B5E7A58D-0C15-42B0-A619-4491024ED35E}"/>
              </a:ext>
            </a:extLst>
          </p:cNvPr>
          <p:cNvSpPr>
            <a:spLocks noGrp="1" noRot="1" noChangeAspect="1" noChangeArrowheads="1" noTextEdit="1"/>
          </p:cNvSpPr>
          <p:nvPr>
            <p:ph type="sldImg"/>
          </p:nvPr>
        </p:nvSpPr>
        <p:spPr>
          <a:ln/>
        </p:spPr>
      </p:sp>
      <p:sp>
        <p:nvSpPr>
          <p:cNvPr id="45059" name="Notes Placeholder 2">
            <a:extLst>
              <a:ext uri="{FF2B5EF4-FFF2-40B4-BE49-F238E27FC236}">
                <a16:creationId xmlns:a16="http://schemas.microsoft.com/office/drawing/2014/main" id="{8C413EF7-4992-4A17-8497-45CCFC39BB7D}"/>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Arial" panose="020B0604020202020204" pitchFamily="34" charset="0"/>
              </a:rPr>
              <a:t>Bloom’s level: Application</a:t>
            </a:r>
          </a:p>
        </p:txBody>
      </p:sp>
      <p:sp>
        <p:nvSpPr>
          <p:cNvPr id="45060" name="Slide Number Placeholder 3">
            <a:extLst>
              <a:ext uri="{FF2B5EF4-FFF2-40B4-BE49-F238E27FC236}">
                <a16:creationId xmlns:a16="http://schemas.microsoft.com/office/drawing/2014/main" id="{729656CC-1DDE-41F7-9238-1D536E2A0191}"/>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E7B492E0-B8C2-49BB-A4C7-082118CBE435}" type="slidenum">
              <a:rPr lang="en-US" altLang="en-US" sz="1200" smtClean="0"/>
              <a:pPr/>
              <a:t>21</a:t>
            </a:fld>
            <a:endParaRPr lang="en-US" altLang="en-US" sz="120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a:extLst>
              <a:ext uri="{FF2B5EF4-FFF2-40B4-BE49-F238E27FC236}">
                <a16:creationId xmlns:a16="http://schemas.microsoft.com/office/drawing/2014/main" id="{F145A3BC-3D50-4865-84F4-4F45C285650B}"/>
              </a:ext>
            </a:extLst>
          </p:cNvPr>
          <p:cNvSpPr>
            <a:spLocks noGrp="1" noRot="1" noChangeAspect="1" noChangeArrowheads="1" noTextEdit="1"/>
          </p:cNvSpPr>
          <p:nvPr>
            <p:ph type="sldImg"/>
          </p:nvPr>
        </p:nvSpPr>
        <p:spPr>
          <a:ln/>
        </p:spPr>
      </p:sp>
      <p:sp>
        <p:nvSpPr>
          <p:cNvPr id="47107" name="Notes Placeholder 2">
            <a:extLst>
              <a:ext uri="{FF2B5EF4-FFF2-40B4-BE49-F238E27FC236}">
                <a16:creationId xmlns:a16="http://schemas.microsoft.com/office/drawing/2014/main" id="{7D7DCF24-A9A3-4969-B7E5-1B58E61BC9D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Arial" panose="020B0604020202020204" pitchFamily="34" charset="0"/>
              </a:rPr>
              <a:t>Bloom’s level: Application</a:t>
            </a:r>
          </a:p>
        </p:txBody>
      </p:sp>
      <p:sp>
        <p:nvSpPr>
          <p:cNvPr id="47108" name="Slide Number Placeholder 3">
            <a:extLst>
              <a:ext uri="{FF2B5EF4-FFF2-40B4-BE49-F238E27FC236}">
                <a16:creationId xmlns:a16="http://schemas.microsoft.com/office/drawing/2014/main" id="{CA5EEDA3-CCBA-42AB-BE04-FE835F7045E1}"/>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136B23C2-4474-4019-9A04-D4E1252993D5}" type="slidenum">
              <a:rPr lang="en-US" altLang="en-US" sz="1200" smtClean="0"/>
              <a:pPr/>
              <a:t>22</a:t>
            </a:fld>
            <a:endParaRPr lang="en-US" altLang="en-US" sz="120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a:extLst>
              <a:ext uri="{FF2B5EF4-FFF2-40B4-BE49-F238E27FC236}">
                <a16:creationId xmlns:a16="http://schemas.microsoft.com/office/drawing/2014/main" id="{81895B4C-3F0C-4CB5-9D06-765F72F4813C}"/>
              </a:ext>
            </a:extLst>
          </p:cNvPr>
          <p:cNvSpPr>
            <a:spLocks noGrp="1" noRot="1" noChangeAspect="1" noChangeArrowheads="1" noTextEdit="1"/>
          </p:cNvSpPr>
          <p:nvPr>
            <p:ph type="sldImg"/>
          </p:nvPr>
        </p:nvSpPr>
        <p:spPr>
          <a:ln/>
        </p:spPr>
      </p:sp>
      <p:sp>
        <p:nvSpPr>
          <p:cNvPr id="49155" name="Notes Placeholder 2">
            <a:extLst>
              <a:ext uri="{FF2B5EF4-FFF2-40B4-BE49-F238E27FC236}">
                <a16:creationId xmlns:a16="http://schemas.microsoft.com/office/drawing/2014/main" id="{19D66270-8A0F-4A83-8083-7443777092E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49156" name="Slide Number Placeholder 3">
            <a:extLst>
              <a:ext uri="{FF2B5EF4-FFF2-40B4-BE49-F238E27FC236}">
                <a16:creationId xmlns:a16="http://schemas.microsoft.com/office/drawing/2014/main" id="{4CEB7939-2BF6-4376-B333-1931FC79CC3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F88202CF-30DE-425C-A056-30A80EC36C97}" type="slidenum">
              <a:rPr lang="en-US" altLang="en-US" sz="1200" smtClean="0"/>
              <a:pPr/>
              <a:t>23</a:t>
            </a:fld>
            <a:endParaRPr lang="en-US" altLang="en-US" sz="120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a:extLst>
              <a:ext uri="{FF2B5EF4-FFF2-40B4-BE49-F238E27FC236}">
                <a16:creationId xmlns:a16="http://schemas.microsoft.com/office/drawing/2014/main" id="{F4682B38-60BF-4452-B7A6-6FD063EF64DB}"/>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14422F6D-099B-455A-813F-4E5E451CFDCC}" type="slidenum">
              <a:rPr lang="en-US" altLang="en-US" sz="1200" smtClean="0"/>
              <a:pPr/>
              <a:t>24</a:t>
            </a:fld>
            <a:endParaRPr lang="en-US" altLang="en-US" sz="1200"/>
          </a:p>
        </p:txBody>
      </p:sp>
      <p:sp>
        <p:nvSpPr>
          <p:cNvPr id="51203" name="Rectangle 2">
            <a:extLst>
              <a:ext uri="{FF2B5EF4-FFF2-40B4-BE49-F238E27FC236}">
                <a16:creationId xmlns:a16="http://schemas.microsoft.com/office/drawing/2014/main" id="{E54CFF88-8AFD-4373-9A54-3F500FC993C7}"/>
              </a:ext>
            </a:extLst>
          </p:cNvPr>
          <p:cNvSpPr>
            <a:spLocks noRot="1" noChangeArrowheads="1" noTextEdit="1"/>
          </p:cNvSpPr>
          <p:nvPr>
            <p:ph type="sldImg"/>
          </p:nvPr>
        </p:nvSpPr>
        <p:spPr>
          <a:ln/>
        </p:spPr>
      </p:sp>
      <p:sp>
        <p:nvSpPr>
          <p:cNvPr id="51204" name="Rectangle 3">
            <a:extLst>
              <a:ext uri="{FF2B5EF4-FFF2-40B4-BE49-F238E27FC236}">
                <a16:creationId xmlns:a16="http://schemas.microsoft.com/office/drawing/2014/main" id="{D207B956-EB92-4150-BADE-C61A13B22330}"/>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a:extLst>
              <a:ext uri="{FF2B5EF4-FFF2-40B4-BE49-F238E27FC236}">
                <a16:creationId xmlns:a16="http://schemas.microsoft.com/office/drawing/2014/main" id="{29BE67FD-6497-413E-B746-2A0CB37FB703}"/>
              </a:ext>
            </a:extLst>
          </p:cNvPr>
          <p:cNvSpPr>
            <a:spLocks noGrp="1" noRot="1" noChangeAspect="1" noChangeArrowheads="1" noTextEdit="1"/>
          </p:cNvSpPr>
          <p:nvPr>
            <p:ph type="sldImg"/>
          </p:nvPr>
        </p:nvSpPr>
        <p:spPr>
          <a:ln/>
        </p:spPr>
      </p:sp>
      <p:sp>
        <p:nvSpPr>
          <p:cNvPr id="10243" name="Notes Placeholder 2">
            <a:extLst>
              <a:ext uri="{FF2B5EF4-FFF2-40B4-BE49-F238E27FC236}">
                <a16:creationId xmlns:a16="http://schemas.microsoft.com/office/drawing/2014/main" id="{F8CC1E55-08EF-441B-8FCA-11F4605ACD8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10244" name="Slide Number Placeholder 3">
            <a:extLst>
              <a:ext uri="{FF2B5EF4-FFF2-40B4-BE49-F238E27FC236}">
                <a16:creationId xmlns:a16="http://schemas.microsoft.com/office/drawing/2014/main" id="{6C65D7AA-12A9-4DAC-80A4-F85C94E7458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0494E26B-203F-4734-B54C-11D01B759BA6}" type="slidenum">
              <a:rPr lang="en-US" altLang="en-US" sz="1200" smtClean="0"/>
              <a:pPr/>
              <a:t>4</a:t>
            </a:fld>
            <a:endParaRPr lang="en-US" altLang="en-US" sz="12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a:extLst>
              <a:ext uri="{FF2B5EF4-FFF2-40B4-BE49-F238E27FC236}">
                <a16:creationId xmlns:a16="http://schemas.microsoft.com/office/drawing/2014/main" id="{3B2AA43A-6202-4FB4-9760-C33EDB9E829F}"/>
              </a:ext>
            </a:extLst>
          </p:cNvPr>
          <p:cNvSpPr>
            <a:spLocks noGrp="1" noRot="1" noChangeAspect="1" noChangeArrowheads="1" noTextEdit="1"/>
          </p:cNvSpPr>
          <p:nvPr>
            <p:ph type="sldImg"/>
          </p:nvPr>
        </p:nvSpPr>
        <p:spPr>
          <a:ln/>
        </p:spPr>
      </p:sp>
      <p:sp>
        <p:nvSpPr>
          <p:cNvPr id="12291" name="Notes Placeholder 2">
            <a:extLst>
              <a:ext uri="{FF2B5EF4-FFF2-40B4-BE49-F238E27FC236}">
                <a16:creationId xmlns:a16="http://schemas.microsoft.com/office/drawing/2014/main" id="{25CC940E-0E53-4CDC-9D41-885D1746ED0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12292" name="Slide Number Placeholder 3">
            <a:extLst>
              <a:ext uri="{FF2B5EF4-FFF2-40B4-BE49-F238E27FC236}">
                <a16:creationId xmlns:a16="http://schemas.microsoft.com/office/drawing/2014/main" id="{29E087C3-62EC-4E2D-8A86-0AE309C34DB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DD123DFD-25E1-47E4-8A92-75123DEB28A3}" type="slidenum">
              <a:rPr lang="en-US" altLang="en-US" sz="1200" smtClean="0"/>
              <a:pPr/>
              <a:t>5</a:t>
            </a:fld>
            <a:endParaRPr lang="en-US" altLang="en-US" sz="12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a:extLst>
              <a:ext uri="{FF2B5EF4-FFF2-40B4-BE49-F238E27FC236}">
                <a16:creationId xmlns:a16="http://schemas.microsoft.com/office/drawing/2014/main" id="{2E52322D-C4AA-4353-8FF3-2A43C525A612}"/>
              </a:ext>
            </a:extLst>
          </p:cNvPr>
          <p:cNvSpPr>
            <a:spLocks noGrp="1" noRot="1" noChangeAspect="1" noChangeArrowheads="1" noTextEdit="1"/>
          </p:cNvSpPr>
          <p:nvPr>
            <p:ph type="sldImg"/>
          </p:nvPr>
        </p:nvSpPr>
        <p:spPr>
          <a:ln/>
        </p:spPr>
      </p:sp>
      <p:sp>
        <p:nvSpPr>
          <p:cNvPr id="14339" name="Notes Placeholder 2">
            <a:extLst>
              <a:ext uri="{FF2B5EF4-FFF2-40B4-BE49-F238E27FC236}">
                <a16:creationId xmlns:a16="http://schemas.microsoft.com/office/drawing/2014/main" id="{C8911474-AE5B-496C-B047-947BD5E9C13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14340" name="Slide Number Placeholder 3">
            <a:extLst>
              <a:ext uri="{FF2B5EF4-FFF2-40B4-BE49-F238E27FC236}">
                <a16:creationId xmlns:a16="http://schemas.microsoft.com/office/drawing/2014/main" id="{BBFD1C2A-F5F3-4533-BC10-6607CE3EE49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C528462E-A1A2-4DFE-BE9A-97F841834F6C}" type="slidenum">
              <a:rPr lang="en-US" altLang="en-US" sz="1200" smtClean="0"/>
              <a:pPr/>
              <a:t>6</a:t>
            </a:fld>
            <a:endParaRPr lang="en-US" altLang="en-US" sz="120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a:extLst>
              <a:ext uri="{FF2B5EF4-FFF2-40B4-BE49-F238E27FC236}">
                <a16:creationId xmlns:a16="http://schemas.microsoft.com/office/drawing/2014/main" id="{1739CA21-7D98-4845-AAD8-68F63A8371D4}"/>
              </a:ext>
            </a:extLst>
          </p:cNvPr>
          <p:cNvSpPr>
            <a:spLocks noGrp="1" noRot="1" noChangeAspect="1" noChangeArrowheads="1" noTextEdit="1"/>
          </p:cNvSpPr>
          <p:nvPr>
            <p:ph type="sldImg"/>
          </p:nvPr>
        </p:nvSpPr>
        <p:spPr>
          <a:ln/>
        </p:spPr>
      </p:sp>
      <p:sp>
        <p:nvSpPr>
          <p:cNvPr id="16387" name="Notes Placeholder 2">
            <a:extLst>
              <a:ext uri="{FF2B5EF4-FFF2-40B4-BE49-F238E27FC236}">
                <a16:creationId xmlns:a16="http://schemas.microsoft.com/office/drawing/2014/main" id="{A7D7235C-745F-483C-93CE-C8F3D848A5B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16388" name="Slide Number Placeholder 3">
            <a:extLst>
              <a:ext uri="{FF2B5EF4-FFF2-40B4-BE49-F238E27FC236}">
                <a16:creationId xmlns:a16="http://schemas.microsoft.com/office/drawing/2014/main" id="{2B46F9D6-ABBB-4CEB-8710-33FCBBA0D6C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3EDCC82D-93C9-4A3A-A981-FD883910B1C1}" type="slidenum">
              <a:rPr lang="en-US" altLang="en-US" sz="1200" smtClean="0"/>
              <a:pPr/>
              <a:t>7</a:t>
            </a:fld>
            <a:endParaRPr lang="en-US" altLang="en-US" sz="120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a:extLst>
              <a:ext uri="{FF2B5EF4-FFF2-40B4-BE49-F238E27FC236}">
                <a16:creationId xmlns:a16="http://schemas.microsoft.com/office/drawing/2014/main" id="{A0B9921A-648E-4F71-AEEA-7C43EF81D6BF}"/>
              </a:ext>
            </a:extLst>
          </p:cNvPr>
          <p:cNvSpPr>
            <a:spLocks noGrp="1" noRot="1" noChangeAspect="1" noChangeArrowheads="1" noTextEdit="1"/>
          </p:cNvSpPr>
          <p:nvPr>
            <p:ph type="sldImg"/>
          </p:nvPr>
        </p:nvSpPr>
        <p:spPr>
          <a:ln/>
        </p:spPr>
      </p:sp>
      <p:sp>
        <p:nvSpPr>
          <p:cNvPr id="18435" name="Notes Placeholder 2">
            <a:extLst>
              <a:ext uri="{FF2B5EF4-FFF2-40B4-BE49-F238E27FC236}">
                <a16:creationId xmlns:a16="http://schemas.microsoft.com/office/drawing/2014/main" id="{C5C878D8-6F83-4160-AB54-EFE252655ED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18436" name="Slide Number Placeholder 3">
            <a:extLst>
              <a:ext uri="{FF2B5EF4-FFF2-40B4-BE49-F238E27FC236}">
                <a16:creationId xmlns:a16="http://schemas.microsoft.com/office/drawing/2014/main" id="{4AA4508C-9FD8-471D-A940-B98648B3B54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64F0DC1A-577C-4C39-AA0A-E7173B6387CD}" type="slidenum">
              <a:rPr lang="en-US" altLang="en-US" sz="1200" smtClean="0"/>
              <a:pPr/>
              <a:t>8</a:t>
            </a:fld>
            <a:endParaRPr lang="en-US" altLang="en-US" sz="120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a:extLst>
              <a:ext uri="{FF2B5EF4-FFF2-40B4-BE49-F238E27FC236}">
                <a16:creationId xmlns:a16="http://schemas.microsoft.com/office/drawing/2014/main" id="{6749EAF8-5AC0-4CE0-98F8-1271A461294C}"/>
              </a:ext>
            </a:extLst>
          </p:cNvPr>
          <p:cNvSpPr>
            <a:spLocks noGrp="1" noRot="1" noChangeAspect="1" noChangeArrowheads="1" noTextEdit="1"/>
          </p:cNvSpPr>
          <p:nvPr>
            <p:ph type="sldImg"/>
          </p:nvPr>
        </p:nvSpPr>
        <p:spPr>
          <a:ln/>
        </p:spPr>
      </p:sp>
      <p:sp>
        <p:nvSpPr>
          <p:cNvPr id="20483" name="Notes Placeholder 2">
            <a:extLst>
              <a:ext uri="{FF2B5EF4-FFF2-40B4-BE49-F238E27FC236}">
                <a16:creationId xmlns:a16="http://schemas.microsoft.com/office/drawing/2014/main" id="{115995AD-0864-42F4-B063-1F83C9A1E47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20484" name="Slide Number Placeholder 3">
            <a:extLst>
              <a:ext uri="{FF2B5EF4-FFF2-40B4-BE49-F238E27FC236}">
                <a16:creationId xmlns:a16="http://schemas.microsoft.com/office/drawing/2014/main" id="{B347FC6C-FF27-424A-B7FB-0D0864FF3E6B}"/>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CDF1FD6F-A05E-430A-A878-16653BBB6DF1}" type="slidenum">
              <a:rPr lang="en-US" altLang="en-US" sz="1200" smtClean="0"/>
              <a:pPr/>
              <a:t>9</a:t>
            </a:fld>
            <a:endParaRPr lang="en-US" altLang="en-US" sz="120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a:extLst>
              <a:ext uri="{FF2B5EF4-FFF2-40B4-BE49-F238E27FC236}">
                <a16:creationId xmlns:a16="http://schemas.microsoft.com/office/drawing/2014/main" id="{E3E67FB3-8A14-4A1B-8EA1-C7E3D46930E3}"/>
              </a:ext>
            </a:extLst>
          </p:cNvPr>
          <p:cNvSpPr>
            <a:spLocks noGrp="1" noRot="1" noChangeAspect="1" noChangeArrowheads="1" noTextEdit="1"/>
          </p:cNvSpPr>
          <p:nvPr>
            <p:ph type="sldImg"/>
          </p:nvPr>
        </p:nvSpPr>
        <p:spPr>
          <a:ln/>
        </p:spPr>
      </p:sp>
      <p:sp>
        <p:nvSpPr>
          <p:cNvPr id="22531" name="Notes Placeholder 2">
            <a:extLst>
              <a:ext uri="{FF2B5EF4-FFF2-40B4-BE49-F238E27FC236}">
                <a16:creationId xmlns:a16="http://schemas.microsoft.com/office/drawing/2014/main" id="{27A3AC34-E7F5-460D-A94A-83B202BB0B0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22532" name="Slide Number Placeholder 3">
            <a:extLst>
              <a:ext uri="{FF2B5EF4-FFF2-40B4-BE49-F238E27FC236}">
                <a16:creationId xmlns:a16="http://schemas.microsoft.com/office/drawing/2014/main" id="{E912C460-2A32-4AF7-85CA-8D800BD100B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9F29A998-A10B-4C0E-BE5E-8FF4F3DAA428}" type="slidenum">
              <a:rPr lang="en-US" altLang="en-US" sz="1200" smtClean="0"/>
              <a:pPr/>
              <a:t>10</a:t>
            </a:fld>
            <a:endParaRPr lang="en-US" altLang="en-US"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78660ED6-5623-4ABC-8583-B35FF795A032}"/>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39A5918C-C0DE-42A4-B131-5493468DDA0A}"/>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5EFFE68F-11F8-4762-B19C-D1666E5D1336}"/>
              </a:ext>
            </a:extLst>
          </p:cNvPr>
          <p:cNvSpPr>
            <a:spLocks noGrp="1" noChangeArrowheads="1"/>
          </p:cNvSpPr>
          <p:nvPr>
            <p:ph type="sldNum" sz="quarter" idx="12"/>
          </p:nvPr>
        </p:nvSpPr>
        <p:spPr>
          <a:ln/>
        </p:spPr>
        <p:txBody>
          <a:bodyPr/>
          <a:lstStyle>
            <a:lvl1pPr>
              <a:defRPr/>
            </a:lvl1pPr>
          </a:lstStyle>
          <a:p>
            <a:pPr>
              <a:defRPr/>
            </a:pPr>
            <a:fld id="{7DBEC252-A034-41FB-91EB-93DBFBC0555A}" type="slidenum">
              <a:rPr lang="en-US" altLang="en-US"/>
              <a:pPr>
                <a:defRPr/>
              </a:pPr>
              <a:t>‹#›</a:t>
            </a:fld>
            <a:endParaRPr lang="en-US" altLang="en-US"/>
          </a:p>
        </p:txBody>
      </p:sp>
    </p:spTree>
    <p:extLst>
      <p:ext uri="{BB962C8B-B14F-4D97-AF65-F5344CB8AC3E}">
        <p14:creationId xmlns:p14="http://schemas.microsoft.com/office/powerpoint/2010/main" val="39939681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91313" y="96838"/>
            <a:ext cx="1919287" cy="599916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31863" y="96838"/>
            <a:ext cx="5607050" cy="59991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90BB05A7-479F-48CA-93B0-66F9F139FBC6}"/>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9B9F6065-4DD4-4572-AA7D-BACD681FE783}"/>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FFCEF68A-CE8D-4FD7-8FBE-7FB4EDF4A86C}"/>
              </a:ext>
            </a:extLst>
          </p:cNvPr>
          <p:cNvSpPr>
            <a:spLocks noGrp="1" noChangeArrowheads="1"/>
          </p:cNvSpPr>
          <p:nvPr>
            <p:ph type="sldNum" sz="quarter" idx="12"/>
          </p:nvPr>
        </p:nvSpPr>
        <p:spPr>
          <a:ln/>
        </p:spPr>
        <p:txBody>
          <a:bodyPr/>
          <a:lstStyle>
            <a:lvl1pPr>
              <a:defRPr/>
            </a:lvl1pPr>
          </a:lstStyle>
          <a:p>
            <a:pPr>
              <a:defRPr/>
            </a:pPr>
            <a:fld id="{6CB9FA07-7BAA-442A-A386-2A68BEC89430}" type="slidenum">
              <a:rPr lang="en-US" altLang="en-US"/>
              <a:pPr>
                <a:defRPr/>
              </a:pPr>
              <a:t>‹#›</a:t>
            </a:fld>
            <a:endParaRPr lang="en-US" altLang="en-US"/>
          </a:p>
        </p:txBody>
      </p:sp>
    </p:spTree>
    <p:extLst>
      <p:ext uri="{BB962C8B-B14F-4D97-AF65-F5344CB8AC3E}">
        <p14:creationId xmlns:p14="http://schemas.microsoft.com/office/powerpoint/2010/main" val="12440495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28176F-6C23-4042-A739-F64EDB3720DB}"/>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6AEA1E1-40FF-4CB4-87A1-815611D210A9}"/>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396471301"/>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87DC35-9337-4B5E-B9FD-3F9137EF371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E338324-7822-486D-9035-338BAF9FB85F}"/>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46534078"/>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59F856-7439-4AAA-AA78-D1F179712E3F}"/>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56F6104F-4AD9-4157-A22B-75F381383868}"/>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Edit Master text styles</a:t>
            </a:r>
          </a:p>
        </p:txBody>
      </p:sp>
    </p:spTree>
    <p:extLst>
      <p:ext uri="{BB962C8B-B14F-4D97-AF65-F5344CB8AC3E}">
        <p14:creationId xmlns:p14="http://schemas.microsoft.com/office/powerpoint/2010/main" val="359723783"/>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691866-7B3D-4FD6-A06B-7083D188378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128B382-3C64-4114-9C62-62DFD7304C9A}"/>
              </a:ext>
            </a:extLst>
          </p:cNvPr>
          <p:cNvSpPr>
            <a:spLocks noGrp="1"/>
          </p:cNvSpPr>
          <p:nvPr>
            <p:ph sz="half" idx="1"/>
          </p:nvPr>
        </p:nvSpPr>
        <p:spPr>
          <a:xfrm>
            <a:off x="625475" y="1674813"/>
            <a:ext cx="3810000" cy="4349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E4ABAF0-519D-4AE7-BA26-743725A0FB93}"/>
              </a:ext>
            </a:extLst>
          </p:cNvPr>
          <p:cNvSpPr>
            <a:spLocks noGrp="1"/>
          </p:cNvSpPr>
          <p:nvPr>
            <p:ph sz="half" idx="2"/>
          </p:nvPr>
        </p:nvSpPr>
        <p:spPr>
          <a:xfrm>
            <a:off x="4587875" y="1674813"/>
            <a:ext cx="3810000" cy="4349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06785799"/>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EE0D94-7329-4830-8866-CD7A6663DCC2}"/>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25EC0615-81E6-4031-9517-4CB03FF832D9}"/>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BC5BB5CF-462E-4840-85AE-87F9267C76E3}"/>
              </a:ext>
            </a:extLst>
          </p:cNvPr>
          <p:cNvSpPr>
            <a:spLocks noGrp="1"/>
          </p:cNvSpPr>
          <p:nvPr>
            <p:ph sz="half" idx="2"/>
          </p:nvPr>
        </p:nvSpPr>
        <p:spPr>
          <a:xfrm>
            <a:off x="630238" y="2505075"/>
            <a:ext cx="386873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0848257-F806-4AEB-A78A-49474FE3119C}"/>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C98B41AB-4965-4D59-99B6-9FBFE8D0FAB3}"/>
              </a:ext>
            </a:extLst>
          </p:cNvPr>
          <p:cNvSpPr>
            <a:spLocks noGrp="1"/>
          </p:cNvSpPr>
          <p:nvPr>
            <p:ph sz="quarter" idx="4"/>
          </p:nvPr>
        </p:nvSpPr>
        <p:spPr>
          <a:xfrm>
            <a:off x="4629150" y="2505075"/>
            <a:ext cx="38877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49662030"/>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BF6EE2-33D2-45D9-AFE9-89F64D69D4C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558903895"/>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10969822"/>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FC9DC2-3BB9-4F8D-BDB6-239071B03FB0}"/>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B3AB449-8D14-4FED-9659-6B5D6D9F2CC2}"/>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F6665FC2-5020-4218-89E2-6551D3E487AF}"/>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3712569258"/>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2A9C2B-A339-4EAA-A351-667110D0A6EB}"/>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6CB539F0-E634-40BC-BB01-9E63F21B9B15}"/>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a:extLst>
              <a:ext uri="{FF2B5EF4-FFF2-40B4-BE49-F238E27FC236}">
                <a16:creationId xmlns:a16="http://schemas.microsoft.com/office/drawing/2014/main" id="{38137FC6-97B0-42EC-B6C4-C098C96169AD}"/>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3719398148"/>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6">
            <a:extLst>
              <a:ext uri="{FF2B5EF4-FFF2-40B4-BE49-F238E27FC236}">
                <a16:creationId xmlns:a16="http://schemas.microsoft.com/office/drawing/2014/main" id="{C4AEF2A6-E2D2-456C-856C-08EE222A5021}"/>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82C5FBAD-8CC9-47D5-9EC6-48BD0312357B}"/>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8ED3C0CC-9C14-41C0-869C-A97013273F66}"/>
              </a:ext>
            </a:extLst>
          </p:cNvPr>
          <p:cNvSpPr>
            <a:spLocks noGrp="1" noChangeArrowheads="1"/>
          </p:cNvSpPr>
          <p:nvPr>
            <p:ph type="sldNum" sz="quarter" idx="12"/>
          </p:nvPr>
        </p:nvSpPr>
        <p:spPr>
          <a:ln/>
        </p:spPr>
        <p:txBody>
          <a:bodyPr/>
          <a:lstStyle>
            <a:lvl1pPr>
              <a:defRPr/>
            </a:lvl1pPr>
          </a:lstStyle>
          <a:p>
            <a:pPr>
              <a:defRPr/>
            </a:pPr>
            <a:fld id="{AB4EC862-8EE4-4DB9-8B0F-11EC49FA919D}" type="slidenum">
              <a:rPr lang="en-US" altLang="en-US"/>
              <a:pPr>
                <a:defRPr/>
              </a:pPr>
              <a:t>‹#›</a:t>
            </a:fld>
            <a:endParaRPr lang="en-US" altLang="en-US"/>
          </a:p>
        </p:txBody>
      </p:sp>
    </p:spTree>
    <p:extLst>
      <p:ext uri="{BB962C8B-B14F-4D97-AF65-F5344CB8AC3E}">
        <p14:creationId xmlns:p14="http://schemas.microsoft.com/office/powerpoint/2010/main" val="10992298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6B42AF-9FF0-4C2E-8C7A-E42422A301B5}"/>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52314357-8AF5-47D4-A3E7-AEC8262220DF}"/>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672243588"/>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7224738-A8B1-4985-82AD-EB6FC48B8994}"/>
              </a:ext>
            </a:extLst>
          </p:cNvPr>
          <p:cNvSpPr>
            <a:spLocks noGrp="1"/>
          </p:cNvSpPr>
          <p:nvPr>
            <p:ph type="title" orient="vert"/>
          </p:nvPr>
        </p:nvSpPr>
        <p:spPr>
          <a:xfrm>
            <a:off x="6488113" y="481013"/>
            <a:ext cx="1954212" cy="5543550"/>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B5866A3-49AE-4EDE-B03F-143506CC6899}"/>
              </a:ext>
            </a:extLst>
          </p:cNvPr>
          <p:cNvSpPr>
            <a:spLocks noGrp="1"/>
          </p:cNvSpPr>
          <p:nvPr>
            <p:ph type="body" orient="vert" idx="1"/>
          </p:nvPr>
        </p:nvSpPr>
        <p:spPr>
          <a:xfrm>
            <a:off x="625475" y="481013"/>
            <a:ext cx="5710238" cy="554355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68773837"/>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49325" y="1981200"/>
            <a:ext cx="37544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856163" y="1981200"/>
            <a:ext cx="37544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a:extLst>
              <a:ext uri="{FF2B5EF4-FFF2-40B4-BE49-F238E27FC236}">
                <a16:creationId xmlns:a16="http://schemas.microsoft.com/office/drawing/2014/main" id="{20A1EA65-8412-4616-9F44-7B9D479017C9}"/>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7547FDCD-4CF0-49A5-807A-F9DD3A9CC41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0641551C-803C-4765-A6B9-5ED021B96715}"/>
              </a:ext>
            </a:extLst>
          </p:cNvPr>
          <p:cNvSpPr>
            <a:spLocks noGrp="1" noChangeArrowheads="1"/>
          </p:cNvSpPr>
          <p:nvPr>
            <p:ph type="sldNum" sz="quarter" idx="12"/>
          </p:nvPr>
        </p:nvSpPr>
        <p:spPr>
          <a:ln/>
        </p:spPr>
        <p:txBody>
          <a:bodyPr/>
          <a:lstStyle>
            <a:lvl1pPr>
              <a:defRPr/>
            </a:lvl1pPr>
          </a:lstStyle>
          <a:p>
            <a:pPr>
              <a:defRPr/>
            </a:pPr>
            <a:fld id="{FC508906-F4BA-4045-99D6-8148CA85A2F3}" type="slidenum">
              <a:rPr lang="en-US" altLang="en-US"/>
              <a:pPr>
                <a:defRPr/>
              </a:pPr>
              <a:t>‹#›</a:t>
            </a:fld>
            <a:endParaRPr lang="en-US" altLang="en-US"/>
          </a:p>
        </p:txBody>
      </p:sp>
    </p:spTree>
    <p:extLst>
      <p:ext uri="{BB962C8B-B14F-4D97-AF65-F5344CB8AC3E}">
        <p14:creationId xmlns:p14="http://schemas.microsoft.com/office/powerpoint/2010/main" val="9080996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69A24920-5B6A-44CD-879E-33E048CE7FB9}"/>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7">
            <a:extLst>
              <a:ext uri="{FF2B5EF4-FFF2-40B4-BE49-F238E27FC236}">
                <a16:creationId xmlns:a16="http://schemas.microsoft.com/office/drawing/2014/main" id="{7364DD14-5C00-44C4-959F-EF563BD16878}"/>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8">
            <a:extLst>
              <a:ext uri="{FF2B5EF4-FFF2-40B4-BE49-F238E27FC236}">
                <a16:creationId xmlns:a16="http://schemas.microsoft.com/office/drawing/2014/main" id="{833BC4F9-B48E-43B7-BE61-F348DF9931C9}"/>
              </a:ext>
            </a:extLst>
          </p:cNvPr>
          <p:cNvSpPr>
            <a:spLocks noGrp="1" noChangeArrowheads="1"/>
          </p:cNvSpPr>
          <p:nvPr>
            <p:ph type="sldNum" sz="quarter" idx="12"/>
          </p:nvPr>
        </p:nvSpPr>
        <p:spPr>
          <a:ln/>
        </p:spPr>
        <p:txBody>
          <a:bodyPr/>
          <a:lstStyle>
            <a:lvl1pPr>
              <a:defRPr/>
            </a:lvl1pPr>
          </a:lstStyle>
          <a:p>
            <a:pPr>
              <a:defRPr/>
            </a:pPr>
            <a:fld id="{D778FF7E-994C-48F9-A6B3-BAB3BC71B356}" type="slidenum">
              <a:rPr lang="en-US" altLang="en-US"/>
              <a:pPr>
                <a:defRPr/>
              </a:pPr>
              <a:t>‹#›</a:t>
            </a:fld>
            <a:endParaRPr lang="en-US" altLang="en-US"/>
          </a:p>
        </p:txBody>
      </p:sp>
    </p:spTree>
    <p:extLst>
      <p:ext uri="{BB962C8B-B14F-4D97-AF65-F5344CB8AC3E}">
        <p14:creationId xmlns:p14="http://schemas.microsoft.com/office/powerpoint/2010/main" val="2737710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6">
            <a:extLst>
              <a:ext uri="{FF2B5EF4-FFF2-40B4-BE49-F238E27FC236}">
                <a16:creationId xmlns:a16="http://schemas.microsoft.com/office/drawing/2014/main" id="{E858CFF3-911E-4BC7-8335-BF6254B8AA25}"/>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7">
            <a:extLst>
              <a:ext uri="{FF2B5EF4-FFF2-40B4-BE49-F238E27FC236}">
                <a16:creationId xmlns:a16="http://schemas.microsoft.com/office/drawing/2014/main" id="{5FF820D3-3FDA-42CE-9F0F-1D54BD1702F4}"/>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8">
            <a:extLst>
              <a:ext uri="{FF2B5EF4-FFF2-40B4-BE49-F238E27FC236}">
                <a16:creationId xmlns:a16="http://schemas.microsoft.com/office/drawing/2014/main" id="{BF93C601-5EEC-4004-BD2E-455B6500F755}"/>
              </a:ext>
            </a:extLst>
          </p:cNvPr>
          <p:cNvSpPr>
            <a:spLocks noGrp="1" noChangeArrowheads="1"/>
          </p:cNvSpPr>
          <p:nvPr>
            <p:ph type="sldNum" sz="quarter" idx="12"/>
          </p:nvPr>
        </p:nvSpPr>
        <p:spPr>
          <a:ln/>
        </p:spPr>
        <p:txBody>
          <a:bodyPr/>
          <a:lstStyle>
            <a:lvl1pPr>
              <a:defRPr/>
            </a:lvl1pPr>
          </a:lstStyle>
          <a:p>
            <a:pPr>
              <a:defRPr/>
            </a:pPr>
            <a:fld id="{7D9590CE-9C46-4AF8-852A-AF08358B3D92}" type="slidenum">
              <a:rPr lang="en-US" altLang="en-US"/>
              <a:pPr>
                <a:defRPr/>
              </a:pPr>
              <a:t>‹#›</a:t>
            </a:fld>
            <a:endParaRPr lang="en-US" altLang="en-US"/>
          </a:p>
        </p:txBody>
      </p:sp>
    </p:spTree>
    <p:extLst>
      <p:ext uri="{BB962C8B-B14F-4D97-AF65-F5344CB8AC3E}">
        <p14:creationId xmlns:p14="http://schemas.microsoft.com/office/powerpoint/2010/main" val="31419343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a:extLst>
              <a:ext uri="{FF2B5EF4-FFF2-40B4-BE49-F238E27FC236}">
                <a16:creationId xmlns:a16="http://schemas.microsoft.com/office/drawing/2014/main" id="{97A41FDB-DDB3-4E8B-8100-8355DD874123}"/>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7">
            <a:extLst>
              <a:ext uri="{FF2B5EF4-FFF2-40B4-BE49-F238E27FC236}">
                <a16:creationId xmlns:a16="http://schemas.microsoft.com/office/drawing/2014/main" id="{D3B59C29-DA8D-4D34-A871-C8BB3D119191}"/>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8">
            <a:extLst>
              <a:ext uri="{FF2B5EF4-FFF2-40B4-BE49-F238E27FC236}">
                <a16:creationId xmlns:a16="http://schemas.microsoft.com/office/drawing/2014/main" id="{A6E7390E-E45C-4D74-A157-B9D1A4AA7842}"/>
              </a:ext>
            </a:extLst>
          </p:cNvPr>
          <p:cNvSpPr>
            <a:spLocks noGrp="1" noChangeArrowheads="1"/>
          </p:cNvSpPr>
          <p:nvPr>
            <p:ph type="sldNum" sz="quarter" idx="12"/>
          </p:nvPr>
        </p:nvSpPr>
        <p:spPr>
          <a:ln/>
        </p:spPr>
        <p:txBody>
          <a:bodyPr/>
          <a:lstStyle>
            <a:lvl1pPr>
              <a:defRPr/>
            </a:lvl1pPr>
          </a:lstStyle>
          <a:p>
            <a:pPr>
              <a:defRPr/>
            </a:pPr>
            <a:fld id="{031ECE61-B0F0-4646-BE44-CF9DA72BB7AD}" type="slidenum">
              <a:rPr lang="en-US" altLang="en-US"/>
              <a:pPr>
                <a:defRPr/>
              </a:pPr>
              <a:t>‹#›</a:t>
            </a:fld>
            <a:endParaRPr lang="en-US" altLang="en-US"/>
          </a:p>
        </p:txBody>
      </p:sp>
    </p:spTree>
    <p:extLst>
      <p:ext uri="{BB962C8B-B14F-4D97-AF65-F5344CB8AC3E}">
        <p14:creationId xmlns:p14="http://schemas.microsoft.com/office/powerpoint/2010/main" val="4560187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F85B3801-D7F8-4164-95E3-DA771F4134AF}"/>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511F47EF-32D3-40DB-A98B-55A0542BAB84}"/>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5A5FEDA1-49C8-4A41-8B05-6EE8B88126F2}"/>
              </a:ext>
            </a:extLst>
          </p:cNvPr>
          <p:cNvSpPr>
            <a:spLocks noGrp="1" noChangeArrowheads="1"/>
          </p:cNvSpPr>
          <p:nvPr>
            <p:ph type="sldNum" sz="quarter" idx="12"/>
          </p:nvPr>
        </p:nvSpPr>
        <p:spPr>
          <a:ln/>
        </p:spPr>
        <p:txBody>
          <a:bodyPr/>
          <a:lstStyle>
            <a:lvl1pPr>
              <a:defRPr/>
            </a:lvl1pPr>
          </a:lstStyle>
          <a:p>
            <a:pPr>
              <a:defRPr/>
            </a:pPr>
            <a:fld id="{AC1B9D41-4C5A-4791-AF84-EEE4A1AE9578}" type="slidenum">
              <a:rPr lang="en-US" altLang="en-US"/>
              <a:pPr>
                <a:defRPr/>
              </a:pPr>
              <a:t>‹#›</a:t>
            </a:fld>
            <a:endParaRPr lang="en-US" altLang="en-US"/>
          </a:p>
        </p:txBody>
      </p:sp>
    </p:spTree>
    <p:extLst>
      <p:ext uri="{BB962C8B-B14F-4D97-AF65-F5344CB8AC3E}">
        <p14:creationId xmlns:p14="http://schemas.microsoft.com/office/powerpoint/2010/main" val="41266042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024B90DC-88E5-43C6-BE98-8D65CF8D0940}"/>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4CC91D77-3612-4EB9-921A-4178042E6E7F}"/>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D4BBAC5A-DF1E-4E93-8839-69D402E3A600}"/>
              </a:ext>
            </a:extLst>
          </p:cNvPr>
          <p:cNvSpPr>
            <a:spLocks noGrp="1" noChangeArrowheads="1"/>
          </p:cNvSpPr>
          <p:nvPr>
            <p:ph type="sldNum" sz="quarter" idx="12"/>
          </p:nvPr>
        </p:nvSpPr>
        <p:spPr>
          <a:ln/>
        </p:spPr>
        <p:txBody>
          <a:bodyPr/>
          <a:lstStyle>
            <a:lvl1pPr>
              <a:defRPr/>
            </a:lvl1pPr>
          </a:lstStyle>
          <a:p>
            <a:pPr>
              <a:defRPr/>
            </a:pPr>
            <a:fld id="{DA87E51D-7AD7-4432-B866-3A3F03B469CA}" type="slidenum">
              <a:rPr lang="en-US" altLang="en-US"/>
              <a:pPr>
                <a:defRPr/>
              </a:pPr>
              <a:t>‹#›</a:t>
            </a:fld>
            <a:endParaRPr lang="en-US" altLang="en-US"/>
          </a:p>
        </p:txBody>
      </p:sp>
    </p:spTree>
    <p:extLst>
      <p:ext uri="{BB962C8B-B14F-4D97-AF65-F5344CB8AC3E}">
        <p14:creationId xmlns:p14="http://schemas.microsoft.com/office/powerpoint/2010/main" val="33410873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4C213597-711C-4CB1-A164-A733862F52DA}"/>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28A657DE-0E4D-4BB5-8DA8-D23AE332DF2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C3226413-5ED3-4038-A29C-00796D9071A4}"/>
              </a:ext>
            </a:extLst>
          </p:cNvPr>
          <p:cNvSpPr>
            <a:spLocks noGrp="1" noChangeArrowheads="1"/>
          </p:cNvSpPr>
          <p:nvPr>
            <p:ph type="sldNum" sz="quarter" idx="12"/>
          </p:nvPr>
        </p:nvSpPr>
        <p:spPr>
          <a:ln/>
        </p:spPr>
        <p:txBody>
          <a:bodyPr/>
          <a:lstStyle>
            <a:lvl1pPr>
              <a:defRPr/>
            </a:lvl1pPr>
          </a:lstStyle>
          <a:p>
            <a:pPr>
              <a:defRPr/>
            </a:pPr>
            <a:fld id="{B980C4E8-CDA5-44F5-BAB4-A0B9A530AE15}" type="slidenum">
              <a:rPr lang="en-US" altLang="en-US"/>
              <a:pPr>
                <a:defRPr/>
              </a:pPr>
              <a:t>‹#›</a:t>
            </a:fld>
            <a:endParaRPr lang="en-US" altLang="en-US"/>
          </a:p>
        </p:txBody>
      </p:sp>
    </p:spTree>
    <p:extLst>
      <p:ext uri="{BB962C8B-B14F-4D97-AF65-F5344CB8AC3E}">
        <p14:creationId xmlns:p14="http://schemas.microsoft.com/office/powerpoint/2010/main" val="27876865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image" Target="../media/image1.png"/><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C4F0560C-FEAD-44C3-B999-79FC63F44AF9}"/>
              </a:ext>
            </a:extLst>
          </p:cNvPr>
          <p:cNvSpPr>
            <a:spLocks noChangeArrowheads="1"/>
          </p:cNvSpPr>
          <p:nvPr/>
        </p:nvSpPr>
        <p:spPr bwMode="auto">
          <a:xfrm>
            <a:off x="0" y="1377950"/>
            <a:ext cx="2133600" cy="10160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defRPr/>
            </a:pPr>
            <a:endParaRPr lang="en-US" altLang="en-US">
              <a:latin typeface="Times New Roman" panose="02020603050405020304" pitchFamily="18" charset="0"/>
            </a:endParaRPr>
          </a:p>
        </p:txBody>
      </p:sp>
      <p:sp>
        <p:nvSpPr>
          <p:cNvPr id="1027" name="Rectangle 3">
            <a:extLst>
              <a:ext uri="{FF2B5EF4-FFF2-40B4-BE49-F238E27FC236}">
                <a16:creationId xmlns:a16="http://schemas.microsoft.com/office/drawing/2014/main" id="{23814E6D-6C6E-49C7-AC2C-03D6188EC494}"/>
              </a:ext>
            </a:extLst>
          </p:cNvPr>
          <p:cNvSpPr>
            <a:spLocks noChangeArrowheads="1"/>
          </p:cNvSpPr>
          <p:nvPr/>
        </p:nvSpPr>
        <p:spPr bwMode="auto">
          <a:xfrm>
            <a:off x="1447800" y="1377950"/>
            <a:ext cx="7239000" cy="101600"/>
          </a:xfrm>
          <a:prstGeom prst="rect">
            <a:avLst/>
          </a:prstGeom>
          <a:gradFill rotWithShape="0">
            <a:gsLst>
              <a:gs pos="0">
                <a:schemeClr val="accent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defRPr/>
            </a:pPr>
            <a:endParaRPr lang="en-US" altLang="en-US">
              <a:latin typeface="Times New Roman" panose="02020603050405020304" pitchFamily="18" charset="0"/>
            </a:endParaRPr>
          </a:p>
        </p:txBody>
      </p:sp>
      <p:sp>
        <p:nvSpPr>
          <p:cNvPr id="1028" name="Rectangle 4">
            <a:extLst>
              <a:ext uri="{FF2B5EF4-FFF2-40B4-BE49-F238E27FC236}">
                <a16:creationId xmlns:a16="http://schemas.microsoft.com/office/drawing/2014/main" id="{1B62B59D-F743-401C-85C6-A246A54648BE}"/>
              </a:ext>
            </a:extLst>
          </p:cNvPr>
          <p:cNvSpPr>
            <a:spLocks noGrp="1" noChangeArrowheads="1"/>
          </p:cNvSpPr>
          <p:nvPr>
            <p:ph type="title"/>
          </p:nvPr>
        </p:nvSpPr>
        <p:spPr bwMode="auto">
          <a:xfrm>
            <a:off x="931863" y="96838"/>
            <a:ext cx="7158037" cy="141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29" name="Rectangle 5">
            <a:extLst>
              <a:ext uri="{FF2B5EF4-FFF2-40B4-BE49-F238E27FC236}">
                <a16:creationId xmlns:a16="http://schemas.microsoft.com/office/drawing/2014/main" id="{69298273-7AFD-458C-94F8-F4D51E296700}"/>
              </a:ext>
            </a:extLst>
          </p:cNvPr>
          <p:cNvSpPr>
            <a:spLocks noGrp="1" noChangeArrowheads="1"/>
          </p:cNvSpPr>
          <p:nvPr>
            <p:ph type="body" idx="1"/>
          </p:nvPr>
        </p:nvSpPr>
        <p:spPr bwMode="auto">
          <a:xfrm>
            <a:off x="949325" y="1981200"/>
            <a:ext cx="7661275"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20486" name="Rectangle 6">
            <a:extLst>
              <a:ext uri="{FF2B5EF4-FFF2-40B4-BE49-F238E27FC236}">
                <a16:creationId xmlns:a16="http://schemas.microsoft.com/office/drawing/2014/main" id="{663ED090-2B4C-4BB0-AE69-2B0C3FFA4100}"/>
              </a:ext>
            </a:extLst>
          </p:cNvPr>
          <p:cNvSpPr>
            <a:spLocks noGrp="1" noChangeArrowheads="1"/>
          </p:cNvSpPr>
          <p:nvPr>
            <p:ph type="dt" sz="half" idx="2"/>
          </p:nvPr>
        </p:nvSpPr>
        <p:spPr bwMode="auto">
          <a:xfrm>
            <a:off x="94615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a:latin typeface="Arial" charset="0"/>
              </a:defRPr>
            </a:lvl1pPr>
          </a:lstStyle>
          <a:p>
            <a:pPr>
              <a:defRPr/>
            </a:pPr>
            <a:endParaRPr lang="en-US"/>
          </a:p>
        </p:txBody>
      </p:sp>
      <p:sp>
        <p:nvSpPr>
          <p:cNvPr id="20487" name="Rectangle 7">
            <a:extLst>
              <a:ext uri="{FF2B5EF4-FFF2-40B4-BE49-F238E27FC236}">
                <a16:creationId xmlns:a16="http://schemas.microsoft.com/office/drawing/2014/main" id="{9B06357C-B9D4-4023-B777-35B937A50F67}"/>
              </a:ext>
            </a:extLst>
          </p:cNvPr>
          <p:cNvSpPr>
            <a:spLocks noGrp="1" noChangeArrowheads="1"/>
          </p:cNvSpPr>
          <p:nvPr>
            <p:ph type="ftr" sz="quarter" idx="3"/>
          </p:nvPr>
        </p:nvSpPr>
        <p:spPr bwMode="auto">
          <a:xfrm>
            <a:off x="33528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a:latin typeface="Arial" charset="0"/>
              </a:defRPr>
            </a:lvl1pPr>
          </a:lstStyle>
          <a:p>
            <a:pPr>
              <a:defRPr/>
            </a:pPr>
            <a:endParaRPr lang="en-US"/>
          </a:p>
        </p:txBody>
      </p:sp>
      <p:sp>
        <p:nvSpPr>
          <p:cNvPr id="20488" name="Rectangle 8">
            <a:extLst>
              <a:ext uri="{FF2B5EF4-FFF2-40B4-BE49-F238E27FC236}">
                <a16:creationId xmlns:a16="http://schemas.microsoft.com/office/drawing/2014/main" id="{D6E73827-EB4F-4EA9-A86D-3654B0E5C033}"/>
              </a:ext>
            </a:extLst>
          </p:cNvPr>
          <p:cNvSpPr>
            <a:spLocks noGrp="1" noChangeArrowheads="1"/>
          </p:cNvSpPr>
          <p:nvPr>
            <p:ph type="sldNum" sz="quarter" idx="4"/>
          </p:nvPr>
        </p:nvSpPr>
        <p:spPr bwMode="auto">
          <a:xfrm>
            <a:off x="67056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lvl1pPr>
          </a:lstStyle>
          <a:p>
            <a:pPr>
              <a:defRPr/>
            </a:pPr>
            <a:fld id="{2C76DCC9-587C-4340-AF8F-10423BA6ACCD}" type="slidenum">
              <a:rPr lang="en-US" altLang="en-US"/>
              <a:pPr>
                <a:defRPr/>
              </a:pPr>
              <a:t>‹#›</a:t>
            </a:fld>
            <a:endParaRPr lang="en-US" altLang="en-US"/>
          </a:p>
        </p:txBody>
      </p:sp>
      <p:sp>
        <p:nvSpPr>
          <p:cNvPr id="1033" name="Freeform 9">
            <a:extLst>
              <a:ext uri="{FF2B5EF4-FFF2-40B4-BE49-F238E27FC236}">
                <a16:creationId xmlns:a16="http://schemas.microsoft.com/office/drawing/2014/main" id="{69B32B39-8AB7-4CF5-95E7-8959D602D215}"/>
              </a:ext>
            </a:extLst>
          </p:cNvPr>
          <p:cNvSpPr>
            <a:spLocks noChangeArrowheads="1"/>
          </p:cNvSpPr>
          <p:nvPr/>
        </p:nvSpPr>
        <p:spPr bwMode="auto">
          <a:xfrm>
            <a:off x="838200" y="561975"/>
            <a:ext cx="152400" cy="1066800"/>
          </a:xfrm>
          <a:custGeom>
            <a:avLst/>
            <a:gdLst>
              <a:gd name="T0" fmla="*/ 152400 w 1000"/>
              <a:gd name="T1" fmla="*/ 1066800 h 1000"/>
              <a:gd name="T2" fmla="*/ 0 w 1000"/>
              <a:gd name="T3" fmla="*/ 1066800 h 1000"/>
              <a:gd name="T4" fmla="*/ 0 w 1000"/>
              <a:gd name="T5" fmla="*/ 0 h 1000"/>
              <a:gd name="T6" fmla="*/ 152400 w 1000"/>
              <a:gd name="T7" fmla="*/ 0 h 10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00" h="1000">
                <a:moveTo>
                  <a:pt x="1000" y="1000"/>
                </a:moveTo>
                <a:lnTo>
                  <a:pt x="0" y="1000"/>
                </a:lnTo>
                <a:lnTo>
                  <a:pt x="0" y="0"/>
                </a:lnTo>
                <a:lnTo>
                  <a:pt x="1000" y="0"/>
                </a:lnTo>
              </a:path>
            </a:pathLst>
          </a:custGeom>
          <a:noFill/>
          <a:ln w="76200" cmpd="sng">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034" name="Freeform 10">
            <a:extLst>
              <a:ext uri="{FF2B5EF4-FFF2-40B4-BE49-F238E27FC236}">
                <a16:creationId xmlns:a16="http://schemas.microsoft.com/office/drawing/2014/main" id="{C2035202-648C-4EB4-971E-CBFE54137AA5}"/>
              </a:ext>
            </a:extLst>
          </p:cNvPr>
          <p:cNvSpPr>
            <a:spLocks noChangeArrowheads="1"/>
          </p:cNvSpPr>
          <p:nvPr/>
        </p:nvSpPr>
        <p:spPr bwMode="auto">
          <a:xfrm>
            <a:off x="8262938" y="269875"/>
            <a:ext cx="152400" cy="1073150"/>
          </a:xfrm>
          <a:custGeom>
            <a:avLst/>
            <a:gdLst>
              <a:gd name="T0" fmla="*/ 0 w 1000"/>
              <a:gd name="T1" fmla="*/ 0 h 1000"/>
              <a:gd name="T2" fmla="*/ 152400 w 1000"/>
              <a:gd name="T3" fmla="*/ 0 h 1000"/>
              <a:gd name="T4" fmla="*/ 152400 w 1000"/>
              <a:gd name="T5" fmla="*/ 1073150 h 1000"/>
              <a:gd name="T6" fmla="*/ 0 w 1000"/>
              <a:gd name="T7" fmla="*/ 1073150 h 10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00" h="1000">
                <a:moveTo>
                  <a:pt x="0" y="0"/>
                </a:moveTo>
                <a:lnTo>
                  <a:pt x="1000" y="0"/>
                </a:lnTo>
                <a:lnTo>
                  <a:pt x="1000" y="1000"/>
                </a:lnTo>
                <a:lnTo>
                  <a:pt x="0" y="1000"/>
                </a:lnTo>
              </a:path>
            </a:pathLst>
          </a:custGeom>
          <a:noFill/>
          <a:ln w="7620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Tree>
  </p:cSld>
  <p:clrMap bg1="lt1" tx1="dk1" bg2="lt2" tx2="dk2" accent1="accent1" accent2="accent2" accent3="accent3" accent4="accent4" accent5="accent5" accent6="accent6" hlink="hlink" folHlink="folHlink"/>
  <p:sldLayoutIdLst>
    <p:sldLayoutId id="2147483783" r:id="rId1"/>
    <p:sldLayoutId id="2147483784" r:id="rId2"/>
    <p:sldLayoutId id="2147483785" r:id="rId3"/>
    <p:sldLayoutId id="2147483786" r:id="rId4"/>
    <p:sldLayoutId id="2147483787" r:id="rId5"/>
    <p:sldLayoutId id="2147483788" r:id="rId6"/>
    <p:sldLayoutId id="2147483789" r:id="rId7"/>
    <p:sldLayoutId id="2147483790" r:id="rId8"/>
    <p:sldLayoutId id="2147483791" r:id="rId9"/>
    <p:sldLayoutId id="2147483792" r:id="rId10"/>
  </p:sldLayoutIdLst>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Arial" charset="0"/>
        </a:defRPr>
      </a:lvl2pPr>
      <a:lvl3pPr algn="l" rtl="0" eaLnBrk="0" fontAlgn="base" hangingPunct="0">
        <a:spcBef>
          <a:spcPct val="0"/>
        </a:spcBef>
        <a:spcAft>
          <a:spcPct val="0"/>
        </a:spcAft>
        <a:defRPr sz="4000">
          <a:solidFill>
            <a:schemeClr val="tx2"/>
          </a:solidFill>
          <a:latin typeface="Arial" charset="0"/>
        </a:defRPr>
      </a:lvl3pPr>
      <a:lvl4pPr algn="l" rtl="0" eaLnBrk="0" fontAlgn="base" hangingPunct="0">
        <a:spcBef>
          <a:spcPct val="0"/>
        </a:spcBef>
        <a:spcAft>
          <a:spcPct val="0"/>
        </a:spcAft>
        <a:defRPr sz="4000">
          <a:solidFill>
            <a:schemeClr val="tx2"/>
          </a:solidFill>
          <a:latin typeface="Arial" charset="0"/>
        </a:defRPr>
      </a:lvl4pPr>
      <a:lvl5pPr algn="l" rtl="0" eaLnBrk="0" fontAlgn="base" hangingPunct="0">
        <a:spcBef>
          <a:spcPct val="0"/>
        </a:spcBef>
        <a:spcAft>
          <a:spcPct val="0"/>
        </a:spcAft>
        <a:defRPr sz="4000">
          <a:solidFill>
            <a:schemeClr val="tx2"/>
          </a:solidFill>
          <a:latin typeface="Arial" charset="0"/>
        </a:defRPr>
      </a:lvl5pPr>
      <a:lvl6pPr marL="457200" algn="l" rtl="0" fontAlgn="base">
        <a:spcBef>
          <a:spcPct val="0"/>
        </a:spcBef>
        <a:spcAft>
          <a:spcPct val="0"/>
        </a:spcAft>
        <a:defRPr sz="4000">
          <a:solidFill>
            <a:schemeClr val="tx2"/>
          </a:solidFill>
          <a:latin typeface="Arial" charset="0"/>
        </a:defRPr>
      </a:lvl6pPr>
      <a:lvl7pPr marL="914400" algn="l" rtl="0" fontAlgn="base">
        <a:spcBef>
          <a:spcPct val="0"/>
        </a:spcBef>
        <a:spcAft>
          <a:spcPct val="0"/>
        </a:spcAft>
        <a:defRPr sz="4000">
          <a:solidFill>
            <a:schemeClr val="tx2"/>
          </a:solidFill>
          <a:latin typeface="Arial" charset="0"/>
        </a:defRPr>
      </a:lvl7pPr>
      <a:lvl8pPr marL="1371600" algn="l" rtl="0" fontAlgn="base">
        <a:spcBef>
          <a:spcPct val="0"/>
        </a:spcBef>
        <a:spcAft>
          <a:spcPct val="0"/>
        </a:spcAft>
        <a:defRPr sz="4000">
          <a:solidFill>
            <a:schemeClr val="tx2"/>
          </a:solidFill>
          <a:latin typeface="Arial" charset="0"/>
        </a:defRPr>
      </a:lvl8pPr>
      <a:lvl9pPr marL="1828800" algn="l" rtl="0" fontAlgn="base">
        <a:spcBef>
          <a:spcPct val="0"/>
        </a:spcBef>
        <a:spcAft>
          <a:spcPct val="0"/>
        </a:spcAft>
        <a:defRPr sz="4000">
          <a:solidFill>
            <a:schemeClr val="tx2"/>
          </a:solidFill>
          <a:latin typeface="Arial" charset="0"/>
        </a:defRPr>
      </a:lvl9pPr>
    </p:titleStyle>
    <p:bodyStyle>
      <a:lvl1pPr marL="447675" indent="-447675" algn="l" rtl="0" eaLnBrk="0" fontAlgn="base" hangingPunct="0">
        <a:spcBef>
          <a:spcPct val="20000"/>
        </a:spcBef>
        <a:spcAft>
          <a:spcPct val="0"/>
        </a:spcAft>
        <a:buClr>
          <a:schemeClr val="accent1"/>
        </a:buClr>
        <a:buSzPct val="70000"/>
        <a:buFont typeface="Wingdings" panose="05000000000000000000" pitchFamily="2" charset="2"/>
        <a:buChar char="•"/>
        <a:defRPr sz="2800">
          <a:solidFill>
            <a:schemeClr val="tx1"/>
          </a:solidFill>
          <a:latin typeface="+mn-lt"/>
          <a:ea typeface="+mn-ea"/>
          <a:cs typeface="+mn-cs"/>
        </a:defRPr>
      </a:lvl1pPr>
      <a:lvl2pPr marL="889000" indent="-439738" algn="l" rtl="0" eaLnBrk="0" fontAlgn="base" hangingPunct="0">
        <a:spcBef>
          <a:spcPct val="20000"/>
        </a:spcBef>
        <a:spcAft>
          <a:spcPct val="0"/>
        </a:spcAft>
        <a:buClr>
          <a:schemeClr val="hlink"/>
        </a:buClr>
        <a:buSzPct val="65000"/>
        <a:buFont typeface="Wingdings" panose="05000000000000000000" pitchFamily="2" charset="2"/>
        <a:buChar char="–"/>
        <a:defRPr sz="2800">
          <a:solidFill>
            <a:schemeClr val="tx1"/>
          </a:solidFill>
          <a:latin typeface="+mn-lt"/>
        </a:defRPr>
      </a:lvl2pPr>
      <a:lvl3pPr marL="1293813" indent="-403225" algn="l" rtl="0" eaLnBrk="0" fontAlgn="base" hangingPunct="0">
        <a:spcBef>
          <a:spcPct val="20000"/>
        </a:spcBef>
        <a:spcAft>
          <a:spcPct val="0"/>
        </a:spcAft>
        <a:buClr>
          <a:schemeClr val="accent1"/>
        </a:buClr>
        <a:buSzPct val="70000"/>
        <a:buFont typeface="Wingdings" panose="05000000000000000000" pitchFamily="2" charset="2"/>
        <a:buChar char="•"/>
        <a:defRPr sz="2400">
          <a:solidFill>
            <a:schemeClr val="tx1"/>
          </a:solidFill>
          <a:latin typeface="+mn-lt"/>
        </a:defRPr>
      </a:lvl3pPr>
      <a:lvl4pPr marL="1681163" indent="-385763" algn="l" rtl="0" eaLnBrk="0" fontAlgn="base" hangingPunct="0">
        <a:spcBef>
          <a:spcPct val="20000"/>
        </a:spcBef>
        <a:spcAft>
          <a:spcPct val="0"/>
        </a:spcAft>
        <a:buClr>
          <a:schemeClr val="hlink"/>
        </a:buClr>
        <a:buSzPct val="75000"/>
        <a:buFont typeface="Wingdings" panose="05000000000000000000" pitchFamily="2" charset="2"/>
        <a:buChar char="–"/>
        <a:defRPr sz="2000">
          <a:solidFill>
            <a:schemeClr val="tx1"/>
          </a:solidFill>
          <a:latin typeface="+mn-lt"/>
        </a:defRPr>
      </a:lvl4pPr>
      <a:lvl5pPr marL="2070100" indent="-387350" algn="l" rtl="0" eaLnBrk="0" fontAlgn="base" hangingPunct="0">
        <a:spcBef>
          <a:spcPct val="20000"/>
        </a:spcBef>
        <a:spcAft>
          <a:spcPct val="0"/>
        </a:spcAft>
        <a:buClr>
          <a:schemeClr val="accent1"/>
        </a:buClr>
        <a:buSzPct val="70000"/>
        <a:buFont typeface="Wingdings" panose="05000000000000000000" pitchFamily="2" charset="2"/>
        <a:buChar char="»"/>
        <a:defRPr sz="2000">
          <a:solidFill>
            <a:schemeClr val="tx1"/>
          </a:solidFill>
          <a:latin typeface="+mn-lt"/>
        </a:defRPr>
      </a:lvl5pPr>
      <a:lvl6pPr marL="25273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6pPr>
      <a:lvl7pPr marL="29845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7pPr>
      <a:lvl8pPr marL="34417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8pPr>
      <a:lvl9pPr marL="38989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Text Box 6">
            <a:extLst>
              <a:ext uri="{FF2B5EF4-FFF2-40B4-BE49-F238E27FC236}">
                <a16:creationId xmlns:a16="http://schemas.microsoft.com/office/drawing/2014/main" id="{FB81F232-0BA7-45E9-92C9-D5F7A8D777E7}"/>
              </a:ext>
            </a:extLst>
          </p:cNvPr>
          <p:cNvSpPr txBox="1">
            <a:spLocks noChangeArrowheads="1"/>
          </p:cNvSpPr>
          <p:nvPr/>
        </p:nvSpPr>
        <p:spPr bwMode="auto">
          <a:xfrm>
            <a:off x="968375" y="5216525"/>
            <a:ext cx="1003300" cy="2746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600">
                <a:solidFill>
                  <a:schemeClr val="tx1"/>
                </a:solidFill>
                <a:latin typeface="Arial" charset="0"/>
              </a:defRPr>
            </a:lvl1pPr>
            <a:lvl2pPr marL="742950" indent="-285750">
              <a:defRPr sz="1600">
                <a:solidFill>
                  <a:schemeClr val="tx1"/>
                </a:solidFill>
                <a:latin typeface="Arial" charset="0"/>
              </a:defRPr>
            </a:lvl2pPr>
            <a:lvl3pPr marL="1143000" indent="-228600">
              <a:defRPr sz="1600">
                <a:solidFill>
                  <a:schemeClr val="tx1"/>
                </a:solidFill>
                <a:latin typeface="Arial" charset="0"/>
              </a:defRPr>
            </a:lvl3pPr>
            <a:lvl4pPr marL="1600200" indent="-228600">
              <a:defRPr sz="1600">
                <a:solidFill>
                  <a:schemeClr val="tx1"/>
                </a:solidFill>
                <a:latin typeface="Arial" charset="0"/>
              </a:defRPr>
            </a:lvl4pPr>
            <a:lvl5pPr marL="2057400" indent="-228600">
              <a:defRPr sz="1600">
                <a:solidFill>
                  <a:schemeClr val="tx1"/>
                </a:solidFill>
                <a:latin typeface="Arial" charset="0"/>
              </a:defRPr>
            </a:lvl5pPr>
            <a:lvl6pPr marL="25146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6pPr>
            <a:lvl7pPr marL="29718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7pPr>
            <a:lvl8pPr marL="34290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8pPr>
            <a:lvl9pPr marL="38862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9pPr>
          </a:lstStyle>
          <a:p>
            <a:pPr algn="r">
              <a:spcBef>
                <a:spcPct val="50000"/>
              </a:spcBef>
              <a:defRPr/>
            </a:pPr>
            <a:endParaRPr lang="en-US" sz="1200" dirty="0">
              <a:solidFill>
                <a:srgbClr val="000000"/>
              </a:solidFill>
            </a:endParaRPr>
          </a:p>
        </p:txBody>
      </p:sp>
      <p:sp>
        <p:nvSpPr>
          <p:cNvPr id="14" name="Rectangle 13">
            <a:extLst>
              <a:ext uri="{FF2B5EF4-FFF2-40B4-BE49-F238E27FC236}">
                <a16:creationId xmlns:a16="http://schemas.microsoft.com/office/drawing/2014/main" id="{BCB8998E-F5E2-4D2A-AC52-71F37B6AED74}"/>
              </a:ext>
            </a:extLst>
          </p:cNvPr>
          <p:cNvSpPr/>
          <p:nvPr userDrawn="1"/>
        </p:nvSpPr>
        <p:spPr bwMode="auto">
          <a:xfrm>
            <a:off x="0" y="0"/>
            <a:ext cx="9144000" cy="2794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sp>
        <p:nvSpPr>
          <p:cNvPr id="15" name="Rectangle 14">
            <a:extLst>
              <a:ext uri="{FF2B5EF4-FFF2-40B4-BE49-F238E27FC236}">
                <a16:creationId xmlns:a16="http://schemas.microsoft.com/office/drawing/2014/main" id="{F9C0F430-57DE-42FB-9B9A-E3FF922FF987}"/>
              </a:ext>
            </a:extLst>
          </p:cNvPr>
          <p:cNvSpPr/>
          <p:nvPr userDrawn="1"/>
        </p:nvSpPr>
        <p:spPr bwMode="auto">
          <a:xfrm>
            <a:off x="0" y="6604000"/>
            <a:ext cx="9144000" cy="2540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pic>
        <p:nvPicPr>
          <p:cNvPr id="2053" name="Picture 3" descr="MHE-red-RGB-email-logo.png">
            <a:extLst>
              <a:ext uri="{FF2B5EF4-FFF2-40B4-BE49-F238E27FC236}">
                <a16:creationId xmlns:a16="http://schemas.microsoft.com/office/drawing/2014/main" id="{EC6C5AF3-0A1D-4015-B3DA-D002ABBA5192}"/>
              </a:ext>
            </a:extLst>
          </p:cNvPr>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88900" y="98425"/>
            <a:ext cx="612775"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 Box 35">
            <a:extLst>
              <a:ext uri="{FF2B5EF4-FFF2-40B4-BE49-F238E27FC236}">
                <a16:creationId xmlns:a16="http://schemas.microsoft.com/office/drawing/2014/main" id="{1EDD592A-9AF4-4FA0-AAF5-8F78E628FC1B}"/>
              </a:ext>
            </a:extLst>
          </p:cNvPr>
          <p:cNvSpPr txBox="1">
            <a:spLocks noChangeArrowheads="1"/>
          </p:cNvSpPr>
          <p:nvPr userDrawn="1"/>
        </p:nvSpPr>
        <p:spPr bwMode="auto">
          <a:xfrm>
            <a:off x="8426450" y="6629400"/>
            <a:ext cx="717550" cy="2286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r">
              <a:spcBef>
                <a:spcPct val="50000"/>
              </a:spcBef>
              <a:defRPr/>
            </a:pPr>
            <a:fld id="{DC6B148C-230B-4FCF-9191-91F577F115BB}" type="slidenum">
              <a:rPr lang="en-US" altLang="en-US" sz="900" smtClean="0">
                <a:solidFill>
                  <a:srgbClr val="000000"/>
                </a:solidFill>
              </a:rPr>
              <a:pPr algn="r">
                <a:spcBef>
                  <a:spcPct val="50000"/>
                </a:spcBef>
                <a:defRPr/>
              </a:pPr>
              <a:t>‹#›</a:t>
            </a:fld>
            <a:endParaRPr lang="en-US" altLang="en-US" sz="900">
              <a:solidFill>
                <a:srgbClr val="000000"/>
              </a:solidFill>
            </a:endParaRPr>
          </a:p>
        </p:txBody>
      </p:sp>
      <p:sp>
        <p:nvSpPr>
          <p:cNvPr id="1026" name="Rectangle 4">
            <a:extLst>
              <a:ext uri="{FF2B5EF4-FFF2-40B4-BE49-F238E27FC236}">
                <a16:creationId xmlns:a16="http://schemas.microsoft.com/office/drawing/2014/main" id="{8E126A3C-C746-4AC0-80D8-B1C0E58172E6}"/>
              </a:ext>
            </a:extLst>
          </p:cNvPr>
          <p:cNvSpPr>
            <a:spLocks noGrp="1" noChangeArrowheads="1"/>
          </p:cNvSpPr>
          <p:nvPr>
            <p:ph type="body" idx="1"/>
          </p:nvPr>
        </p:nvSpPr>
        <p:spPr bwMode="auto">
          <a:xfrm>
            <a:off x="625475" y="1674813"/>
            <a:ext cx="7772400" cy="434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90488" tIns="44450" rIns="90488" bIns="4445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3">
            <a:extLst>
              <a:ext uri="{FF2B5EF4-FFF2-40B4-BE49-F238E27FC236}">
                <a16:creationId xmlns:a16="http://schemas.microsoft.com/office/drawing/2014/main" id="{44246D90-AE25-44B2-80A4-54805F4CE825}"/>
              </a:ext>
            </a:extLst>
          </p:cNvPr>
          <p:cNvSpPr>
            <a:spLocks noGrp="1" noChangeArrowheads="1"/>
          </p:cNvSpPr>
          <p:nvPr>
            <p:ph type="title"/>
          </p:nvPr>
        </p:nvSpPr>
        <p:spPr bwMode="auto">
          <a:xfrm>
            <a:off x="901700" y="481013"/>
            <a:ext cx="7540625" cy="941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0" tIns="46038" rIns="0" bIns="46038" numCol="1" anchor="t" anchorCtr="0" compatLnSpc="1">
            <a:prstTxWarp prst="textNoShape">
              <a:avLst/>
            </a:prstTxWarp>
          </a:bodyPr>
          <a:lstStyle/>
          <a:p>
            <a:pPr lvl="0"/>
            <a:r>
              <a:rPr lang="en-US" altLang="en-US"/>
              <a:t>Click to edit Master title style</a:t>
            </a:r>
          </a:p>
        </p:txBody>
      </p:sp>
    </p:spTree>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Lst>
  <p:transition/>
  <p:txStyles>
    <p:titleStyle>
      <a:lvl1pPr algn="l" rtl="0" eaLnBrk="0" fontAlgn="base" hangingPunct="0">
        <a:spcBef>
          <a:spcPct val="0"/>
        </a:spcBef>
        <a:spcAft>
          <a:spcPct val="0"/>
        </a:spcAft>
        <a:defRPr sz="2400" b="1" kern="1200">
          <a:solidFill>
            <a:srgbClr val="FF0000"/>
          </a:solidFill>
          <a:latin typeface="+mj-lt"/>
          <a:ea typeface="+mj-ea"/>
          <a:cs typeface="+mj-cs"/>
        </a:defRPr>
      </a:lvl1pPr>
      <a:lvl2pPr algn="l" rtl="0" eaLnBrk="0" fontAlgn="base" hangingPunct="0">
        <a:spcBef>
          <a:spcPct val="0"/>
        </a:spcBef>
        <a:spcAft>
          <a:spcPct val="0"/>
        </a:spcAft>
        <a:defRPr sz="2400" b="1">
          <a:solidFill>
            <a:srgbClr val="FF0000"/>
          </a:solidFill>
          <a:latin typeface="Arial" panose="020B0604020202020204" pitchFamily="34" charset="0"/>
          <a:ea typeface="ヒラギノ角ゴ Pro W3"/>
          <a:cs typeface="ヒラギノ角ゴ Pro W3"/>
        </a:defRPr>
      </a:lvl2pPr>
      <a:lvl3pPr algn="l" rtl="0" eaLnBrk="0" fontAlgn="base" hangingPunct="0">
        <a:spcBef>
          <a:spcPct val="0"/>
        </a:spcBef>
        <a:spcAft>
          <a:spcPct val="0"/>
        </a:spcAft>
        <a:defRPr sz="2400" b="1">
          <a:solidFill>
            <a:srgbClr val="FF0000"/>
          </a:solidFill>
          <a:latin typeface="Arial" panose="020B0604020202020204" pitchFamily="34" charset="0"/>
          <a:ea typeface="ヒラギノ角ゴ Pro W3"/>
          <a:cs typeface="ヒラギノ角ゴ Pro W3"/>
        </a:defRPr>
      </a:lvl3pPr>
      <a:lvl4pPr algn="l" rtl="0" eaLnBrk="0" fontAlgn="base" hangingPunct="0">
        <a:spcBef>
          <a:spcPct val="0"/>
        </a:spcBef>
        <a:spcAft>
          <a:spcPct val="0"/>
        </a:spcAft>
        <a:defRPr sz="2400" b="1">
          <a:solidFill>
            <a:srgbClr val="FF0000"/>
          </a:solidFill>
          <a:latin typeface="Arial" panose="020B0604020202020204" pitchFamily="34" charset="0"/>
          <a:ea typeface="ヒラギノ角ゴ Pro W3"/>
          <a:cs typeface="ヒラギノ角ゴ Pro W3"/>
        </a:defRPr>
      </a:lvl4pPr>
      <a:lvl5pPr algn="l" rtl="0" eaLnBrk="0" fontAlgn="base" hangingPunct="0">
        <a:spcBef>
          <a:spcPct val="0"/>
        </a:spcBef>
        <a:spcAft>
          <a:spcPct val="0"/>
        </a:spcAft>
        <a:defRPr sz="2400" b="1">
          <a:solidFill>
            <a:srgbClr val="FF0000"/>
          </a:solidFill>
          <a:latin typeface="Arial" panose="020B0604020202020204" pitchFamily="34" charset="0"/>
          <a:ea typeface="ヒラギノ角ゴ Pro W3"/>
          <a:cs typeface="ヒラギノ角ゴ Pro W3"/>
        </a:defRPr>
      </a:lvl5pPr>
      <a:lvl6pPr marL="4572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6pPr>
      <a:lvl7pPr marL="9144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7pPr>
      <a:lvl8pPr marL="13716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8pPr>
      <a:lvl9pPr marL="18288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9pPr>
    </p:titleStyle>
    <p:bodyStyle>
      <a:lvl1pPr marL="169863" indent="-169863" algn="l" rtl="0" eaLnBrk="0" fontAlgn="base" hangingPunct="0">
        <a:spcBef>
          <a:spcPct val="34000"/>
        </a:spcBef>
        <a:spcAft>
          <a:spcPct val="0"/>
        </a:spcAft>
        <a:buClr>
          <a:schemeClr val="tx1"/>
        </a:buClr>
        <a:buSzPct val="100000"/>
        <a:buFont typeface="Symbol" panose="05050102010706020507" pitchFamily="18" charset="2"/>
        <a:buChar char="·"/>
        <a:defRPr sz="1600" kern="1200">
          <a:solidFill>
            <a:schemeClr val="tx1"/>
          </a:solidFill>
          <a:latin typeface="+mn-lt"/>
          <a:ea typeface="+mn-ea"/>
          <a:cs typeface="+mn-cs"/>
        </a:defRPr>
      </a:lvl1pPr>
      <a:lvl2pPr marL="574675" indent="-290513" algn="l" rtl="0" eaLnBrk="0" fontAlgn="base" hangingPunct="0">
        <a:spcBef>
          <a:spcPct val="20000"/>
        </a:spcBef>
        <a:spcAft>
          <a:spcPct val="0"/>
        </a:spcAft>
        <a:buSzPct val="100000"/>
        <a:buFont typeface="Symbol" panose="05050102010706020507" pitchFamily="18" charset="2"/>
        <a:buChar char="·"/>
        <a:defRPr sz="1600" kern="1200">
          <a:solidFill>
            <a:schemeClr val="tx1"/>
          </a:solidFill>
          <a:latin typeface="+mn-lt"/>
          <a:ea typeface="+mn-ea"/>
          <a:cs typeface="+mn-cs"/>
        </a:defRPr>
      </a:lvl2pPr>
      <a:lvl3pPr marL="914400" indent="-222250" algn="l" rtl="0" eaLnBrk="0" fontAlgn="base" hangingPunct="0">
        <a:spcBef>
          <a:spcPct val="20000"/>
        </a:spcBef>
        <a:spcAft>
          <a:spcPct val="0"/>
        </a:spcAft>
        <a:buClr>
          <a:srgbClr val="669999"/>
        </a:buClr>
        <a:buSzPct val="100000"/>
        <a:buFont typeface="Symbol" panose="05050102010706020507" pitchFamily="18" charset="2"/>
        <a:buChar char="·"/>
        <a:defRPr sz="1600" kern="1200">
          <a:solidFill>
            <a:schemeClr val="tx1"/>
          </a:solidFill>
          <a:latin typeface="+mn-lt"/>
          <a:ea typeface="+mn-ea"/>
          <a:cs typeface="+mn-cs"/>
        </a:defRPr>
      </a:lvl3pPr>
      <a:lvl4pPr marL="1600200" indent="-228600" algn="l" rtl="0" eaLnBrk="0" fontAlgn="base" hangingPunct="0">
        <a:spcBef>
          <a:spcPct val="20000"/>
        </a:spcBef>
        <a:spcAft>
          <a:spcPct val="0"/>
        </a:spcAft>
        <a:buSzPct val="100000"/>
        <a:buChar char="–"/>
        <a:defRPr sz="1400" kern="1200">
          <a:solidFill>
            <a:schemeClr val="bg2"/>
          </a:solidFill>
          <a:latin typeface="Tahoma" panose="020B0604030504040204" pitchFamily="34" charset="0"/>
          <a:ea typeface="+mn-ea"/>
          <a:cs typeface="+mn-cs"/>
        </a:defRPr>
      </a:lvl4pPr>
      <a:lvl5pPr marL="2057400" indent="-228600" algn="l" rtl="0" eaLnBrk="0" fontAlgn="base" hangingPunct="0">
        <a:spcBef>
          <a:spcPct val="20000"/>
        </a:spcBef>
        <a:spcAft>
          <a:spcPct val="0"/>
        </a:spcAft>
        <a:buSzPct val="100000"/>
        <a:buChar char="»"/>
        <a:defRPr sz="2000" kern="1200">
          <a:solidFill>
            <a:schemeClr val="tx1"/>
          </a:solidFill>
          <a:latin typeface="Tahoma" panose="020B060403050404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ext Box 4">
            <a:extLst>
              <a:ext uri="{FF2B5EF4-FFF2-40B4-BE49-F238E27FC236}">
                <a16:creationId xmlns:a16="http://schemas.microsoft.com/office/drawing/2014/main" id="{5DD2CD20-A2A5-48A8-95C4-DE55A6AAC880}"/>
              </a:ext>
            </a:extLst>
          </p:cNvPr>
          <p:cNvSpPr txBox="1">
            <a:spLocks noChangeArrowheads="1"/>
          </p:cNvSpPr>
          <p:nvPr/>
        </p:nvSpPr>
        <p:spPr bwMode="auto">
          <a:xfrm>
            <a:off x="228600" y="6604000"/>
            <a:ext cx="8763000" cy="257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33" tIns="51417" rIns="102833" bIns="51417">
            <a:spAutoFit/>
          </a:bodyPr>
          <a:lstStyle>
            <a:lvl1pPr defTabSz="1028700">
              <a:defRPr sz="2400">
                <a:solidFill>
                  <a:schemeClr val="tx1"/>
                </a:solidFill>
                <a:latin typeface="Arial" panose="020B0604020202020204" pitchFamily="34" charset="0"/>
              </a:defRPr>
            </a:lvl1pPr>
            <a:lvl2pPr marL="742950" indent="-285750" defTabSz="1028700">
              <a:defRPr sz="2400">
                <a:solidFill>
                  <a:schemeClr val="tx1"/>
                </a:solidFill>
                <a:latin typeface="Arial" panose="020B0604020202020204" pitchFamily="34" charset="0"/>
              </a:defRPr>
            </a:lvl2pPr>
            <a:lvl3pPr marL="1143000" indent="-228600" defTabSz="1028700">
              <a:defRPr sz="2400">
                <a:solidFill>
                  <a:schemeClr val="tx1"/>
                </a:solidFill>
                <a:latin typeface="Arial" panose="020B0604020202020204" pitchFamily="34" charset="0"/>
              </a:defRPr>
            </a:lvl3pPr>
            <a:lvl4pPr marL="1600200" indent="-228600" defTabSz="1028700">
              <a:defRPr sz="2400">
                <a:solidFill>
                  <a:schemeClr val="tx1"/>
                </a:solidFill>
                <a:latin typeface="Arial" panose="020B0604020202020204" pitchFamily="34" charset="0"/>
              </a:defRPr>
            </a:lvl4pPr>
            <a:lvl5pPr marL="2057400" indent="-228600" defTabSz="1028700">
              <a:defRPr sz="2400">
                <a:solidFill>
                  <a:schemeClr val="tx1"/>
                </a:solidFill>
                <a:latin typeface="Arial" panose="020B0604020202020204" pitchFamily="34" charset="0"/>
              </a:defRPr>
            </a:lvl5pPr>
            <a:lvl6pPr marL="2514600" indent="-228600" defTabSz="1028700" eaLnBrk="0" fontAlgn="base" hangingPunct="0">
              <a:spcBef>
                <a:spcPct val="0"/>
              </a:spcBef>
              <a:spcAft>
                <a:spcPct val="0"/>
              </a:spcAft>
              <a:defRPr sz="2400">
                <a:solidFill>
                  <a:schemeClr val="tx1"/>
                </a:solidFill>
                <a:latin typeface="Arial" panose="020B0604020202020204" pitchFamily="34" charset="0"/>
              </a:defRPr>
            </a:lvl6pPr>
            <a:lvl7pPr marL="2971800" indent="-228600" defTabSz="1028700" eaLnBrk="0" fontAlgn="base" hangingPunct="0">
              <a:spcBef>
                <a:spcPct val="0"/>
              </a:spcBef>
              <a:spcAft>
                <a:spcPct val="0"/>
              </a:spcAft>
              <a:defRPr sz="2400">
                <a:solidFill>
                  <a:schemeClr val="tx1"/>
                </a:solidFill>
                <a:latin typeface="Arial" panose="020B0604020202020204" pitchFamily="34" charset="0"/>
              </a:defRPr>
            </a:lvl7pPr>
            <a:lvl8pPr marL="3429000" indent="-228600" defTabSz="1028700" eaLnBrk="0" fontAlgn="base" hangingPunct="0">
              <a:spcBef>
                <a:spcPct val="0"/>
              </a:spcBef>
              <a:spcAft>
                <a:spcPct val="0"/>
              </a:spcAft>
              <a:defRPr sz="2400">
                <a:solidFill>
                  <a:schemeClr val="tx1"/>
                </a:solidFill>
                <a:latin typeface="Arial" panose="020B0604020202020204" pitchFamily="34" charset="0"/>
              </a:defRPr>
            </a:lvl8pPr>
            <a:lvl9pPr marL="3886200" indent="-228600" defTabSz="10287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spcBef>
                <a:spcPct val="50000"/>
              </a:spcBef>
            </a:pPr>
            <a:r>
              <a:rPr lang="en-US" sz="1000" i="1" dirty="0"/>
              <a:t>Copyright © 2020 McGraw-Hill Education. All rights reserved. No reproduction or distribution without the prior written consent of McGraw-Hill Education</a:t>
            </a:r>
            <a:r>
              <a:rPr lang="en-US" altLang="en-US" sz="1000" dirty="0"/>
              <a:t>.</a:t>
            </a:r>
          </a:p>
        </p:txBody>
      </p:sp>
      <p:sp>
        <p:nvSpPr>
          <p:cNvPr id="4099" name="Title 2">
            <a:extLst>
              <a:ext uri="{FF2B5EF4-FFF2-40B4-BE49-F238E27FC236}">
                <a16:creationId xmlns:a16="http://schemas.microsoft.com/office/drawing/2014/main" id="{D4652781-A1F0-4624-B556-687FC1E301A4}"/>
              </a:ext>
            </a:extLst>
          </p:cNvPr>
          <p:cNvSpPr>
            <a:spLocks/>
          </p:cNvSpPr>
          <p:nvPr/>
        </p:nvSpPr>
        <p:spPr bwMode="auto">
          <a:xfrm>
            <a:off x="0" y="1676400"/>
            <a:ext cx="9144000" cy="1924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dist="38099" dir="2700000" algn="ctr" rotWithShape="0">
                    <a:schemeClr val="bg2">
                      <a:alpha val="74997"/>
                    </a:schemeClr>
                  </a:outerShdw>
                </a:effectLst>
              </a14:hiddenEffects>
            </a:ext>
          </a:extLst>
        </p:spPr>
        <p:txBody>
          <a:bodyPr lIns="0" tIns="46038" rIns="0" bIns="46038"/>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r>
              <a:rPr lang="en-US" altLang="en-US" sz="5400" b="1"/>
              <a:t>Biology</a:t>
            </a:r>
          </a:p>
        </p:txBody>
      </p:sp>
      <p:sp>
        <p:nvSpPr>
          <p:cNvPr id="4100" name="Text Box 9">
            <a:extLst>
              <a:ext uri="{FF2B5EF4-FFF2-40B4-BE49-F238E27FC236}">
                <a16:creationId xmlns:a16="http://schemas.microsoft.com/office/drawing/2014/main" id="{252AE976-AFFF-4B9C-9D51-60796403ECF9}"/>
              </a:ext>
            </a:extLst>
          </p:cNvPr>
          <p:cNvSpPr txBox="1">
            <a:spLocks noChangeArrowheads="1"/>
          </p:cNvSpPr>
          <p:nvPr/>
        </p:nvSpPr>
        <p:spPr bwMode="auto">
          <a:xfrm>
            <a:off x="0" y="3657600"/>
            <a:ext cx="9144000" cy="1081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a:solidFill>
                  <a:srgbClr val="000000"/>
                </a:solidFill>
              </a:rPr>
              <a:t>Membranes</a:t>
            </a:r>
          </a:p>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a:solidFill>
                  <a:srgbClr val="000000"/>
                </a:solidFill>
              </a:rPr>
              <a:t>Clicker Questions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a:extLst>
              <a:ext uri="{FF2B5EF4-FFF2-40B4-BE49-F238E27FC236}">
                <a16:creationId xmlns:a16="http://schemas.microsoft.com/office/drawing/2014/main" id="{B41A52C7-765C-41CC-9651-A6E29B81227C}"/>
              </a:ext>
            </a:extLst>
          </p:cNvPr>
          <p:cNvSpPr>
            <a:spLocks noGrp="1" noChangeArrowheads="1"/>
          </p:cNvSpPr>
          <p:nvPr>
            <p:ph type="title"/>
          </p:nvPr>
        </p:nvSpPr>
        <p:spPr/>
        <p:txBody>
          <a:bodyPr/>
          <a:lstStyle/>
          <a:p>
            <a:pPr eaLnBrk="1" hangingPunct="1"/>
            <a:r>
              <a:rPr lang="en-US" altLang="en-US"/>
              <a:t>Question 8</a:t>
            </a:r>
          </a:p>
        </p:txBody>
      </p:sp>
      <p:sp>
        <p:nvSpPr>
          <p:cNvPr id="11267" name="Rectangle 6">
            <a:extLst>
              <a:ext uri="{FF2B5EF4-FFF2-40B4-BE49-F238E27FC236}">
                <a16:creationId xmlns:a16="http://schemas.microsoft.com/office/drawing/2014/main" id="{F7594CCB-1C76-4602-B521-BA45AE0117AE}"/>
              </a:ext>
            </a:extLst>
          </p:cNvPr>
          <p:cNvSpPr>
            <a:spLocks noGrp="1" noChangeArrowheads="1"/>
          </p:cNvSpPr>
          <p:nvPr>
            <p:ph type="body" idx="1"/>
          </p:nvPr>
        </p:nvSpPr>
        <p:spPr/>
        <p:txBody>
          <a:bodyPr/>
          <a:lstStyle/>
          <a:p>
            <a:pPr eaLnBrk="1" hangingPunct="1">
              <a:buFont typeface="Wingdings" panose="05000000000000000000" pitchFamily="2" charset="2"/>
              <a:buNone/>
              <a:defRPr/>
            </a:pPr>
            <a:r>
              <a:rPr lang="en-US" sz="2400" dirty="0"/>
              <a:t>	A cell is placed in an hypertonic solution. Which way will the water move?</a:t>
            </a:r>
          </a:p>
          <a:p>
            <a:pPr marL="1360488" lvl="2" indent="-514350" eaLnBrk="1" hangingPunct="1">
              <a:buFont typeface="Wingdings" panose="05000000000000000000" pitchFamily="2" charset="2"/>
              <a:buAutoNum type="alphaLcPeriod"/>
              <a:defRPr/>
            </a:pPr>
            <a:r>
              <a:rPr lang="en-US" dirty="0"/>
              <a:t>Into the cell</a:t>
            </a:r>
          </a:p>
          <a:p>
            <a:pPr marL="1360488" lvl="2" indent="-514350" eaLnBrk="1" hangingPunct="1">
              <a:buFont typeface="Wingdings" panose="05000000000000000000" pitchFamily="2" charset="2"/>
              <a:buAutoNum type="alphaLcPeriod"/>
              <a:defRPr/>
            </a:pPr>
            <a:r>
              <a:rPr lang="en-US" dirty="0"/>
              <a:t>Out of the cell</a:t>
            </a:r>
          </a:p>
          <a:p>
            <a:pPr marL="1360488" lvl="2" indent="-514350" eaLnBrk="1" hangingPunct="1">
              <a:buFont typeface="Wingdings" panose="05000000000000000000" pitchFamily="2" charset="2"/>
              <a:buAutoNum type="alphaLcPeriod"/>
              <a:defRPr/>
            </a:pPr>
            <a:r>
              <a:rPr lang="en-US" dirty="0"/>
              <a:t>No net movement</a:t>
            </a:r>
          </a:p>
          <a:p>
            <a:pPr marL="514350" indent="-514350" eaLnBrk="1" hangingPunct="1">
              <a:buFont typeface="Wingdings" panose="05000000000000000000" pitchFamily="2" charset="2"/>
              <a:buAutoNum type="alphaLcPeriod"/>
              <a:defRPr/>
            </a:pPr>
            <a:endParaRPr lang="en-US" sz="24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a:extLst>
              <a:ext uri="{FF2B5EF4-FFF2-40B4-BE49-F238E27FC236}">
                <a16:creationId xmlns:a16="http://schemas.microsoft.com/office/drawing/2014/main" id="{A4640CFA-2044-4DD2-B77C-742D35888D9F}"/>
              </a:ext>
            </a:extLst>
          </p:cNvPr>
          <p:cNvSpPr>
            <a:spLocks noGrp="1" noChangeArrowheads="1"/>
          </p:cNvSpPr>
          <p:nvPr>
            <p:ph type="title"/>
          </p:nvPr>
        </p:nvSpPr>
        <p:spPr/>
        <p:txBody>
          <a:bodyPr/>
          <a:lstStyle/>
          <a:p>
            <a:pPr eaLnBrk="1" hangingPunct="1"/>
            <a:r>
              <a:rPr lang="en-US" altLang="en-US"/>
              <a:t>Question 9</a:t>
            </a:r>
          </a:p>
        </p:txBody>
      </p:sp>
      <p:sp>
        <p:nvSpPr>
          <p:cNvPr id="11267" name="Rectangle 6">
            <a:extLst>
              <a:ext uri="{FF2B5EF4-FFF2-40B4-BE49-F238E27FC236}">
                <a16:creationId xmlns:a16="http://schemas.microsoft.com/office/drawing/2014/main" id="{DCAFE422-E302-4371-8A03-EB27BC01ECDD}"/>
              </a:ext>
            </a:extLst>
          </p:cNvPr>
          <p:cNvSpPr>
            <a:spLocks noGrp="1" noChangeArrowheads="1"/>
          </p:cNvSpPr>
          <p:nvPr>
            <p:ph type="body" idx="1"/>
          </p:nvPr>
        </p:nvSpPr>
        <p:spPr/>
        <p:txBody>
          <a:bodyPr/>
          <a:lstStyle/>
          <a:p>
            <a:pPr eaLnBrk="1" hangingPunct="1">
              <a:buFont typeface="Wingdings" panose="05000000000000000000" pitchFamily="2" charset="2"/>
              <a:buNone/>
              <a:defRPr/>
            </a:pPr>
            <a:r>
              <a:rPr lang="en-US" sz="2400" dirty="0"/>
              <a:t>	What type of transport protein can move 2 or more different molecules in opposite directions?</a:t>
            </a:r>
          </a:p>
          <a:p>
            <a:pPr marL="1360488" lvl="2" indent="-514350" eaLnBrk="1" hangingPunct="1">
              <a:buFont typeface="Wingdings" panose="05000000000000000000" pitchFamily="2" charset="2"/>
              <a:buAutoNum type="alphaLcPeriod"/>
              <a:defRPr/>
            </a:pPr>
            <a:r>
              <a:rPr lang="en-US" dirty="0" err="1"/>
              <a:t>Uniporter</a:t>
            </a:r>
            <a:endParaRPr lang="en-US" dirty="0"/>
          </a:p>
          <a:p>
            <a:pPr marL="1360488" lvl="2" indent="-514350" eaLnBrk="1" hangingPunct="1">
              <a:buFont typeface="Wingdings" panose="05000000000000000000" pitchFamily="2" charset="2"/>
              <a:buAutoNum type="alphaLcPeriod"/>
              <a:defRPr/>
            </a:pPr>
            <a:r>
              <a:rPr lang="en-US" dirty="0" err="1"/>
              <a:t>Antiporter</a:t>
            </a:r>
            <a:endParaRPr lang="en-US" dirty="0"/>
          </a:p>
          <a:p>
            <a:pPr marL="1360488" lvl="2" indent="-514350" eaLnBrk="1" hangingPunct="1">
              <a:buFont typeface="Wingdings" panose="05000000000000000000" pitchFamily="2" charset="2"/>
              <a:buAutoNum type="alphaLcPeriod"/>
              <a:defRPr/>
            </a:pPr>
            <a:r>
              <a:rPr lang="en-US" dirty="0" err="1"/>
              <a:t>Symporter</a:t>
            </a:r>
            <a:endParaRPr lang="en-US" dirty="0"/>
          </a:p>
          <a:p>
            <a:pPr marL="1360488" lvl="2" indent="-514350" eaLnBrk="1" hangingPunct="1">
              <a:buFont typeface="Wingdings" panose="05000000000000000000" pitchFamily="2" charset="2"/>
              <a:buAutoNum type="alphaLcPeriod"/>
              <a:defRPr/>
            </a:pPr>
            <a:r>
              <a:rPr lang="en-US" dirty="0" err="1"/>
              <a:t>Multiporter</a:t>
            </a:r>
            <a:endParaRPr lang="en-US" dirty="0"/>
          </a:p>
          <a:p>
            <a:pPr marL="1360488" lvl="2" indent="-514350" eaLnBrk="1" hangingPunct="1">
              <a:buFont typeface="Wingdings" panose="05000000000000000000" pitchFamily="2" charset="2"/>
              <a:buAutoNum type="alphaLcPeriod"/>
              <a:defRPr/>
            </a:pPr>
            <a:r>
              <a:rPr lang="en-US" dirty="0" err="1"/>
              <a:t>Diporter</a:t>
            </a:r>
            <a:endParaRPr lang="en-US" dirty="0"/>
          </a:p>
          <a:p>
            <a:pPr marL="514350" indent="-514350" eaLnBrk="1" hangingPunct="1">
              <a:buFont typeface="Wingdings" panose="05000000000000000000" pitchFamily="2" charset="2"/>
              <a:buAutoNum type="alphaLcPeriod"/>
              <a:defRPr/>
            </a:pPr>
            <a:endParaRPr lang="en-US" sz="24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a:extLst>
              <a:ext uri="{FF2B5EF4-FFF2-40B4-BE49-F238E27FC236}">
                <a16:creationId xmlns:a16="http://schemas.microsoft.com/office/drawing/2014/main" id="{47A0BE43-B74E-47B7-B2F5-B60DC027B3BB}"/>
              </a:ext>
            </a:extLst>
          </p:cNvPr>
          <p:cNvSpPr>
            <a:spLocks noGrp="1" noChangeArrowheads="1"/>
          </p:cNvSpPr>
          <p:nvPr>
            <p:ph type="title"/>
          </p:nvPr>
        </p:nvSpPr>
        <p:spPr/>
        <p:txBody>
          <a:bodyPr/>
          <a:lstStyle/>
          <a:p>
            <a:pPr eaLnBrk="1" hangingPunct="1"/>
            <a:r>
              <a:rPr lang="en-US" altLang="en-US"/>
              <a:t>Question 10</a:t>
            </a:r>
          </a:p>
        </p:txBody>
      </p:sp>
      <p:sp>
        <p:nvSpPr>
          <p:cNvPr id="11267" name="Rectangle 6">
            <a:extLst>
              <a:ext uri="{FF2B5EF4-FFF2-40B4-BE49-F238E27FC236}">
                <a16:creationId xmlns:a16="http://schemas.microsoft.com/office/drawing/2014/main" id="{7D952C61-FAF4-42BB-A14C-D5A8F612D0B8}"/>
              </a:ext>
            </a:extLst>
          </p:cNvPr>
          <p:cNvSpPr>
            <a:spLocks noGrp="1" noChangeArrowheads="1"/>
          </p:cNvSpPr>
          <p:nvPr>
            <p:ph type="body" idx="1"/>
          </p:nvPr>
        </p:nvSpPr>
        <p:spPr/>
        <p:txBody>
          <a:bodyPr/>
          <a:lstStyle/>
          <a:p>
            <a:pPr eaLnBrk="1" hangingPunct="1">
              <a:buFont typeface="Wingdings" panose="05000000000000000000" pitchFamily="2" charset="2"/>
              <a:buNone/>
              <a:defRPr/>
            </a:pPr>
            <a:r>
              <a:rPr lang="en-US" sz="2400" dirty="0"/>
              <a:t>	Phospholipids are synthesized in the —</a:t>
            </a:r>
          </a:p>
          <a:p>
            <a:pPr marL="1360488" lvl="2" indent="-514350" eaLnBrk="1" hangingPunct="1">
              <a:buFont typeface="Wingdings" panose="05000000000000000000" pitchFamily="2" charset="2"/>
              <a:buAutoNum type="alphaLcPeriod"/>
              <a:defRPr/>
            </a:pPr>
            <a:r>
              <a:rPr lang="en-US" dirty="0"/>
              <a:t>Nucleus</a:t>
            </a:r>
          </a:p>
          <a:p>
            <a:pPr marL="1360488" lvl="2" indent="-514350" eaLnBrk="1" hangingPunct="1">
              <a:buFont typeface="Wingdings" panose="05000000000000000000" pitchFamily="2" charset="2"/>
              <a:buAutoNum type="alphaLcPeriod"/>
              <a:defRPr/>
            </a:pPr>
            <a:r>
              <a:rPr lang="en-US" dirty="0"/>
              <a:t>Golgi apparatus</a:t>
            </a:r>
          </a:p>
          <a:p>
            <a:pPr marL="1360488" lvl="2" indent="-514350" eaLnBrk="1" hangingPunct="1">
              <a:buFont typeface="Wingdings" panose="05000000000000000000" pitchFamily="2" charset="2"/>
              <a:buAutoNum type="alphaLcPeriod"/>
              <a:defRPr/>
            </a:pPr>
            <a:r>
              <a:rPr lang="en-US" dirty="0"/>
              <a:t>Mitochondria</a:t>
            </a:r>
          </a:p>
          <a:p>
            <a:pPr marL="1360488" lvl="2" indent="-514350" eaLnBrk="1" hangingPunct="1">
              <a:buFont typeface="Wingdings" panose="05000000000000000000" pitchFamily="2" charset="2"/>
              <a:buAutoNum type="alphaLcPeriod"/>
              <a:defRPr/>
            </a:pPr>
            <a:r>
              <a:rPr lang="en-US" dirty="0" err="1"/>
              <a:t>Ribosomes</a:t>
            </a:r>
            <a:endParaRPr lang="en-US" dirty="0"/>
          </a:p>
          <a:p>
            <a:pPr marL="1360488" lvl="2" indent="-514350" eaLnBrk="1" hangingPunct="1">
              <a:buFont typeface="Wingdings" panose="05000000000000000000" pitchFamily="2" charset="2"/>
              <a:buAutoNum type="alphaLcPeriod"/>
              <a:defRPr/>
            </a:pPr>
            <a:r>
              <a:rPr lang="en-US" dirty="0"/>
              <a:t>Endoplasmic reticulum</a:t>
            </a:r>
          </a:p>
          <a:p>
            <a:pPr marL="514350" indent="-514350" eaLnBrk="1" hangingPunct="1">
              <a:buFont typeface="Wingdings" panose="05000000000000000000" pitchFamily="2" charset="2"/>
              <a:buAutoNum type="alphaLcPeriod"/>
              <a:defRPr/>
            </a:pPr>
            <a:endParaRPr lang="en-US" sz="24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a:extLst>
              <a:ext uri="{FF2B5EF4-FFF2-40B4-BE49-F238E27FC236}">
                <a16:creationId xmlns:a16="http://schemas.microsoft.com/office/drawing/2014/main" id="{A5F6C9C9-BC2C-4FC3-941B-955608394B29}"/>
              </a:ext>
            </a:extLst>
          </p:cNvPr>
          <p:cNvSpPr>
            <a:spLocks noGrp="1" noChangeArrowheads="1"/>
          </p:cNvSpPr>
          <p:nvPr>
            <p:ph type="title"/>
          </p:nvPr>
        </p:nvSpPr>
        <p:spPr/>
        <p:txBody>
          <a:bodyPr/>
          <a:lstStyle/>
          <a:p>
            <a:pPr eaLnBrk="1" hangingPunct="1"/>
            <a:r>
              <a:rPr lang="en-US" altLang="en-US"/>
              <a:t>Question 11</a:t>
            </a:r>
          </a:p>
        </p:txBody>
      </p:sp>
      <p:sp>
        <p:nvSpPr>
          <p:cNvPr id="27651" name="Rectangle 6">
            <a:extLst>
              <a:ext uri="{FF2B5EF4-FFF2-40B4-BE49-F238E27FC236}">
                <a16:creationId xmlns:a16="http://schemas.microsoft.com/office/drawing/2014/main" id="{7B9A5367-0DEC-4FEB-BA79-3BE9B18B4F8B}"/>
              </a:ext>
            </a:extLst>
          </p:cNvPr>
          <p:cNvSpPr>
            <a:spLocks noGrp="1" noChangeArrowheads="1"/>
          </p:cNvSpPr>
          <p:nvPr>
            <p:ph type="body" idx="1"/>
          </p:nvPr>
        </p:nvSpPr>
        <p:spPr/>
        <p:txBody>
          <a:bodyPr/>
          <a:lstStyle/>
          <a:p>
            <a:pPr eaLnBrk="1" hangingPunct="1">
              <a:buFont typeface="Wingdings" panose="05000000000000000000" pitchFamily="2" charset="2"/>
              <a:buNone/>
            </a:pPr>
            <a:r>
              <a:rPr lang="en-US" altLang="en-US" sz="2400"/>
              <a:t>     Water can freely pass through the cell’s membrane provided the cell is being exposed to a hypotonic solution.</a:t>
            </a:r>
          </a:p>
          <a:p>
            <a:pPr marL="1360488" lvl="2" indent="-514350" eaLnBrk="1" hangingPunct="1">
              <a:buFont typeface="Wingdings" panose="05000000000000000000" pitchFamily="2" charset="2"/>
              <a:buAutoNum type="alphaLcPeriod"/>
            </a:pPr>
            <a:r>
              <a:rPr lang="en-US" altLang="en-US"/>
              <a:t>This is true</a:t>
            </a:r>
          </a:p>
          <a:p>
            <a:pPr marL="1360488" lvl="2" indent="-514350" eaLnBrk="1" hangingPunct="1">
              <a:buFont typeface="Wingdings" panose="05000000000000000000" pitchFamily="2" charset="2"/>
              <a:buAutoNum type="alphaLcPeriod"/>
            </a:pPr>
            <a:r>
              <a:rPr lang="en-US" altLang="en-US"/>
              <a:t>This is false</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a:extLst>
              <a:ext uri="{FF2B5EF4-FFF2-40B4-BE49-F238E27FC236}">
                <a16:creationId xmlns:a16="http://schemas.microsoft.com/office/drawing/2014/main" id="{F7776817-CA86-4412-AD61-C809F0C46684}"/>
              </a:ext>
            </a:extLst>
          </p:cNvPr>
          <p:cNvSpPr>
            <a:spLocks noGrp="1" noChangeArrowheads="1"/>
          </p:cNvSpPr>
          <p:nvPr>
            <p:ph type="title"/>
          </p:nvPr>
        </p:nvSpPr>
        <p:spPr/>
        <p:txBody>
          <a:bodyPr/>
          <a:lstStyle/>
          <a:p>
            <a:pPr eaLnBrk="1" hangingPunct="1"/>
            <a:r>
              <a:rPr lang="en-US" altLang="en-US"/>
              <a:t>Question 12</a:t>
            </a:r>
          </a:p>
        </p:txBody>
      </p:sp>
      <p:sp>
        <p:nvSpPr>
          <p:cNvPr id="29699" name="Rectangle 6">
            <a:extLst>
              <a:ext uri="{FF2B5EF4-FFF2-40B4-BE49-F238E27FC236}">
                <a16:creationId xmlns:a16="http://schemas.microsoft.com/office/drawing/2014/main" id="{93325D4E-7AE2-4D59-B54D-27C69D5F8921}"/>
              </a:ext>
            </a:extLst>
          </p:cNvPr>
          <p:cNvSpPr>
            <a:spLocks noGrp="1" noChangeArrowheads="1"/>
          </p:cNvSpPr>
          <p:nvPr>
            <p:ph type="body" idx="1"/>
          </p:nvPr>
        </p:nvSpPr>
        <p:spPr/>
        <p:txBody>
          <a:bodyPr/>
          <a:lstStyle/>
          <a:p>
            <a:pPr eaLnBrk="1" hangingPunct="1">
              <a:buFont typeface="Wingdings" panose="05000000000000000000" pitchFamily="2" charset="2"/>
              <a:buNone/>
            </a:pPr>
            <a:r>
              <a:rPr lang="en-US" altLang="en-US" sz="2400"/>
              <a:t>	HIV is a viral disease. The cells are tricked into taking in viruses when the viruses activated a cell surface protein. How would you describe the manner in which the viruses get into his cells?</a:t>
            </a:r>
          </a:p>
          <a:p>
            <a:pPr marL="1347788" lvl="2" indent="-457200" eaLnBrk="1" hangingPunct="1">
              <a:buFont typeface="Arial" panose="020B0604020202020204" pitchFamily="34" charset="0"/>
              <a:buAutoNum type="alphaLcPeriod"/>
            </a:pPr>
            <a:r>
              <a:rPr lang="en-US" altLang="en-US"/>
              <a:t>Exocytosis</a:t>
            </a:r>
          </a:p>
          <a:p>
            <a:pPr marL="1347788" lvl="2" indent="-457200" eaLnBrk="1" hangingPunct="1">
              <a:buFont typeface="Arial" panose="020B0604020202020204" pitchFamily="34" charset="0"/>
              <a:buAutoNum type="alphaLcPeriod"/>
            </a:pPr>
            <a:r>
              <a:rPr lang="en-US" altLang="en-US"/>
              <a:t>Pinocytosis</a:t>
            </a:r>
          </a:p>
          <a:p>
            <a:pPr marL="1347788" lvl="2" indent="-457200" eaLnBrk="1" hangingPunct="1">
              <a:buFont typeface="Arial" panose="020B0604020202020204" pitchFamily="34" charset="0"/>
              <a:buAutoNum type="alphaLcPeriod"/>
            </a:pPr>
            <a:r>
              <a:rPr lang="en-US" altLang="en-US"/>
              <a:t>Phagocytosis</a:t>
            </a:r>
          </a:p>
          <a:p>
            <a:pPr marL="1347788" lvl="2" indent="-457200" eaLnBrk="1" hangingPunct="1">
              <a:buFont typeface="Arial" panose="020B0604020202020204" pitchFamily="34" charset="0"/>
              <a:buAutoNum type="alphaLcPeriod"/>
            </a:pPr>
            <a:r>
              <a:rPr lang="en-US" altLang="en-US"/>
              <a:t>Receptor mediated endocytosis</a:t>
            </a:r>
          </a:p>
          <a:p>
            <a:pPr marL="1347788" lvl="2" indent="-457200" eaLnBrk="1" hangingPunct="1">
              <a:buFont typeface="Arial" panose="020B0604020202020204" pitchFamily="34" charset="0"/>
              <a:buAutoNum type="alphaLcPeriod"/>
            </a:pPr>
            <a:r>
              <a:rPr lang="en-US" altLang="en-US"/>
              <a:t>Facilitated diffusion</a:t>
            </a:r>
          </a:p>
          <a:p>
            <a:pPr eaLnBrk="1" hangingPunct="1">
              <a:lnSpc>
                <a:spcPct val="80000"/>
              </a:lnSpc>
              <a:buFont typeface="Wingdings" panose="05000000000000000000" pitchFamily="2" charset="2"/>
              <a:buNone/>
            </a:pPr>
            <a:endParaRPr lang="en-US" altLang="en-US" sz="140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a:extLst>
              <a:ext uri="{FF2B5EF4-FFF2-40B4-BE49-F238E27FC236}">
                <a16:creationId xmlns:a16="http://schemas.microsoft.com/office/drawing/2014/main" id="{2938F422-7FC2-4126-894C-E40C29C3BC07}"/>
              </a:ext>
            </a:extLst>
          </p:cNvPr>
          <p:cNvSpPr>
            <a:spLocks noGrp="1" noChangeArrowheads="1"/>
          </p:cNvSpPr>
          <p:nvPr>
            <p:ph type="title"/>
          </p:nvPr>
        </p:nvSpPr>
        <p:spPr/>
        <p:txBody>
          <a:bodyPr/>
          <a:lstStyle/>
          <a:p>
            <a:pPr eaLnBrk="1" hangingPunct="1"/>
            <a:r>
              <a:rPr lang="en-US" altLang="en-US"/>
              <a:t>Question 13</a:t>
            </a:r>
          </a:p>
        </p:txBody>
      </p:sp>
      <p:sp>
        <p:nvSpPr>
          <p:cNvPr id="31747" name="Rectangle 6">
            <a:extLst>
              <a:ext uri="{FF2B5EF4-FFF2-40B4-BE49-F238E27FC236}">
                <a16:creationId xmlns:a16="http://schemas.microsoft.com/office/drawing/2014/main" id="{C3D5BEC7-BA27-4736-BCFB-1D235CF7539F}"/>
              </a:ext>
            </a:extLst>
          </p:cNvPr>
          <p:cNvSpPr>
            <a:spLocks noGrp="1" noChangeArrowheads="1"/>
          </p:cNvSpPr>
          <p:nvPr>
            <p:ph type="body" idx="1"/>
          </p:nvPr>
        </p:nvSpPr>
        <p:spPr/>
        <p:txBody>
          <a:bodyPr/>
          <a:lstStyle/>
          <a:p>
            <a:pPr eaLnBrk="1" hangingPunct="1">
              <a:buFont typeface="Wingdings" panose="05000000000000000000" pitchFamily="2" charset="2"/>
              <a:buNone/>
            </a:pPr>
            <a:r>
              <a:rPr lang="en-US" altLang="en-US"/>
              <a:t>	</a:t>
            </a:r>
            <a:r>
              <a:rPr lang="en-US" altLang="en-US" sz="2400"/>
              <a:t>Why is Fe+ not able to move directly through the membrane?</a:t>
            </a:r>
          </a:p>
          <a:p>
            <a:pPr marL="1368425" lvl="2" indent="-514350" eaLnBrk="1" hangingPunct="1">
              <a:buFont typeface="Arial" panose="020B0604020202020204" pitchFamily="34" charset="0"/>
              <a:buAutoNum type="alphaLcPeriod"/>
            </a:pPr>
            <a:r>
              <a:rPr lang="en-US" altLang="en-US"/>
              <a:t>It carries a charge</a:t>
            </a:r>
          </a:p>
          <a:p>
            <a:pPr marL="1368425" lvl="2" indent="-514350" eaLnBrk="1" hangingPunct="1">
              <a:buFont typeface="Arial" panose="020B0604020202020204" pitchFamily="34" charset="0"/>
              <a:buAutoNum type="alphaLcPeriod"/>
            </a:pPr>
            <a:r>
              <a:rPr lang="en-US" altLang="en-US"/>
              <a:t>It is hydrophilic</a:t>
            </a:r>
          </a:p>
          <a:p>
            <a:pPr marL="1368425" lvl="2" indent="-514350" eaLnBrk="1" hangingPunct="1">
              <a:buFont typeface="Arial" panose="020B0604020202020204" pitchFamily="34" charset="0"/>
              <a:buAutoNum type="alphaLcPeriod"/>
            </a:pPr>
            <a:r>
              <a:rPr lang="en-US" altLang="en-US"/>
              <a:t>It is too large</a:t>
            </a:r>
          </a:p>
          <a:p>
            <a:pPr marL="1368425" lvl="2" indent="-514350" eaLnBrk="1" hangingPunct="1">
              <a:buFont typeface="Arial" panose="020B0604020202020204" pitchFamily="34" charset="0"/>
              <a:buAutoNum type="alphaLcPeriod"/>
            </a:pPr>
            <a:r>
              <a:rPr lang="en-US" altLang="en-US"/>
              <a:t>It requires ATP to move</a:t>
            </a:r>
          </a:p>
          <a:p>
            <a:pPr marL="1368425" lvl="2" indent="-514350" eaLnBrk="1" hangingPunct="1">
              <a:buFont typeface="Arial" panose="020B0604020202020204" pitchFamily="34" charset="0"/>
              <a:buAutoNum type="alphaLcPeriod"/>
            </a:pPr>
            <a:r>
              <a:rPr lang="en-US" altLang="en-US"/>
              <a:t>A and B are correct</a:t>
            </a:r>
          </a:p>
          <a:p>
            <a:pPr eaLnBrk="1" hangingPunct="1">
              <a:lnSpc>
                <a:spcPct val="90000"/>
              </a:lnSpc>
              <a:buFont typeface="Wingdings" panose="05000000000000000000" pitchFamily="2" charset="2"/>
              <a:buNone/>
            </a:pPr>
            <a:endParaRPr lang="en-US" altLang="en-US"/>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a:extLst>
              <a:ext uri="{FF2B5EF4-FFF2-40B4-BE49-F238E27FC236}">
                <a16:creationId xmlns:a16="http://schemas.microsoft.com/office/drawing/2014/main" id="{7E000DBB-BA01-418F-81C3-89E02295F6C1}"/>
              </a:ext>
            </a:extLst>
          </p:cNvPr>
          <p:cNvSpPr>
            <a:spLocks noGrp="1" noChangeArrowheads="1"/>
          </p:cNvSpPr>
          <p:nvPr>
            <p:ph type="title"/>
          </p:nvPr>
        </p:nvSpPr>
        <p:spPr/>
        <p:txBody>
          <a:bodyPr/>
          <a:lstStyle/>
          <a:p>
            <a:pPr eaLnBrk="1" hangingPunct="1"/>
            <a:r>
              <a:rPr lang="en-US" altLang="en-US"/>
              <a:t>Question 14</a:t>
            </a:r>
          </a:p>
        </p:txBody>
      </p:sp>
      <p:sp>
        <p:nvSpPr>
          <p:cNvPr id="33795" name="Rectangle 6">
            <a:extLst>
              <a:ext uri="{FF2B5EF4-FFF2-40B4-BE49-F238E27FC236}">
                <a16:creationId xmlns:a16="http://schemas.microsoft.com/office/drawing/2014/main" id="{E2889DCB-2F69-4DA4-958E-ACD9D83C231A}"/>
              </a:ext>
            </a:extLst>
          </p:cNvPr>
          <p:cNvSpPr>
            <a:spLocks noGrp="1" noChangeArrowheads="1"/>
          </p:cNvSpPr>
          <p:nvPr>
            <p:ph type="body" idx="1"/>
          </p:nvPr>
        </p:nvSpPr>
        <p:spPr>
          <a:xfrm>
            <a:off x="990600" y="2057400"/>
            <a:ext cx="7661275" cy="4114800"/>
          </a:xfrm>
        </p:spPr>
        <p:txBody>
          <a:bodyPr/>
          <a:lstStyle/>
          <a:p>
            <a:pPr eaLnBrk="1" hangingPunct="1">
              <a:buFont typeface="Wingdings" panose="05000000000000000000" pitchFamily="2" charset="2"/>
              <a:buNone/>
            </a:pPr>
            <a:r>
              <a:rPr lang="en-US" altLang="en-US" sz="2400"/>
              <a:t>	What type of amino acids would you expect to find in the transmembrane portion of a membrane protein?</a:t>
            </a:r>
          </a:p>
          <a:p>
            <a:pPr marL="1311275" lvl="2" indent="-457200" eaLnBrk="1" hangingPunct="1">
              <a:buFont typeface="Arial" panose="020B0604020202020204" pitchFamily="34" charset="0"/>
              <a:buAutoNum type="alphaLcPeriod"/>
            </a:pPr>
            <a:r>
              <a:rPr lang="en-US" altLang="en-US"/>
              <a:t>Charged amino acids</a:t>
            </a:r>
          </a:p>
          <a:p>
            <a:pPr marL="1311275" lvl="2" indent="-457200" eaLnBrk="1" hangingPunct="1">
              <a:buFont typeface="Arial" panose="020B0604020202020204" pitchFamily="34" charset="0"/>
              <a:buAutoNum type="alphaLcPeriod"/>
            </a:pPr>
            <a:r>
              <a:rPr lang="en-US" altLang="en-US"/>
              <a:t>Polar amino acids</a:t>
            </a:r>
          </a:p>
          <a:p>
            <a:pPr marL="1311275" lvl="2" indent="-457200" eaLnBrk="1" hangingPunct="1">
              <a:buFont typeface="Arial" panose="020B0604020202020204" pitchFamily="34" charset="0"/>
              <a:buAutoNum type="alphaLcPeriod"/>
            </a:pPr>
            <a:r>
              <a:rPr lang="en-US" altLang="en-US"/>
              <a:t>Non-polar amino acids</a:t>
            </a:r>
          </a:p>
          <a:p>
            <a:pPr marL="1311275" lvl="2" indent="-457200" eaLnBrk="1" hangingPunct="1">
              <a:buFont typeface="Arial" panose="020B0604020202020204" pitchFamily="34" charset="0"/>
              <a:buAutoNum type="alphaLcPeriod"/>
            </a:pPr>
            <a:r>
              <a:rPr lang="en-US" altLang="en-US"/>
              <a:t>Hydrophilic amino acids</a:t>
            </a:r>
          </a:p>
          <a:p>
            <a:pPr eaLnBrk="1" hangingPunct="1">
              <a:buFont typeface="Wingdings" panose="05000000000000000000" pitchFamily="2" charset="2"/>
              <a:buNone/>
            </a:pPr>
            <a:endParaRPr lang="en-US" altLang="en-US" sz="240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a:extLst>
              <a:ext uri="{FF2B5EF4-FFF2-40B4-BE49-F238E27FC236}">
                <a16:creationId xmlns:a16="http://schemas.microsoft.com/office/drawing/2014/main" id="{FA493E62-16C4-48A6-903B-3520C089885F}"/>
              </a:ext>
            </a:extLst>
          </p:cNvPr>
          <p:cNvSpPr>
            <a:spLocks noGrp="1" noChangeArrowheads="1"/>
          </p:cNvSpPr>
          <p:nvPr>
            <p:ph type="title"/>
          </p:nvPr>
        </p:nvSpPr>
        <p:spPr/>
        <p:txBody>
          <a:bodyPr/>
          <a:lstStyle/>
          <a:p>
            <a:pPr eaLnBrk="1" hangingPunct="1"/>
            <a:r>
              <a:rPr lang="en-US" altLang="en-US"/>
              <a:t>Question 15</a:t>
            </a:r>
          </a:p>
        </p:txBody>
      </p:sp>
      <p:sp>
        <p:nvSpPr>
          <p:cNvPr id="35843" name="Rectangle 6">
            <a:extLst>
              <a:ext uri="{FF2B5EF4-FFF2-40B4-BE49-F238E27FC236}">
                <a16:creationId xmlns:a16="http://schemas.microsoft.com/office/drawing/2014/main" id="{32F1A251-8872-44F4-A01A-BE17858E03F2}"/>
              </a:ext>
            </a:extLst>
          </p:cNvPr>
          <p:cNvSpPr>
            <a:spLocks noGrp="1" noChangeArrowheads="1"/>
          </p:cNvSpPr>
          <p:nvPr>
            <p:ph type="body" idx="1"/>
          </p:nvPr>
        </p:nvSpPr>
        <p:spPr/>
        <p:txBody>
          <a:bodyPr/>
          <a:lstStyle/>
          <a:p>
            <a:pPr eaLnBrk="1" hangingPunct="1">
              <a:buFont typeface="Wingdings" panose="05000000000000000000" pitchFamily="2" charset="2"/>
              <a:buNone/>
            </a:pPr>
            <a:r>
              <a:rPr lang="en-US" altLang="en-US"/>
              <a:t>	</a:t>
            </a:r>
            <a:r>
              <a:rPr lang="en-US" altLang="en-US" sz="2400"/>
              <a:t>What type of bond attaches carbohydrates to lipids and proteins in the plasma membrane?</a:t>
            </a:r>
          </a:p>
          <a:p>
            <a:pPr marL="1360488" lvl="2" indent="-514350" eaLnBrk="1" hangingPunct="1">
              <a:buFont typeface="Wingdings" panose="05000000000000000000" pitchFamily="2" charset="2"/>
              <a:buAutoNum type="alphaLcPeriod"/>
            </a:pPr>
            <a:r>
              <a:rPr lang="en-US" altLang="en-US"/>
              <a:t>Ionic</a:t>
            </a:r>
          </a:p>
          <a:p>
            <a:pPr marL="1360488" lvl="2" indent="-514350" eaLnBrk="1" hangingPunct="1">
              <a:buFont typeface="Wingdings" panose="05000000000000000000" pitchFamily="2" charset="2"/>
              <a:buAutoNum type="alphaLcPeriod"/>
            </a:pPr>
            <a:r>
              <a:rPr lang="en-US" altLang="en-US"/>
              <a:t>Peptide</a:t>
            </a:r>
          </a:p>
          <a:p>
            <a:pPr marL="1360488" lvl="2" indent="-514350" eaLnBrk="1" hangingPunct="1">
              <a:buFont typeface="Wingdings" panose="05000000000000000000" pitchFamily="2" charset="2"/>
              <a:buAutoNum type="alphaLcPeriod"/>
            </a:pPr>
            <a:r>
              <a:rPr lang="en-US" altLang="en-US"/>
              <a:t>Covalent</a:t>
            </a:r>
          </a:p>
          <a:p>
            <a:pPr marL="1360488" lvl="2" indent="-514350" eaLnBrk="1" hangingPunct="1">
              <a:buFont typeface="Wingdings" panose="05000000000000000000" pitchFamily="2" charset="2"/>
              <a:buAutoNum type="alphaLcPeriod"/>
            </a:pPr>
            <a:r>
              <a:rPr lang="en-US" altLang="en-US"/>
              <a:t>Hydrogen</a:t>
            </a:r>
          </a:p>
          <a:p>
            <a:pPr marL="1360488" lvl="2" indent="-514350" eaLnBrk="1" hangingPunct="1">
              <a:buFont typeface="Wingdings" panose="05000000000000000000" pitchFamily="2" charset="2"/>
              <a:buAutoNum type="alphaLcPeriod"/>
            </a:pPr>
            <a:r>
              <a:rPr lang="en-US" altLang="en-US"/>
              <a:t>Phosphodiester</a:t>
            </a:r>
          </a:p>
          <a:p>
            <a:pPr marL="1360488" lvl="2" indent="-514350" eaLnBrk="1" hangingPunct="1">
              <a:buFont typeface="Wingdings" panose="05000000000000000000" pitchFamily="2" charset="2"/>
              <a:buAutoNum type="alphaLcPeriod"/>
            </a:pPr>
            <a:endParaRPr lang="en-US" altLang="en-US"/>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a:extLst>
              <a:ext uri="{FF2B5EF4-FFF2-40B4-BE49-F238E27FC236}">
                <a16:creationId xmlns:a16="http://schemas.microsoft.com/office/drawing/2014/main" id="{1A180FD7-832E-4A9B-8178-BE62463023E7}"/>
              </a:ext>
            </a:extLst>
          </p:cNvPr>
          <p:cNvSpPr>
            <a:spLocks noGrp="1" noChangeArrowheads="1"/>
          </p:cNvSpPr>
          <p:nvPr>
            <p:ph type="title"/>
          </p:nvPr>
        </p:nvSpPr>
        <p:spPr/>
        <p:txBody>
          <a:bodyPr/>
          <a:lstStyle/>
          <a:p>
            <a:pPr eaLnBrk="1" hangingPunct="1"/>
            <a:r>
              <a:rPr lang="en-US" altLang="en-US"/>
              <a:t>Question 16</a:t>
            </a:r>
          </a:p>
        </p:txBody>
      </p:sp>
      <p:sp>
        <p:nvSpPr>
          <p:cNvPr id="19459" name="Rectangle 6">
            <a:extLst>
              <a:ext uri="{FF2B5EF4-FFF2-40B4-BE49-F238E27FC236}">
                <a16:creationId xmlns:a16="http://schemas.microsoft.com/office/drawing/2014/main" id="{8CFE8AA9-AFAB-491C-BF9D-01D4DDD9EF9D}"/>
              </a:ext>
            </a:extLst>
          </p:cNvPr>
          <p:cNvSpPr>
            <a:spLocks noGrp="1" noChangeArrowheads="1"/>
          </p:cNvSpPr>
          <p:nvPr>
            <p:ph type="body" idx="1"/>
          </p:nvPr>
        </p:nvSpPr>
        <p:spPr>
          <a:xfrm>
            <a:off x="838200" y="1981200"/>
            <a:ext cx="7661275" cy="4114800"/>
          </a:xfrm>
        </p:spPr>
        <p:txBody>
          <a:bodyPr/>
          <a:lstStyle/>
          <a:p>
            <a:pPr eaLnBrk="1" hangingPunct="1">
              <a:buFont typeface="Wingdings" panose="05000000000000000000" pitchFamily="2" charset="2"/>
              <a:buNone/>
              <a:defRPr/>
            </a:pPr>
            <a:r>
              <a:rPr lang="en-US" sz="2400" dirty="0"/>
              <a:t>	How is the sodium-potassium pump able to move ions against their concentration gradients?</a:t>
            </a:r>
          </a:p>
          <a:p>
            <a:pPr marL="1360488" lvl="2" indent="-514350" eaLnBrk="1" hangingPunct="1">
              <a:buFont typeface="Wingdings" panose="05000000000000000000" pitchFamily="2" charset="2"/>
              <a:buAutoNum type="alphaLcPeriod"/>
              <a:defRPr/>
            </a:pPr>
            <a:r>
              <a:rPr lang="en-US" dirty="0" err="1"/>
              <a:t>Exocytosis</a:t>
            </a:r>
            <a:endParaRPr lang="en-US" dirty="0"/>
          </a:p>
          <a:p>
            <a:pPr marL="1360488" lvl="2" indent="-514350" eaLnBrk="1" hangingPunct="1">
              <a:buFont typeface="Wingdings" panose="05000000000000000000" pitchFamily="2" charset="2"/>
              <a:buAutoNum type="alphaLcPeriod"/>
              <a:defRPr/>
            </a:pPr>
            <a:r>
              <a:rPr lang="en-US" dirty="0"/>
              <a:t>Facilitated diffusion</a:t>
            </a:r>
          </a:p>
          <a:p>
            <a:pPr marL="1360488" lvl="2" indent="-514350" eaLnBrk="1" hangingPunct="1">
              <a:buFont typeface="Wingdings" panose="05000000000000000000" pitchFamily="2" charset="2"/>
              <a:buAutoNum type="alphaLcPeriod"/>
              <a:defRPr/>
            </a:pPr>
            <a:r>
              <a:rPr lang="en-US" dirty="0"/>
              <a:t>Expending ATP</a:t>
            </a:r>
          </a:p>
          <a:p>
            <a:pPr marL="1360488" lvl="2" indent="-514350" eaLnBrk="1" hangingPunct="1">
              <a:buFont typeface="Wingdings" panose="05000000000000000000" pitchFamily="2" charset="2"/>
              <a:buAutoNum type="alphaLcPeriod"/>
              <a:defRPr/>
            </a:pPr>
            <a:r>
              <a:rPr lang="en-US" dirty="0"/>
              <a:t>Ion channels</a:t>
            </a:r>
          </a:p>
          <a:p>
            <a:pPr marL="1360488" lvl="2" indent="-514350" eaLnBrk="1" hangingPunct="1">
              <a:buFont typeface="Wingdings" panose="05000000000000000000" pitchFamily="2" charset="2"/>
              <a:buAutoNum type="alphaLcPeriod"/>
              <a:defRPr/>
            </a:pPr>
            <a:r>
              <a:rPr lang="en-US" dirty="0"/>
              <a:t>Bulk transport</a:t>
            </a:r>
          </a:p>
          <a:p>
            <a:pPr marL="514350" indent="-514350" eaLnBrk="1" hangingPunct="1">
              <a:buFont typeface="Wingdings" panose="05000000000000000000" pitchFamily="2" charset="2"/>
              <a:buAutoNum type="alphaLcPeriod"/>
              <a:defRPr/>
            </a:pPr>
            <a:endParaRPr 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a:extLst>
              <a:ext uri="{FF2B5EF4-FFF2-40B4-BE49-F238E27FC236}">
                <a16:creationId xmlns:a16="http://schemas.microsoft.com/office/drawing/2014/main" id="{F47A1F79-D791-4541-9DCB-B29E538EF89F}"/>
              </a:ext>
            </a:extLst>
          </p:cNvPr>
          <p:cNvSpPr>
            <a:spLocks noGrp="1" noChangeArrowheads="1"/>
          </p:cNvSpPr>
          <p:nvPr>
            <p:ph type="title"/>
          </p:nvPr>
        </p:nvSpPr>
        <p:spPr/>
        <p:txBody>
          <a:bodyPr/>
          <a:lstStyle/>
          <a:p>
            <a:pPr eaLnBrk="1" hangingPunct="1"/>
            <a:r>
              <a:rPr lang="en-US" altLang="en-US"/>
              <a:t>Question 17</a:t>
            </a:r>
          </a:p>
        </p:txBody>
      </p:sp>
      <p:sp>
        <p:nvSpPr>
          <p:cNvPr id="19459" name="Rectangle 6">
            <a:extLst>
              <a:ext uri="{FF2B5EF4-FFF2-40B4-BE49-F238E27FC236}">
                <a16:creationId xmlns:a16="http://schemas.microsoft.com/office/drawing/2014/main" id="{331BC3E8-ACCB-4213-ABD9-D3A155F007D3}"/>
              </a:ext>
            </a:extLst>
          </p:cNvPr>
          <p:cNvSpPr>
            <a:spLocks noGrp="1" noChangeArrowheads="1"/>
          </p:cNvSpPr>
          <p:nvPr>
            <p:ph type="body" idx="1"/>
          </p:nvPr>
        </p:nvSpPr>
        <p:spPr>
          <a:xfrm>
            <a:off x="1066800" y="1828800"/>
            <a:ext cx="7661275" cy="4114800"/>
          </a:xfrm>
        </p:spPr>
        <p:txBody>
          <a:bodyPr/>
          <a:lstStyle/>
          <a:p>
            <a:pPr>
              <a:buFont typeface="Wingdings" panose="05000000000000000000" pitchFamily="2" charset="2"/>
              <a:buNone/>
              <a:defRPr/>
            </a:pPr>
            <a:r>
              <a:rPr lang="en-US" sz="2400" dirty="0"/>
              <a:t>	If a blood cell (0.9% </a:t>
            </a:r>
            <a:r>
              <a:rPr lang="en-US" sz="2400" dirty="0" err="1"/>
              <a:t>NaCl</a:t>
            </a:r>
            <a:r>
              <a:rPr lang="en-US" sz="2400" dirty="0"/>
              <a:t>) is placed in a 4% </a:t>
            </a:r>
            <a:r>
              <a:rPr lang="en-US" sz="2400" dirty="0" err="1"/>
              <a:t>NaCl</a:t>
            </a:r>
            <a:r>
              <a:rPr lang="en-US" sz="2400" dirty="0"/>
              <a:t> solution what will occur?</a:t>
            </a:r>
          </a:p>
          <a:p>
            <a:pPr marL="1303338" lvl="2" indent="-457200">
              <a:buFont typeface="+mj-lt"/>
              <a:buAutoNum type="alphaLcPeriod"/>
              <a:defRPr/>
            </a:pPr>
            <a:r>
              <a:rPr lang="en-US" dirty="0" err="1">
                <a:ea typeface="+mn-ea"/>
                <a:cs typeface="+mn-cs"/>
              </a:rPr>
              <a:t>Lysis</a:t>
            </a:r>
            <a:endParaRPr lang="en-US" dirty="0">
              <a:ea typeface="+mn-ea"/>
              <a:cs typeface="+mn-cs"/>
            </a:endParaRPr>
          </a:p>
          <a:p>
            <a:pPr marL="1303338" lvl="2" indent="-457200">
              <a:buFont typeface="+mj-lt"/>
              <a:buAutoNum type="alphaLcPeriod"/>
              <a:defRPr/>
            </a:pPr>
            <a:r>
              <a:rPr lang="en-US" dirty="0" err="1">
                <a:ea typeface="+mn-ea"/>
                <a:cs typeface="+mn-cs"/>
              </a:rPr>
              <a:t>Turgor</a:t>
            </a:r>
            <a:r>
              <a:rPr lang="en-US" dirty="0">
                <a:ea typeface="+mn-ea"/>
                <a:cs typeface="+mn-cs"/>
              </a:rPr>
              <a:t> pressure</a:t>
            </a:r>
          </a:p>
          <a:p>
            <a:pPr marL="1303338" lvl="2" indent="-457200">
              <a:buFont typeface="+mj-lt"/>
              <a:buAutoNum type="alphaLcPeriod"/>
              <a:defRPr/>
            </a:pPr>
            <a:r>
              <a:rPr lang="en-US" dirty="0" err="1">
                <a:ea typeface="+mn-ea"/>
                <a:cs typeface="+mn-cs"/>
              </a:rPr>
              <a:t>Crenation</a:t>
            </a:r>
            <a:endParaRPr lang="en-US" dirty="0">
              <a:ea typeface="+mn-ea"/>
              <a:cs typeface="+mn-cs"/>
            </a:endParaRPr>
          </a:p>
          <a:p>
            <a:pPr marL="1303338" lvl="2" indent="-457200">
              <a:buFont typeface="+mj-lt"/>
              <a:buAutoNum type="alphaLcPeriod"/>
              <a:defRPr/>
            </a:pPr>
            <a:r>
              <a:rPr lang="en-US" dirty="0" err="1">
                <a:ea typeface="+mn-ea"/>
                <a:cs typeface="+mn-cs"/>
              </a:rPr>
              <a:t>Plasmolysis</a:t>
            </a:r>
            <a:endParaRPr lang="en-US" dirty="0">
              <a:ea typeface="+mn-ea"/>
              <a:cs typeface="+mn-cs"/>
            </a:endParaRPr>
          </a:p>
          <a:p>
            <a:pPr marL="1303338" lvl="2" indent="-457200">
              <a:buFont typeface="+mj-lt"/>
              <a:buAutoNum type="alphaLcPeriod"/>
              <a:defRPr/>
            </a:pPr>
            <a:r>
              <a:rPr lang="en-US" dirty="0">
                <a:ea typeface="+mn-ea"/>
                <a:cs typeface="+mn-cs"/>
              </a:rPr>
              <a:t>The cell will remain unchanged</a:t>
            </a:r>
          </a:p>
          <a:p>
            <a:pPr eaLnBrk="1" hangingPunct="1">
              <a:buFont typeface="Wingdings" panose="05000000000000000000" pitchFamily="2" charset="2"/>
              <a:buNone/>
              <a:defRPr/>
            </a:pPr>
            <a:endParaRPr lang="en-US" sz="2400" dirty="0"/>
          </a:p>
          <a:p>
            <a:pPr marL="514350" indent="-514350" eaLnBrk="1" hangingPunct="1">
              <a:buFont typeface="Wingdings" panose="05000000000000000000" pitchFamily="2" charset="2"/>
              <a:buAutoNum type="alphaLcPeriod"/>
              <a:defRPr/>
            </a:pPr>
            <a:endParaRPr lang="en-US" sz="24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5134E350-6798-4ABA-8962-4138C738473A}"/>
              </a:ext>
            </a:extLst>
          </p:cNvPr>
          <p:cNvSpPr>
            <a:spLocks noGrp="1" noChangeArrowheads="1"/>
          </p:cNvSpPr>
          <p:nvPr>
            <p:ph type="title"/>
          </p:nvPr>
        </p:nvSpPr>
        <p:spPr/>
        <p:txBody>
          <a:bodyPr/>
          <a:lstStyle/>
          <a:p>
            <a:r>
              <a:rPr lang="en-US" altLang="en-US"/>
              <a:t>Assessment</a:t>
            </a:r>
          </a:p>
        </p:txBody>
      </p:sp>
      <p:sp>
        <p:nvSpPr>
          <p:cNvPr id="6147" name="Content Placeholder 2">
            <a:extLst>
              <a:ext uri="{FF2B5EF4-FFF2-40B4-BE49-F238E27FC236}">
                <a16:creationId xmlns:a16="http://schemas.microsoft.com/office/drawing/2014/main" id="{171DCD6C-8770-445E-BC08-2710991CD17C}"/>
              </a:ext>
            </a:extLst>
          </p:cNvPr>
          <p:cNvSpPr>
            <a:spLocks noGrp="1" noChangeArrowheads="1"/>
          </p:cNvSpPr>
          <p:nvPr>
            <p:ph idx="1"/>
          </p:nvPr>
        </p:nvSpPr>
        <p:spPr/>
        <p:txBody>
          <a:bodyPr/>
          <a:lstStyle/>
          <a:p>
            <a:pPr>
              <a:buFont typeface="Wingdings" panose="05000000000000000000" pitchFamily="2" charset="2"/>
              <a:buNone/>
            </a:pPr>
            <a:r>
              <a:rPr lang="en-US" altLang="en-US"/>
              <a:t>	The clicker questions have been assigned a level of Bloom’s taxonomy. These questions can be used for formative and summative evaluation. </a:t>
            </a:r>
          </a:p>
          <a:p>
            <a:pPr>
              <a:buFont typeface="Wingdings" panose="05000000000000000000" pitchFamily="2" charset="2"/>
              <a:buNone/>
            </a:pPr>
            <a:endParaRPr lang="en-US" altLang="en-US"/>
          </a:p>
          <a:p>
            <a:pPr>
              <a:buFont typeface="Wingdings" panose="05000000000000000000" pitchFamily="2" charset="2"/>
              <a:buNone/>
            </a:pPr>
            <a:r>
              <a:rPr lang="en-US" altLang="en-US"/>
              <a:t>	</a:t>
            </a:r>
          </a:p>
          <a:p>
            <a:pPr>
              <a:buFont typeface="Wingdings" panose="05000000000000000000" pitchFamily="2" charset="2"/>
              <a:buNone/>
            </a:pPr>
            <a:endParaRPr lang="en-US" alt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a:extLst>
              <a:ext uri="{FF2B5EF4-FFF2-40B4-BE49-F238E27FC236}">
                <a16:creationId xmlns:a16="http://schemas.microsoft.com/office/drawing/2014/main" id="{807FA56C-669D-43FE-9A38-05F0B8B98978}"/>
              </a:ext>
            </a:extLst>
          </p:cNvPr>
          <p:cNvSpPr>
            <a:spLocks noGrp="1" noChangeArrowheads="1"/>
          </p:cNvSpPr>
          <p:nvPr>
            <p:ph type="title"/>
          </p:nvPr>
        </p:nvSpPr>
        <p:spPr/>
        <p:txBody>
          <a:bodyPr/>
          <a:lstStyle/>
          <a:p>
            <a:pPr eaLnBrk="1" hangingPunct="1"/>
            <a:r>
              <a:rPr lang="en-US" altLang="en-US"/>
              <a:t>Question 18</a:t>
            </a:r>
          </a:p>
        </p:txBody>
      </p:sp>
      <p:sp>
        <p:nvSpPr>
          <p:cNvPr id="19459" name="Rectangle 6">
            <a:extLst>
              <a:ext uri="{FF2B5EF4-FFF2-40B4-BE49-F238E27FC236}">
                <a16:creationId xmlns:a16="http://schemas.microsoft.com/office/drawing/2014/main" id="{1022F6B5-4BBE-4DE9-AE4E-2702711D5725}"/>
              </a:ext>
            </a:extLst>
          </p:cNvPr>
          <p:cNvSpPr>
            <a:spLocks noGrp="1" noChangeArrowheads="1"/>
          </p:cNvSpPr>
          <p:nvPr>
            <p:ph type="body" idx="1"/>
          </p:nvPr>
        </p:nvSpPr>
        <p:spPr>
          <a:xfrm>
            <a:off x="1066800" y="1828800"/>
            <a:ext cx="7661275" cy="4114800"/>
          </a:xfrm>
        </p:spPr>
        <p:txBody>
          <a:bodyPr/>
          <a:lstStyle/>
          <a:p>
            <a:pPr>
              <a:buFont typeface="Wingdings" panose="05000000000000000000" pitchFamily="2" charset="2"/>
              <a:buNone/>
              <a:defRPr/>
            </a:pPr>
            <a:r>
              <a:rPr lang="en-US" sz="2400" dirty="0"/>
              <a:t>	All are true except?</a:t>
            </a:r>
          </a:p>
          <a:p>
            <a:pPr marL="1303338" lvl="2" indent="-457200">
              <a:buFont typeface="+mj-lt"/>
              <a:buAutoNum type="alphaLcPeriod"/>
              <a:defRPr/>
            </a:pPr>
            <a:r>
              <a:rPr lang="en-US" dirty="0">
                <a:ea typeface="+mn-ea"/>
                <a:cs typeface="+mn-cs"/>
              </a:rPr>
              <a:t>Shorter fatty </a:t>
            </a:r>
            <a:r>
              <a:rPr lang="en-US" dirty="0" err="1">
                <a:ea typeface="+mn-ea"/>
                <a:cs typeface="+mn-cs"/>
              </a:rPr>
              <a:t>acyl</a:t>
            </a:r>
            <a:r>
              <a:rPr lang="en-US" dirty="0">
                <a:ea typeface="+mn-ea"/>
                <a:cs typeface="+mn-cs"/>
              </a:rPr>
              <a:t> tails make the membrane more fluid</a:t>
            </a:r>
          </a:p>
          <a:p>
            <a:pPr marL="1303338" lvl="2" indent="-457200">
              <a:buFont typeface="+mj-lt"/>
              <a:buAutoNum type="alphaLcPeriod"/>
              <a:defRPr/>
            </a:pPr>
            <a:r>
              <a:rPr lang="en-US" dirty="0">
                <a:ea typeface="+mn-ea"/>
                <a:cs typeface="+mn-cs"/>
              </a:rPr>
              <a:t>Saturated fatty </a:t>
            </a:r>
            <a:r>
              <a:rPr lang="en-US" dirty="0" err="1">
                <a:ea typeface="+mn-ea"/>
                <a:cs typeface="+mn-cs"/>
              </a:rPr>
              <a:t>acyl</a:t>
            </a:r>
            <a:r>
              <a:rPr lang="en-US" dirty="0">
                <a:ea typeface="+mn-ea"/>
                <a:cs typeface="+mn-cs"/>
              </a:rPr>
              <a:t> tails makes the membrane more fluid</a:t>
            </a:r>
          </a:p>
          <a:p>
            <a:pPr marL="1303338" lvl="2" indent="-457200">
              <a:buFont typeface="+mj-lt"/>
              <a:buAutoNum type="alphaLcPeriod"/>
              <a:defRPr/>
            </a:pPr>
            <a:r>
              <a:rPr lang="en-US" dirty="0">
                <a:ea typeface="+mn-ea"/>
                <a:cs typeface="+mn-cs"/>
              </a:rPr>
              <a:t>Unsaturated fatty </a:t>
            </a:r>
            <a:r>
              <a:rPr lang="en-US" dirty="0" err="1">
                <a:ea typeface="+mn-ea"/>
                <a:cs typeface="+mn-cs"/>
              </a:rPr>
              <a:t>acyl</a:t>
            </a:r>
            <a:r>
              <a:rPr lang="en-US" dirty="0">
                <a:ea typeface="+mn-ea"/>
                <a:cs typeface="+mn-cs"/>
              </a:rPr>
              <a:t> tails makes the membrane more fluid</a:t>
            </a:r>
          </a:p>
          <a:p>
            <a:pPr marL="1303338" lvl="2" indent="-457200">
              <a:buFont typeface="+mj-lt"/>
              <a:buAutoNum type="alphaLcPeriod"/>
              <a:defRPr/>
            </a:pPr>
            <a:r>
              <a:rPr lang="en-US" dirty="0">
                <a:ea typeface="+mn-ea"/>
                <a:cs typeface="+mn-cs"/>
              </a:rPr>
              <a:t>Cholesterol makes the membrane less fluid at higher temperatures</a:t>
            </a:r>
          </a:p>
          <a:p>
            <a:pPr marL="1303338" lvl="2" indent="-457200">
              <a:buFont typeface="+mj-lt"/>
              <a:buAutoNum type="alphaLcPeriod"/>
              <a:defRPr/>
            </a:pPr>
            <a:r>
              <a:rPr lang="en-US" dirty="0">
                <a:ea typeface="+mn-ea"/>
                <a:cs typeface="+mn-cs"/>
              </a:rPr>
              <a:t>Cholesterol makes the  membrane more fluid at lower temperatures</a:t>
            </a:r>
          </a:p>
          <a:p>
            <a:pPr eaLnBrk="1" hangingPunct="1">
              <a:buFont typeface="Wingdings" panose="05000000000000000000" pitchFamily="2" charset="2"/>
              <a:buNone/>
              <a:defRPr/>
            </a:pPr>
            <a:endParaRPr lang="en-US" sz="2400" dirty="0"/>
          </a:p>
          <a:p>
            <a:pPr marL="514350" indent="-514350" eaLnBrk="1" hangingPunct="1">
              <a:buFont typeface="Wingdings" panose="05000000000000000000" pitchFamily="2" charset="2"/>
              <a:buAutoNum type="alphaLcPeriod"/>
              <a:defRPr/>
            </a:pPr>
            <a:endParaRPr lang="en-US" sz="2400"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a:extLst>
              <a:ext uri="{FF2B5EF4-FFF2-40B4-BE49-F238E27FC236}">
                <a16:creationId xmlns:a16="http://schemas.microsoft.com/office/drawing/2014/main" id="{35C9B629-E3AA-411C-8EB2-3E9DEB0E698B}"/>
              </a:ext>
            </a:extLst>
          </p:cNvPr>
          <p:cNvSpPr>
            <a:spLocks noGrp="1" noChangeArrowheads="1"/>
          </p:cNvSpPr>
          <p:nvPr>
            <p:ph type="title"/>
          </p:nvPr>
        </p:nvSpPr>
        <p:spPr/>
        <p:txBody>
          <a:bodyPr/>
          <a:lstStyle/>
          <a:p>
            <a:pPr eaLnBrk="1" hangingPunct="1"/>
            <a:r>
              <a:rPr lang="en-US" altLang="en-US"/>
              <a:t>Question 19</a:t>
            </a:r>
          </a:p>
        </p:txBody>
      </p:sp>
      <p:sp>
        <p:nvSpPr>
          <p:cNvPr id="19459" name="Rectangle 6">
            <a:extLst>
              <a:ext uri="{FF2B5EF4-FFF2-40B4-BE49-F238E27FC236}">
                <a16:creationId xmlns:a16="http://schemas.microsoft.com/office/drawing/2014/main" id="{F9030EB2-9CF4-414A-AA59-5FE98EA8AA02}"/>
              </a:ext>
            </a:extLst>
          </p:cNvPr>
          <p:cNvSpPr>
            <a:spLocks noGrp="1" noChangeArrowheads="1"/>
          </p:cNvSpPr>
          <p:nvPr>
            <p:ph type="body" idx="1"/>
          </p:nvPr>
        </p:nvSpPr>
        <p:spPr>
          <a:xfrm>
            <a:off x="1066800" y="1828800"/>
            <a:ext cx="7661275" cy="4114800"/>
          </a:xfrm>
        </p:spPr>
        <p:txBody>
          <a:bodyPr/>
          <a:lstStyle/>
          <a:p>
            <a:pPr>
              <a:buFont typeface="Wingdings" panose="05000000000000000000" pitchFamily="2" charset="2"/>
              <a:buNone/>
              <a:defRPr/>
            </a:pPr>
            <a:r>
              <a:rPr lang="en-US" sz="2400" dirty="0"/>
              <a:t>	Caffeine is a </a:t>
            </a:r>
            <a:r>
              <a:rPr lang="en-US" sz="2400" dirty="0" err="1"/>
              <a:t>nonpolar</a:t>
            </a:r>
            <a:r>
              <a:rPr lang="en-US" sz="2400" dirty="0"/>
              <a:t> molecule. What is the most likely method by which it is absorbed into cells?</a:t>
            </a:r>
          </a:p>
          <a:p>
            <a:pPr marL="1303338" lvl="2" indent="-457200">
              <a:buFont typeface="+mj-lt"/>
              <a:buAutoNum type="alphaLcPeriod"/>
              <a:defRPr/>
            </a:pPr>
            <a:r>
              <a:rPr lang="en-US" dirty="0">
                <a:ea typeface="+mn-ea"/>
                <a:cs typeface="+mn-cs"/>
              </a:rPr>
              <a:t>Facilitated diffusion</a:t>
            </a:r>
          </a:p>
          <a:p>
            <a:pPr marL="1303338" lvl="2" indent="-457200">
              <a:buFont typeface="+mj-lt"/>
              <a:buAutoNum type="alphaLcPeriod"/>
              <a:defRPr/>
            </a:pPr>
            <a:r>
              <a:rPr lang="en-US" dirty="0">
                <a:ea typeface="+mn-ea"/>
                <a:cs typeface="+mn-cs"/>
              </a:rPr>
              <a:t>Osmosis</a:t>
            </a:r>
          </a:p>
          <a:p>
            <a:pPr marL="1303338" lvl="2" indent="-457200">
              <a:buFont typeface="+mj-lt"/>
              <a:buAutoNum type="alphaLcPeriod"/>
              <a:defRPr/>
            </a:pPr>
            <a:r>
              <a:rPr lang="en-US" dirty="0">
                <a:ea typeface="+mn-ea"/>
                <a:cs typeface="+mn-cs"/>
              </a:rPr>
              <a:t>Active transport</a:t>
            </a:r>
          </a:p>
          <a:p>
            <a:pPr marL="1303338" lvl="2" indent="-457200">
              <a:buFont typeface="+mj-lt"/>
              <a:buAutoNum type="alphaLcPeriod"/>
              <a:defRPr/>
            </a:pPr>
            <a:r>
              <a:rPr lang="en-US" dirty="0">
                <a:ea typeface="+mn-ea"/>
                <a:cs typeface="+mn-cs"/>
              </a:rPr>
              <a:t>Diffusion</a:t>
            </a:r>
          </a:p>
          <a:p>
            <a:pPr marL="1303338" lvl="2" indent="-457200">
              <a:buFont typeface="+mj-lt"/>
              <a:buAutoNum type="alphaLcPeriod"/>
              <a:defRPr/>
            </a:pPr>
            <a:r>
              <a:rPr lang="en-US" dirty="0" err="1">
                <a:ea typeface="+mn-ea"/>
                <a:cs typeface="+mn-cs"/>
              </a:rPr>
              <a:t>Exocytosis</a:t>
            </a:r>
            <a:endParaRPr lang="en-US" dirty="0">
              <a:ea typeface="+mn-ea"/>
              <a:cs typeface="+mn-cs"/>
            </a:endParaRPr>
          </a:p>
          <a:p>
            <a:pPr marL="1303338" lvl="2" indent="-457200">
              <a:buFont typeface="Wingdings" panose="05000000000000000000" pitchFamily="2" charset="2"/>
              <a:buNone/>
              <a:defRPr/>
            </a:pPr>
            <a:endParaRPr lang="en-US" dirty="0">
              <a:ea typeface="+mn-ea"/>
              <a:cs typeface="+mn-cs"/>
            </a:endParaRPr>
          </a:p>
          <a:p>
            <a:pPr eaLnBrk="1" hangingPunct="1">
              <a:buFont typeface="Wingdings" panose="05000000000000000000" pitchFamily="2" charset="2"/>
              <a:buNone/>
              <a:defRPr/>
            </a:pPr>
            <a:endParaRPr lang="en-US" sz="2400" dirty="0"/>
          </a:p>
          <a:p>
            <a:pPr marL="514350" indent="-514350" eaLnBrk="1" hangingPunct="1">
              <a:buFont typeface="Wingdings" panose="05000000000000000000" pitchFamily="2" charset="2"/>
              <a:buAutoNum type="alphaLcPeriod"/>
              <a:defRPr/>
            </a:pPr>
            <a:endParaRPr lang="en-US" sz="2400"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a:extLst>
              <a:ext uri="{FF2B5EF4-FFF2-40B4-BE49-F238E27FC236}">
                <a16:creationId xmlns:a16="http://schemas.microsoft.com/office/drawing/2014/main" id="{2B1FF627-FCFC-4E5D-9F61-94426B5CF6D8}"/>
              </a:ext>
            </a:extLst>
          </p:cNvPr>
          <p:cNvSpPr>
            <a:spLocks noGrp="1" noChangeArrowheads="1"/>
          </p:cNvSpPr>
          <p:nvPr>
            <p:ph type="title"/>
          </p:nvPr>
        </p:nvSpPr>
        <p:spPr/>
        <p:txBody>
          <a:bodyPr/>
          <a:lstStyle/>
          <a:p>
            <a:pPr eaLnBrk="1" hangingPunct="1"/>
            <a:r>
              <a:rPr lang="en-US" altLang="en-US"/>
              <a:t>Question 20</a:t>
            </a:r>
          </a:p>
        </p:txBody>
      </p:sp>
      <p:sp>
        <p:nvSpPr>
          <p:cNvPr id="19459" name="Rectangle 6">
            <a:extLst>
              <a:ext uri="{FF2B5EF4-FFF2-40B4-BE49-F238E27FC236}">
                <a16:creationId xmlns:a16="http://schemas.microsoft.com/office/drawing/2014/main" id="{881BB874-2DBF-4897-9233-176885D58AB4}"/>
              </a:ext>
            </a:extLst>
          </p:cNvPr>
          <p:cNvSpPr>
            <a:spLocks noGrp="1" noChangeArrowheads="1"/>
          </p:cNvSpPr>
          <p:nvPr>
            <p:ph type="body" idx="1"/>
          </p:nvPr>
        </p:nvSpPr>
        <p:spPr>
          <a:xfrm>
            <a:off x="1066800" y="1828800"/>
            <a:ext cx="7661275" cy="4114800"/>
          </a:xfrm>
        </p:spPr>
        <p:txBody>
          <a:bodyPr/>
          <a:lstStyle/>
          <a:p>
            <a:pPr>
              <a:buFont typeface="Wingdings" panose="05000000000000000000" pitchFamily="2" charset="2"/>
              <a:buNone/>
              <a:defRPr/>
            </a:pPr>
            <a:r>
              <a:rPr lang="en-US" sz="2400" dirty="0"/>
              <a:t>	The disease cystic fibrosis is a defect in chloride ion transport into the lungs such that the mucous in the lungs becomes dehydrated and thick and bacteria may grow in the lungs. What is the likely defect?</a:t>
            </a:r>
          </a:p>
          <a:p>
            <a:pPr marL="1303338" lvl="2" indent="-457200">
              <a:buFont typeface="+mj-lt"/>
              <a:buAutoNum type="alphaLcPeriod"/>
              <a:defRPr/>
            </a:pPr>
            <a:r>
              <a:rPr lang="en-US" dirty="0">
                <a:ea typeface="+mn-ea"/>
                <a:cs typeface="+mn-cs"/>
              </a:rPr>
              <a:t>Defective </a:t>
            </a:r>
            <a:r>
              <a:rPr lang="en-US" dirty="0" err="1">
                <a:ea typeface="+mn-ea"/>
                <a:cs typeface="+mn-cs"/>
              </a:rPr>
              <a:t>phagocytosis</a:t>
            </a:r>
            <a:r>
              <a:rPr lang="en-US" dirty="0">
                <a:ea typeface="+mn-ea"/>
                <a:cs typeface="+mn-cs"/>
              </a:rPr>
              <a:t>.</a:t>
            </a:r>
          </a:p>
          <a:p>
            <a:pPr marL="1303338" lvl="2" indent="-457200">
              <a:buFont typeface="+mj-lt"/>
              <a:buAutoNum type="alphaLcPeriod"/>
              <a:defRPr/>
            </a:pPr>
            <a:r>
              <a:rPr lang="en-US" dirty="0">
                <a:ea typeface="+mn-ea"/>
                <a:cs typeface="+mn-cs"/>
              </a:rPr>
              <a:t>Defective </a:t>
            </a:r>
            <a:r>
              <a:rPr lang="en-US" dirty="0" err="1">
                <a:ea typeface="+mn-ea"/>
                <a:cs typeface="+mn-cs"/>
              </a:rPr>
              <a:t>exocytosis</a:t>
            </a:r>
            <a:r>
              <a:rPr lang="en-US" dirty="0">
                <a:ea typeface="+mn-ea"/>
                <a:cs typeface="+mn-cs"/>
              </a:rPr>
              <a:t>.</a:t>
            </a:r>
          </a:p>
          <a:p>
            <a:pPr marL="1303338" lvl="2" indent="-457200">
              <a:buFont typeface="+mj-lt"/>
              <a:buAutoNum type="alphaLcPeriod"/>
              <a:defRPr/>
            </a:pPr>
            <a:r>
              <a:rPr lang="en-US" dirty="0">
                <a:ea typeface="+mn-ea"/>
                <a:cs typeface="+mn-cs"/>
              </a:rPr>
              <a:t>Defective </a:t>
            </a:r>
            <a:r>
              <a:rPr lang="en-US" dirty="0" err="1">
                <a:ea typeface="+mn-ea"/>
                <a:cs typeface="+mn-cs"/>
              </a:rPr>
              <a:t>pinocytosis</a:t>
            </a:r>
            <a:r>
              <a:rPr lang="en-US" dirty="0">
                <a:ea typeface="+mn-ea"/>
                <a:cs typeface="+mn-cs"/>
              </a:rPr>
              <a:t>.</a:t>
            </a:r>
          </a:p>
          <a:p>
            <a:pPr marL="1303338" lvl="2" indent="-457200">
              <a:buFont typeface="+mj-lt"/>
              <a:buAutoNum type="alphaLcPeriod"/>
              <a:defRPr/>
            </a:pPr>
            <a:r>
              <a:rPr lang="en-US" dirty="0">
                <a:ea typeface="+mn-ea"/>
                <a:cs typeface="+mn-cs"/>
              </a:rPr>
              <a:t>Defective plasma membrane proteins.</a:t>
            </a:r>
          </a:p>
          <a:p>
            <a:pPr marL="1303338" lvl="2" indent="-457200">
              <a:buFont typeface="+mj-lt"/>
              <a:buAutoNum type="alphaLcPeriod"/>
              <a:defRPr/>
            </a:pPr>
            <a:r>
              <a:rPr lang="en-US" dirty="0">
                <a:ea typeface="+mn-ea"/>
                <a:cs typeface="+mn-cs"/>
              </a:rPr>
              <a:t>Defective </a:t>
            </a:r>
            <a:r>
              <a:rPr lang="en-US" dirty="0" err="1">
                <a:ea typeface="+mn-ea"/>
                <a:cs typeface="+mn-cs"/>
              </a:rPr>
              <a:t>endocytosis</a:t>
            </a:r>
            <a:r>
              <a:rPr lang="en-US" dirty="0">
                <a:ea typeface="+mn-ea"/>
                <a:cs typeface="+mn-cs"/>
              </a:rPr>
              <a:t>.</a:t>
            </a:r>
          </a:p>
          <a:p>
            <a:pPr marL="1303338" lvl="2" indent="-457200">
              <a:buFont typeface="Wingdings" panose="05000000000000000000" pitchFamily="2" charset="2"/>
              <a:buNone/>
              <a:defRPr/>
            </a:pPr>
            <a:endParaRPr lang="en-US" dirty="0">
              <a:ea typeface="+mn-ea"/>
              <a:cs typeface="+mn-cs"/>
            </a:endParaRPr>
          </a:p>
          <a:p>
            <a:pPr eaLnBrk="1" hangingPunct="1">
              <a:buFont typeface="Wingdings" panose="05000000000000000000" pitchFamily="2" charset="2"/>
              <a:buNone/>
              <a:defRPr/>
            </a:pPr>
            <a:endParaRPr lang="en-US" sz="2400" dirty="0"/>
          </a:p>
          <a:p>
            <a:pPr marL="514350" indent="-514350" eaLnBrk="1" hangingPunct="1">
              <a:buFont typeface="Wingdings" panose="05000000000000000000" pitchFamily="2" charset="2"/>
              <a:buAutoNum type="alphaLcPeriod"/>
              <a:defRPr/>
            </a:pPr>
            <a:endParaRPr lang="en-US" sz="2400"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a:extLst>
              <a:ext uri="{FF2B5EF4-FFF2-40B4-BE49-F238E27FC236}">
                <a16:creationId xmlns:a16="http://schemas.microsoft.com/office/drawing/2014/main" id="{EF68D72B-03CE-4294-81EC-8E538A5C10E6}"/>
              </a:ext>
            </a:extLst>
          </p:cNvPr>
          <p:cNvSpPr>
            <a:spLocks noGrp="1" noChangeArrowheads="1"/>
          </p:cNvSpPr>
          <p:nvPr>
            <p:ph type="title"/>
          </p:nvPr>
        </p:nvSpPr>
        <p:spPr/>
        <p:txBody>
          <a:bodyPr/>
          <a:lstStyle/>
          <a:p>
            <a:pPr eaLnBrk="1" hangingPunct="1"/>
            <a:r>
              <a:rPr lang="en-US" altLang="en-US"/>
              <a:t>Question 21</a:t>
            </a:r>
          </a:p>
        </p:txBody>
      </p:sp>
      <p:sp>
        <p:nvSpPr>
          <p:cNvPr id="11267" name="Rectangle 6">
            <a:extLst>
              <a:ext uri="{FF2B5EF4-FFF2-40B4-BE49-F238E27FC236}">
                <a16:creationId xmlns:a16="http://schemas.microsoft.com/office/drawing/2014/main" id="{F320F2F7-A583-4C89-A95C-8AF1E46EC23E}"/>
              </a:ext>
            </a:extLst>
          </p:cNvPr>
          <p:cNvSpPr>
            <a:spLocks noGrp="1" noChangeArrowheads="1"/>
          </p:cNvSpPr>
          <p:nvPr>
            <p:ph type="body" idx="1"/>
          </p:nvPr>
        </p:nvSpPr>
        <p:spPr/>
        <p:txBody>
          <a:bodyPr/>
          <a:lstStyle/>
          <a:p>
            <a:pPr eaLnBrk="1" hangingPunct="1">
              <a:buFont typeface="Wingdings" panose="05000000000000000000" pitchFamily="2" charset="2"/>
              <a:buNone/>
              <a:defRPr/>
            </a:pPr>
            <a:r>
              <a:rPr lang="en-US" sz="2400" dirty="0"/>
              <a:t>	</a:t>
            </a:r>
            <a:r>
              <a:rPr lang="en-US" sz="2400" dirty="0" err="1"/>
              <a:t>Glycosylation</a:t>
            </a:r>
            <a:r>
              <a:rPr lang="en-US" sz="2400" dirty="0"/>
              <a:t> —</a:t>
            </a:r>
          </a:p>
          <a:p>
            <a:pPr marL="1360488" lvl="2" indent="-514350" eaLnBrk="1" hangingPunct="1">
              <a:buFont typeface="Wingdings" panose="05000000000000000000" pitchFamily="2" charset="2"/>
              <a:buAutoNum type="alphaLcPeriod"/>
              <a:defRPr/>
            </a:pPr>
            <a:r>
              <a:rPr lang="en-US" dirty="0"/>
              <a:t>Is the process of covalently bonding carbohydrates to lipids</a:t>
            </a:r>
          </a:p>
          <a:p>
            <a:pPr marL="1360488" lvl="2" indent="-514350" eaLnBrk="1" hangingPunct="1">
              <a:buFont typeface="Wingdings" panose="05000000000000000000" pitchFamily="2" charset="2"/>
              <a:buAutoNum type="alphaLcPeriod"/>
              <a:defRPr/>
            </a:pPr>
            <a:r>
              <a:rPr lang="en-US" dirty="0"/>
              <a:t>Is the process of covalently bonding carbohydrates to proteins</a:t>
            </a:r>
          </a:p>
          <a:p>
            <a:pPr marL="1360488" lvl="2" indent="-514350" eaLnBrk="1" hangingPunct="1">
              <a:buFont typeface="Wingdings" panose="05000000000000000000" pitchFamily="2" charset="2"/>
              <a:buAutoNum type="alphaLcPeriod"/>
              <a:defRPr/>
            </a:pPr>
            <a:r>
              <a:rPr lang="en-US" dirty="0"/>
              <a:t>Aids in cell recognition</a:t>
            </a:r>
          </a:p>
          <a:p>
            <a:pPr marL="1360488" lvl="2" indent="-514350" eaLnBrk="1" hangingPunct="1">
              <a:buFont typeface="Wingdings" panose="05000000000000000000" pitchFamily="2" charset="2"/>
              <a:buAutoNum type="alphaLcPeriod"/>
              <a:defRPr/>
            </a:pPr>
            <a:r>
              <a:rPr lang="en-US" dirty="0"/>
              <a:t>Can help protect cells</a:t>
            </a:r>
          </a:p>
          <a:p>
            <a:pPr marL="1360488" lvl="2" indent="-514350" eaLnBrk="1" hangingPunct="1">
              <a:buFont typeface="Wingdings" panose="05000000000000000000" pitchFamily="2" charset="2"/>
              <a:buAutoNum type="alphaLcPeriod"/>
              <a:defRPr/>
            </a:pPr>
            <a:r>
              <a:rPr lang="en-US" dirty="0"/>
              <a:t>All of the above</a:t>
            </a:r>
          </a:p>
          <a:p>
            <a:pPr marL="1360488" lvl="2" indent="-514350" eaLnBrk="1" hangingPunct="1">
              <a:buFont typeface="Wingdings" panose="05000000000000000000" pitchFamily="2" charset="2"/>
              <a:buAutoNum type="alphaLcPeriod"/>
              <a:defRPr/>
            </a:pPr>
            <a:endParaRPr lang="en-US" dirty="0"/>
          </a:p>
          <a:p>
            <a:pPr marL="514350" indent="-514350" eaLnBrk="1" hangingPunct="1">
              <a:buFont typeface="Wingdings" panose="05000000000000000000" pitchFamily="2" charset="2"/>
              <a:buAutoNum type="alphaLcPeriod"/>
              <a:defRPr/>
            </a:pPr>
            <a:endParaRPr lang="en-US" sz="2400"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a:extLst>
              <a:ext uri="{FF2B5EF4-FFF2-40B4-BE49-F238E27FC236}">
                <a16:creationId xmlns:a16="http://schemas.microsoft.com/office/drawing/2014/main" id="{ADAF8D2F-48E5-44B0-AC02-85FEA2425E75}"/>
              </a:ext>
            </a:extLst>
          </p:cNvPr>
          <p:cNvSpPr>
            <a:spLocks noGrp="1" noChangeArrowheads="1"/>
          </p:cNvSpPr>
          <p:nvPr>
            <p:ph type="title"/>
          </p:nvPr>
        </p:nvSpPr>
        <p:spPr/>
        <p:txBody>
          <a:bodyPr/>
          <a:lstStyle/>
          <a:p>
            <a:pPr eaLnBrk="1" hangingPunct="1"/>
            <a:r>
              <a:rPr lang="en-US" altLang="en-US"/>
              <a:t>Answer Key</a:t>
            </a:r>
          </a:p>
        </p:txBody>
      </p:sp>
      <p:sp>
        <p:nvSpPr>
          <p:cNvPr id="50179" name="Rectangle 3">
            <a:extLst>
              <a:ext uri="{FF2B5EF4-FFF2-40B4-BE49-F238E27FC236}">
                <a16:creationId xmlns:a16="http://schemas.microsoft.com/office/drawing/2014/main" id="{200228F8-3285-4980-9557-228684AF8811}"/>
              </a:ext>
            </a:extLst>
          </p:cNvPr>
          <p:cNvSpPr>
            <a:spLocks noGrp="1" noChangeArrowheads="1"/>
          </p:cNvSpPr>
          <p:nvPr>
            <p:ph type="body" sz="half" idx="1"/>
          </p:nvPr>
        </p:nvSpPr>
        <p:spPr>
          <a:xfrm>
            <a:off x="914400" y="1600200"/>
            <a:ext cx="2590800" cy="4800600"/>
          </a:xfrm>
        </p:spPr>
        <p:txBody>
          <a:bodyPr/>
          <a:lstStyle/>
          <a:p>
            <a:pPr marL="457200" indent="-457200" eaLnBrk="1" hangingPunct="1">
              <a:lnSpc>
                <a:spcPct val="90000"/>
              </a:lnSpc>
              <a:buFont typeface="Wingdings" panose="05000000000000000000" pitchFamily="2" charset="2"/>
              <a:buNone/>
            </a:pPr>
            <a:endParaRPr lang="en-US" altLang="en-US" sz="2400"/>
          </a:p>
          <a:p>
            <a:pPr marL="457200" indent="-457200" eaLnBrk="1" hangingPunct="1">
              <a:lnSpc>
                <a:spcPct val="90000"/>
              </a:lnSpc>
              <a:buFont typeface="Wingdings" panose="05000000000000000000" pitchFamily="2" charset="2"/>
              <a:buAutoNum type="arabicPeriod"/>
            </a:pPr>
            <a:r>
              <a:rPr lang="en-US" altLang="en-US" sz="2400"/>
              <a:t>B</a:t>
            </a:r>
          </a:p>
          <a:p>
            <a:pPr marL="457200" indent="-457200" eaLnBrk="1" hangingPunct="1">
              <a:lnSpc>
                <a:spcPct val="90000"/>
              </a:lnSpc>
              <a:buFont typeface="Wingdings" panose="05000000000000000000" pitchFamily="2" charset="2"/>
              <a:buAutoNum type="arabicPeriod"/>
            </a:pPr>
            <a:r>
              <a:rPr lang="en-US" altLang="en-US" sz="2400"/>
              <a:t>A (True)</a:t>
            </a:r>
          </a:p>
          <a:p>
            <a:pPr marL="457200" indent="-457200" eaLnBrk="1" hangingPunct="1">
              <a:lnSpc>
                <a:spcPct val="90000"/>
              </a:lnSpc>
              <a:buFont typeface="Wingdings" panose="05000000000000000000" pitchFamily="2" charset="2"/>
              <a:buAutoNum type="arabicPeriod"/>
            </a:pPr>
            <a:r>
              <a:rPr lang="en-US" altLang="en-US" sz="2400"/>
              <a:t>A</a:t>
            </a:r>
          </a:p>
          <a:p>
            <a:pPr marL="457200" indent="-457200" eaLnBrk="1" hangingPunct="1">
              <a:lnSpc>
                <a:spcPct val="90000"/>
              </a:lnSpc>
              <a:buFont typeface="Wingdings" panose="05000000000000000000" pitchFamily="2" charset="2"/>
              <a:buAutoNum type="arabicPeriod"/>
            </a:pPr>
            <a:r>
              <a:rPr lang="en-US" altLang="en-US" sz="2400"/>
              <a:t>A</a:t>
            </a:r>
          </a:p>
          <a:p>
            <a:pPr marL="457200" indent="-457200" eaLnBrk="1" hangingPunct="1">
              <a:lnSpc>
                <a:spcPct val="90000"/>
              </a:lnSpc>
              <a:buFont typeface="Wingdings" panose="05000000000000000000" pitchFamily="2" charset="2"/>
              <a:buAutoNum type="arabicPeriod"/>
            </a:pPr>
            <a:r>
              <a:rPr lang="en-US" altLang="en-US" sz="2400"/>
              <a:t>A </a:t>
            </a:r>
          </a:p>
          <a:p>
            <a:pPr marL="457200" indent="-457200" eaLnBrk="1" hangingPunct="1">
              <a:lnSpc>
                <a:spcPct val="90000"/>
              </a:lnSpc>
              <a:buFont typeface="Wingdings" panose="05000000000000000000" pitchFamily="2" charset="2"/>
              <a:buAutoNum type="arabicPeriod"/>
            </a:pPr>
            <a:r>
              <a:rPr lang="en-US" altLang="en-US" sz="2400"/>
              <a:t>C</a:t>
            </a:r>
          </a:p>
          <a:p>
            <a:pPr marL="457200" indent="-457200" eaLnBrk="1" hangingPunct="1">
              <a:lnSpc>
                <a:spcPct val="90000"/>
              </a:lnSpc>
              <a:buFont typeface="Wingdings" panose="05000000000000000000" pitchFamily="2" charset="2"/>
              <a:buAutoNum type="arabicPeriod"/>
            </a:pPr>
            <a:r>
              <a:rPr lang="en-US" altLang="en-US" sz="2400"/>
              <a:t>A </a:t>
            </a:r>
          </a:p>
          <a:p>
            <a:pPr marL="457200" indent="-457200" eaLnBrk="1" hangingPunct="1">
              <a:lnSpc>
                <a:spcPct val="90000"/>
              </a:lnSpc>
              <a:buFont typeface="Wingdings" panose="05000000000000000000" pitchFamily="2" charset="2"/>
              <a:buAutoNum type="arabicPeriod"/>
            </a:pPr>
            <a:r>
              <a:rPr lang="en-US" altLang="en-US" sz="2400"/>
              <a:t>B</a:t>
            </a:r>
          </a:p>
          <a:p>
            <a:pPr marL="457200" indent="-457200" eaLnBrk="1" hangingPunct="1">
              <a:lnSpc>
                <a:spcPct val="90000"/>
              </a:lnSpc>
              <a:buFont typeface="Wingdings" panose="05000000000000000000" pitchFamily="2" charset="2"/>
              <a:buAutoNum type="arabicPeriod"/>
            </a:pPr>
            <a:r>
              <a:rPr lang="en-US" altLang="en-US" sz="2400"/>
              <a:t>B</a:t>
            </a:r>
          </a:p>
          <a:p>
            <a:pPr marL="457200" indent="-457200" eaLnBrk="1" hangingPunct="1">
              <a:lnSpc>
                <a:spcPct val="90000"/>
              </a:lnSpc>
              <a:buFont typeface="Wingdings" panose="05000000000000000000" pitchFamily="2" charset="2"/>
              <a:buAutoNum type="arabicPeriod"/>
            </a:pPr>
            <a:r>
              <a:rPr lang="en-US" altLang="en-US" sz="2400"/>
              <a:t>E</a:t>
            </a:r>
          </a:p>
          <a:p>
            <a:pPr marL="457200" indent="-457200" eaLnBrk="1" hangingPunct="1">
              <a:lnSpc>
                <a:spcPct val="90000"/>
              </a:lnSpc>
              <a:buFont typeface="Wingdings" panose="05000000000000000000" pitchFamily="2" charset="2"/>
              <a:buAutoNum type="arabicPeriod"/>
            </a:pPr>
            <a:endParaRPr lang="en-US" altLang="en-US" sz="2400"/>
          </a:p>
          <a:p>
            <a:pPr marL="457200" indent="-457200" eaLnBrk="1" hangingPunct="1">
              <a:lnSpc>
                <a:spcPct val="90000"/>
              </a:lnSpc>
              <a:buFont typeface="Wingdings" panose="05000000000000000000" pitchFamily="2" charset="2"/>
              <a:buNone/>
            </a:pPr>
            <a:endParaRPr lang="en-US" altLang="en-US" sz="2400"/>
          </a:p>
        </p:txBody>
      </p:sp>
      <p:sp>
        <p:nvSpPr>
          <p:cNvPr id="50180" name="Rectangle 6">
            <a:extLst>
              <a:ext uri="{FF2B5EF4-FFF2-40B4-BE49-F238E27FC236}">
                <a16:creationId xmlns:a16="http://schemas.microsoft.com/office/drawing/2014/main" id="{E983BA11-795A-4C38-A97B-CF75CC0D10AD}"/>
              </a:ext>
            </a:extLst>
          </p:cNvPr>
          <p:cNvSpPr>
            <a:spLocks noChangeArrowheads="1"/>
          </p:cNvSpPr>
          <p:nvPr/>
        </p:nvSpPr>
        <p:spPr bwMode="auto">
          <a:xfrm>
            <a:off x="3962400" y="1981200"/>
            <a:ext cx="2590800"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457200" indent="-457200">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a:t>B (False)</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a:t>D</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a:t>E</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a:t>C</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a:t>C</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a:t>C</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a:t>C</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a:t>B</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a:t>D</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a:t>D</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a:t>A</a:t>
            </a:r>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a:p>
          <a:p>
            <a:pPr eaLnBrk="1" hangingPunct="1">
              <a:lnSpc>
                <a:spcPct val="90000"/>
              </a:lnSpc>
              <a:spcBef>
                <a:spcPct val="20000"/>
              </a:spcBef>
              <a:buClr>
                <a:schemeClr val="accent1"/>
              </a:buClr>
              <a:buSzPct val="70000"/>
            </a:pPr>
            <a:endParaRPr lang="en-US" altLang="en-US"/>
          </a:p>
          <a:p>
            <a:pPr eaLnBrk="1" hangingPunct="1">
              <a:lnSpc>
                <a:spcPct val="90000"/>
              </a:lnSpc>
              <a:spcBef>
                <a:spcPct val="20000"/>
              </a:spcBef>
              <a:buClr>
                <a:schemeClr val="accent1"/>
              </a:buClr>
              <a:buSzPct val="70000"/>
              <a:buFont typeface="Wingdings" panose="05000000000000000000" pitchFamily="2" charset="2"/>
              <a:buNone/>
            </a:pPr>
            <a:endParaRPr lang="en-US" alt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a:extLst>
              <a:ext uri="{FF2B5EF4-FFF2-40B4-BE49-F238E27FC236}">
                <a16:creationId xmlns:a16="http://schemas.microsoft.com/office/drawing/2014/main" id="{02ECCBC1-C0E7-4A15-92D8-C3D5E86BCBEF}"/>
              </a:ext>
            </a:extLst>
          </p:cNvPr>
          <p:cNvSpPr>
            <a:spLocks noGrp="1" noChangeArrowheads="1"/>
          </p:cNvSpPr>
          <p:nvPr>
            <p:ph type="title"/>
          </p:nvPr>
        </p:nvSpPr>
        <p:spPr/>
        <p:txBody>
          <a:bodyPr/>
          <a:lstStyle/>
          <a:p>
            <a:pPr eaLnBrk="1" hangingPunct="1"/>
            <a:r>
              <a:rPr lang="en-US" altLang="en-US"/>
              <a:t>Question 1</a:t>
            </a:r>
          </a:p>
        </p:txBody>
      </p:sp>
      <p:sp>
        <p:nvSpPr>
          <p:cNvPr id="7171" name="Rectangle 8">
            <a:extLst>
              <a:ext uri="{FF2B5EF4-FFF2-40B4-BE49-F238E27FC236}">
                <a16:creationId xmlns:a16="http://schemas.microsoft.com/office/drawing/2014/main" id="{25A808DB-A790-48DD-A135-D7F29EDD7A3F}"/>
              </a:ext>
            </a:extLst>
          </p:cNvPr>
          <p:cNvSpPr>
            <a:spLocks noGrp="1" noChangeArrowheads="1"/>
          </p:cNvSpPr>
          <p:nvPr>
            <p:ph type="body" idx="1"/>
          </p:nvPr>
        </p:nvSpPr>
        <p:spPr/>
        <p:txBody>
          <a:bodyPr/>
          <a:lstStyle/>
          <a:p>
            <a:pPr eaLnBrk="1" hangingPunct="1">
              <a:buFont typeface="Wingdings" panose="05000000000000000000" pitchFamily="2" charset="2"/>
              <a:buNone/>
            </a:pPr>
            <a:r>
              <a:rPr lang="en-US" altLang="en-US" sz="2400"/>
              <a:t>	How are transmembrane proteins held in the correct position in the membrane?</a:t>
            </a:r>
          </a:p>
          <a:p>
            <a:pPr marL="1368425" lvl="2" indent="-514350" eaLnBrk="1" hangingPunct="1">
              <a:buFont typeface="Arial" panose="020B0604020202020204" pitchFamily="34" charset="0"/>
              <a:buAutoNum type="alphaLcPeriod"/>
            </a:pPr>
            <a:r>
              <a:rPr lang="en-US" altLang="en-US"/>
              <a:t>Covalent bonding to the phosphate group</a:t>
            </a:r>
          </a:p>
          <a:p>
            <a:pPr marL="1368425" lvl="2" indent="-514350" eaLnBrk="1" hangingPunct="1">
              <a:buFont typeface="Arial" panose="020B0604020202020204" pitchFamily="34" charset="0"/>
              <a:buAutoNum type="alphaLcPeriod"/>
            </a:pPr>
            <a:r>
              <a:rPr lang="en-US" altLang="en-US"/>
              <a:t>Hydrophobic domain is held in place by hydrophobic exclusion</a:t>
            </a:r>
          </a:p>
          <a:p>
            <a:pPr marL="1368425" lvl="2" indent="-514350" eaLnBrk="1" hangingPunct="1">
              <a:buFont typeface="Arial" panose="020B0604020202020204" pitchFamily="34" charset="0"/>
              <a:buAutoNum type="alphaLcPeriod"/>
            </a:pPr>
            <a:r>
              <a:rPr lang="en-US" altLang="en-US"/>
              <a:t>Cytoskeleton filaments keep them in place</a:t>
            </a:r>
          </a:p>
          <a:p>
            <a:pPr marL="1368425" lvl="2" indent="-514350" eaLnBrk="1" hangingPunct="1">
              <a:buFont typeface="Arial" panose="020B0604020202020204" pitchFamily="34" charset="0"/>
              <a:buAutoNum type="alphaLcPeriod"/>
            </a:pPr>
            <a:r>
              <a:rPr lang="en-US" altLang="en-US"/>
              <a:t>Glycoproteins prevent the free movement of transmembrane proteins</a:t>
            </a:r>
          </a:p>
          <a:p>
            <a:pPr marL="1368425" lvl="2" indent="-514350" eaLnBrk="1" hangingPunct="1">
              <a:buFont typeface="Arial" panose="020B0604020202020204" pitchFamily="34" charset="0"/>
              <a:buAutoNum type="alphaLcPeriod"/>
            </a:pPr>
            <a:r>
              <a:rPr lang="en-US" altLang="en-US"/>
              <a:t>The cell wall keeps the proteins in place</a:t>
            </a:r>
          </a:p>
          <a:p>
            <a:pPr eaLnBrk="1" hangingPunct="1">
              <a:buFont typeface="Wingdings" panose="05000000000000000000" pitchFamily="2" charset="2"/>
              <a:buNone/>
            </a:pPr>
            <a:endParaRPr lang="en-US"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8AE380A2-6ED0-4D3C-8991-4C24AE9DFA64}"/>
              </a:ext>
            </a:extLst>
          </p:cNvPr>
          <p:cNvSpPr>
            <a:spLocks noGrp="1" noChangeArrowheads="1"/>
          </p:cNvSpPr>
          <p:nvPr>
            <p:ph type="title"/>
          </p:nvPr>
        </p:nvSpPr>
        <p:spPr/>
        <p:txBody>
          <a:bodyPr/>
          <a:lstStyle/>
          <a:p>
            <a:pPr eaLnBrk="1" hangingPunct="1"/>
            <a:r>
              <a:rPr lang="en-US" altLang="en-US"/>
              <a:t>Question 2</a:t>
            </a:r>
          </a:p>
        </p:txBody>
      </p:sp>
      <p:sp>
        <p:nvSpPr>
          <p:cNvPr id="9219" name="Rectangle 6">
            <a:extLst>
              <a:ext uri="{FF2B5EF4-FFF2-40B4-BE49-F238E27FC236}">
                <a16:creationId xmlns:a16="http://schemas.microsoft.com/office/drawing/2014/main" id="{818BB896-4DB7-42AB-9F8F-4725DD5307E9}"/>
              </a:ext>
            </a:extLst>
          </p:cNvPr>
          <p:cNvSpPr>
            <a:spLocks noGrp="1" noChangeArrowheads="1"/>
          </p:cNvSpPr>
          <p:nvPr>
            <p:ph type="body" idx="1"/>
          </p:nvPr>
        </p:nvSpPr>
        <p:spPr/>
        <p:txBody>
          <a:bodyPr/>
          <a:lstStyle/>
          <a:p>
            <a:pPr marL="514350" indent="-514350" eaLnBrk="1" hangingPunct="1">
              <a:buFont typeface="Wingdings" panose="05000000000000000000" pitchFamily="2" charset="2"/>
              <a:buNone/>
            </a:pPr>
            <a:r>
              <a:rPr lang="en-US" altLang="en-US"/>
              <a:t>	</a:t>
            </a:r>
            <a:r>
              <a:rPr lang="en-US" altLang="en-US" sz="2400"/>
              <a:t>Ability of the molecules to readily move throughout the membrane while staying in close association with other molecules is fluidity.</a:t>
            </a:r>
          </a:p>
          <a:p>
            <a:pPr marL="1368425" lvl="2" indent="-514350" eaLnBrk="1" hangingPunct="1">
              <a:buFont typeface="Arial" panose="020B0604020202020204" pitchFamily="34" charset="0"/>
              <a:buAutoNum type="alphaLcPeriod"/>
            </a:pPr>
            <a:r>
              <a:rPr lang="en-US" altLang="en-US"/>
              <a:t>This is true</a:t>
            </a:r>
          </a:p>
          <a:p>
            <a:pPr marL="1368425" lvl="2" indent="-514350" eaLnBrk="1" hangingPunct="1">
              <a:buFont typeface="Arial" panose="020B0604020202020204" pitchFamily="34" charset="0"/>
              <a:buAutoNum type="alphaLcPeriod"/>
            </a:pPr>
            <a:r>
              <a:rPr lang="en-US" altLang="en-US"/>
              <a:t>This is false</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a:extLst>
              <a:ext uri="{FF2B5EF4-FFF2-40B4-BE49-F238E27FC236}">
                <a16:creationId xmlns:a16="http://schemas.microsoft.com/office/drawing/2014/main" id="{4B2424AC-954D-4EE8-A938-AF9230770CAE}"/>
              </a:ext>
            </a:extLst>
          </p:cNvPr>
          <p:cNvSpPr>
            <a:spLocks noGrp="1" noChangeArrowheads="1"/>
          </p:cNvSpPr>
          <p:nvPr>
            <p:ph type="title"/>
          </p:nvPr>
        </p:nvSpPr>
        <p:spPr/>
        <p:txBody>
          <a:bodyPr/>
          <a:lstStyle/>
          <a:p>
            <a:pPr eaLnBrk="1" hangingPunct="1"/>
            <a:r>
              <a:rPr lang="en-US" altLang="en-US"/>
              <a:t>Question 3</a:t>
            </a:r>
          </a:p>
        </p:txBody>
      </p:sp>
      <p:sp>
        <p:nvSpPr>
          <p:cNvPr id="11267" name="Rectangle 6">
            <a:extLst>
              <a:ext uri="{FF2B5EF4-FFF2-40B4-BE49-F238E27FC236}">
                <a16:creationId xmlns:a16="http://schemas.microsoft.com/office/drawing/2014/main" id="{4DF04B58-1478-4B6A-A913-9D0DB466340C}"/>
              </a:ext>
            </a:extLst>
          </p:cNvPr>
          <p:cNvSpPr>
            <a:spLocks noGrp="1" noChangeArrowheads="1"/>
          </p:cNvSpPr>
          <p:nvPr>
            <p:ph type="body" idx="1"/>
          </p:nvPr>
        </p:nvSpPr>
        <p:spPr/>
        <p:txBody>
          <a:bodyPr/>
          <a:lstStyle/>
          <a:p>
            <a:pPr eaLnBrk="1" hangingPunct="1">
              <a:buFont typeface="Wingdings" panose="05000000000000000000" pitchFamily="2" charset="2"/>
              <a:buNone/>
            </a:pPr>
            <a:r>
              <a:rPr lang="en-US" altLang="en-US" sz="2400"/>
              <a:t>	How would a paramecium cope with living in fresh water?</a:t>
            </a:r>
          </a:p>
          <a:p>
            <a:pPr marL="1368425" lvl="2" indent="-514350" eaLnBrk="1" hangingPunct="1">
              <a:buFont typeface="Arial" panose="020B0604020202020204" pitchFamily="34" charset="0"/>
              <a:buAutoNum type="alphaLcPeriod"/>
            </a:pPr>
            <a:r>
              <a:rPr lang="en-US" altLang="en-US"/>
              <a:t>Extrusion to remove water from the cell</a:t>
            </a:r>
          </a:p>
          <a:p>
            <a:pPr marL="1368425" lvl="2" indent="-514350" eaLnBrk="1" hangingPunct="1">
              <a:buFont typeface="Arial" panose="020B0604020202020204" pitchFamily="34" charset="0"/>
              <a:buAutoNum type="alphaLcPeriod"/>
            </a:pPr>
            <a:r>
              <a:rPr lang="en-US" altLang="en-US"/>
              <a:t>Decreasing the concentration of their cell</a:t>
            </a:r>
          </a:p>
          <a:p>
            <a:pPr marL="1368425" lvl="2" indent="-514350" eaLnBrk="1" hangingPunct="1">
              <a:buFont typeface="Arial" panose="020B0604020202020204" pitchFamily="34" charset="0"/>
              <a:buAutoNum type="alphaLcPeriod"/>
            </a:pPr>
            <a:r>
              <a:rPr lang="en-US" altLang="en-US"/>
              <a:t>Increase internal solute concentration to match surrounding water</a:t>
            </a:r>
          </a:p>
          <a:p>
            <a:pPr marL="1368425" lvl="2" indent="-514350" eaLnBrk="1" hangingPunct="1">
              <a:buFont typeface="Arial" panose="020B0604020202020204" pitchFamily="34" charset="0"/>
              <a:buAutoNum type="alphaLcPeriod"/>
            </a:pPr>
            <a:r>
              <a:rPr lang="en-US" altLang="en-US"/>
              <a:t>Thicken the plasma membrane to prevent cell lysis</a:t>
            </a:r>
          </a:p>
          <a:p>
            <a:pPr marL="1368425" lvl="2" indent="-514350" eaLnBrk="1" hangingPunct="1">
              <a:buFont typeface="Wingdings" panose="05000000000000000000" pitchFamily="2" charset="2"/>
              <a:buNone/>
            </a:pPr>
            <a:endParaRPr lang="en-US" altLang="en-US"/>
          </a:p>
          <a:p>
            <a:pPr eaLnBrk="1" hangingPunct="1">
              <a:buFont typeface="Wingdings" panose="05000000000000000000" pitchFamily="2" charset="2"/>
              <a:buNone/>
            </a:pPr>
            <a:endParaRPr lang="en-US" alt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a:extLst>
              <a:ext uri="{FF2B5EF4-FFF2-40B4-BE49-F238E27FC236}">
                <a16:creationId xmlns:a16="http://schemas.microsoft.com/office/drawing/2014/main" id="{1E79200D-E5F4-4ED7-B7EC-13905EFD9C07}"/>
              </a:ext>
            </a:extLst>
          </p:cNvPr>
          <p:cNvSpPr>
            <a:spLocks noGrp="1" noChangeArrowheads="1"/>
          </p:cNvSpPr>
          <p:nvPr>
            <p:ph type="title"/>
          </p:nvPr>
        </p:nvSpPr>
        <p:spPr/>
        <p:txBody>
          <a:bodyPr/>
          <a:lstStyle/>
          <a:p>
            <a:pPr eaLnBrk="1" hangingPunct="1"/>
            <a:r>
              <a:rPr lang="en-US" altLang="en-US"/>
              <a:t>Question 4</a:t>
            </a:r>
          </a:p>
        </p:txBody>
      </p:sp>
      <p:sp>
        <p:nvSpPr>
          <p:cNvPr id="13315" name="Rectangle 6">
            <a:extLst>
              <a:ext uri="{FF2B5EF4-FFF2-40B4-BE49-F238E27FC236}">
                <a16:creationId xmlns:a16="http://schemas.microsoft.com/office/drawing/2014/main" id="{39300F4F-CAF8-431C-8BFA-F0D964495134}"/>
              </a:ext>
            </a:extLst>
          </p:cNvPr>
          <p:cNvSpPr>
            <a:spLocks noGrp="1" noChangeArrowheads="1"/>
          </p:cNvSpPr>
          <p:nvPr>
            <p:ph type="body" idx="1"/>
          </p:nvPr>
        </p:nvSpPr>
        <p:spPr/>
        <p:txBody>
          <a:bodyPr/>
          <a:lstStyle/>
          <a:p>
            <a:pPr eaLnBrk="1" hangingPunct="1">
              <a:buFont typeface="Wingdings" panose="05000000000000000000" pitchFamily="2" charset="2"/>
              <a:buNone/>
            </a:pPr>
            <a:r>
              <a:rPr lang="en-US" altLang="en-US"/>
              <a:t>	</a:t>
            </a:r>
            <a:r>
              <a:rPr lang="en-US" altLang="en-US" sz="2400"/>
              <a:t>The process of releasing enzymes into the opening of the intestines and stomach is–</a:t>
            </a:r>
          </a:p>
          <a:p>
            <a:pPr marL="1360488" lvl="2" indent="-514350" eaLnBrk="1" hangingPunct="1">
              <a:buFont typeface="Wingdings" panose="05000000000000000000" pitchFamily="2" charset="2"/>
              <a:buAutoNum type="alphaLcPeriod"/>
            </a:pPr>
            <a:r>
              <a:rPr lang="en-US" altLang="en-US"/>
              <a:t>Exocytosis</a:t>
            </a:r>
          </a:p>
          <a:p>
            <a:pPr marL="1360488" lvl="2" indent="-514350" eaLnBrk="1" hangingPunct="1">
              <a:buFont typeface="Wingdings" panose="05000000000000000000" pitchFamily="2" charset="2"/>
              <a:buAutoNum type="alphaLcPeriod"/>
            </a:pPr>
            <a:r>
              <a:rPr lang="en-US" altLang="en-US"/>
              <a:t>Pinocytosis</a:t>
            </a:r>
          </a:p>
          <a:p>
            <a:pPr marL="1360488" lvl="2" indent="-514350" eaLnBrk="1" hangingPunct="1">
              <a:buFont typeface="Wingdings" panose="05000000000000000000" pitchFamily="2" charset="2"/>
              <a:buAutoNum type="alphaLcPeriod"/>
            </a:pPr>
            <a:r>
              <a:rPr lang="en-US" altLang="en-US"/>
              <a:t>Chemocytosis</a:t>
            </a:r>
          </a:p>
          <a:p>
            <a:pPr marL="1360488" lvl="2" indent="-514350" eaLnBrk="1" hangingPunct="1">
              <a:buFont typeface="Wingdings" panose="05000000000000000000" pitchFamily="2" charset="2"/>
              <a:buAutoNum type="alphaLcPeriod"/>
            </a:pPr>
            <a:r>
              <a:rPr lang="en-US" altLang="en-US"/>
              <a:t>Phagocytosis</a:t>
            </a:r>
          </a:p>
          <a:p>
            <a:pPr marL="1360488" lvl="2" indent="-514350" eaLnBrk="1" hangingPunct="1">
              <a:buFont typeface="Wingdings" panose="05000000000000000000" pitchFamily="2" charset="2"/>
              <a:buAutoNum type="alphaLcPeriod"/>
            </a:pPr>
            <a:r>
              <a:rPr lang="en-US" altLang="en-US"/>
              <a:t>Rheocytosis</a:t>
            </a:r>
          </a:p>
          <a:p>
            <a:pPr marL="1360488" lvl="2" indent="-514350" eaLnBrk="1" hangingPunct="1">
              <a:buFont typeface="Wingdings" panose="05000000000000000000" pitchFamily="2" charset="2"/>
              <a:buAutoNum type="alphaLcPeriod"/>
            </a:pPr>
            <a:endParaRPr lang="en-US" alt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a:extLst>
              <a:ext uri="{FF2B5EF4-FFF2-40B4-BE49-F238E27FC236}">
                <a16:creationId xmlns:a16="http://schemas.microsoft.com/office/drawing/2014/main" id="{7E998292-E99A-44B0-8566-9065953FD969}"/>
              </a:ext>
            </a:extLst>
          </p:cNvPr>
          <p:cNvSpPr>
            <a:spLocks noGrp="1" noChangeArrowheads="1"/>
          </p:cNvSpPr>
          <p:nvPr>
            <p:ph type="title"/>
          </p:nvPr>
        </p:nvSpPr>
        <p:spPr/>
        <p:txBody>
          <a:bodyPr/>
          <a:lstStyle/>
          <a:p>
            <a:pPr eaLnBrk="1" hangingPunct="1"/>
            <a:r>
              <a:rPr lang="en-US" altLang="en-US"/>
              <a:t>Question 5</a:t>
            </a:r>
          </a:p>
        </p:txBody>
      </p:sp>
      <p:sp>
        <p:nvSpPr>
          <p:cNvPr id="15363" name="Rectangle 6">
            <a:extLst>
              <a:ext uri="{FF2B5EF4-FFF2-40B4-BE49-F238E27FC236}">
                <a16:creationId xmlns:a16="http://schemas.microsoft.com/office/drawing/2014/main" id="{7B9118C5-A94C-4EB3-96BE-8D28FE6836BB}"/>
              </a:ext>
            </a:extLst>
          </p:cNvPr>
          <p:cNvSpPr>
            <a:spLocks noGrp="1" noChangeArrowheads="1"/>
          </p:cNvSpPr>
          <p:nvPr>
            <p:ph type="body" idx="1"/>
          </p:nvPr>
        </p:nvSpPr>
        <p:spPr/>
        <p:txBody>
          <a:bodyPr/>
          <a:lstStyle/>
          <a:p>
            <a:pPr eaLnBrk="1" hangingPunct="1">
              <a:buFont typeface="Wingdings" panose="05000000000000000000" pitchFamily="2" charset="2"/>
              <a:buNone/>
            </a:pPr>
            <a:r>
              <a:rPr lang="en-US" altLang="en-US" sz="2400"/>
              <a:t>	Gated channels which open when a chemical binds to it is –</a:t>
            </a:r>
          </a:p>
          <a:p>
            <a:pPr marL="1360488" lvl="2" indent="-514350" eaLnBrk="1" hangingPunct="1">
              <a:buFont typeface="Wingdings" panose="05000000000000000000" pitchFamily="2" charset="2"/>
              <a:buAutoNum type="alphaLcPeriod"/>
            </a:pPr>
            <a:r>
              <a:rPr lang="en-US" altLang="en-US"/>
              <a:t>Ligand gated channel</a:t>
            </a:r>
          </a:p>
          <a:p>
            <a:pPr marL="1360488" lvl="2" indent="-514350" eaLnBrk="1" hangingPunct="1">
              <a:buFont typeface="Wingdings" panose="05000000000000000000" pitchFamily="2" charset="2"/>
              <a:buAutoNum type="alphaLcPeriod"/>
            </a:pPr>
            <a:r>
              <a:rPr lang="en-US" altLang="en-US"/>
              <a:t>Leakage channel</a:t>
            </a:r>
          </a:p>
          <a:p>
            <a:pPr marL="1360488" lvl="2" indent="-514350" eaLnBrk="1" hangingPunct="1">
              <a:buFont typeface="Wingdings" panose="05000000000000000000" pitchFamily="2" charset="2"/>
              <a:buAutoNum type="alphaLcPeriod"/>
            </a:pPr>
            <a:r>
              <a:rPr lang="en-US" altLang="en-US"/>
              <a:t>Mechanically gated channel</a:t>
            </a:r>
          </a:p>
          <a:p>
            <a:pPr marL="1360488" lvl="2" indent="-514350" eaLnBrk="1" hangingPunct="1">
              <a:buFont typeface="Wingdings" panose="05000000000000000000" pitchFamily="2" charset="2"/>
              <a:buAutoNum type="alphaLcPeriod"/>
            </a:pPr>
            <a:r>
              <a:rPr lang="en-US" altLang="en-US"/>
              <a:t>Voltage gated channel</a:t>
            </a:r>
          </a:p>
          <a:p>
            <a:pPr marL="1360488" lvl="2" indent="-514350" eaLnBrk="1" hangingPunct="1">
              <a:buFont typeface="Wingdings" panose="05000000000000000000" pitchFamily="2" charset="2"/>
              <a:buAutoNum type="alphaLcPeriod"/>
            </a:pPr>
            <a:r>
              <a:rPr lang="en-US" altLang="en-US"/>
              <a:t>All can open in response to chemical binding</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a:extLst>
              <a:ext uri="{FF2B5EF4-FFF2-40B4-BE49-F238E27FC236}">
                <a16:creationId xmlns:a16="http://schemas.microsoft.com/office/drawing/2014/main" id="{A3E0B54A-D71A-435A-B946-121FD20D28D6}"/>
              </a:ext>
            </a:extLst>
          </p:cNvPr>
          <p:cNvSpPr>
            <a:spLocks noGrp="1" noChangeArrowheads="1"/>
          </p:cNvSpPr>
          <p:nvPr>
            <p:ph type="title"/>
          </p:nvPr>
        </p:nvSpPr>
        <p:spPr/>
        <p:txBody>
          <a:bodyPr/>
          <a:lstStyle/>
          <a:p>
            <a:pPr eaLnBrk="1" hangingPunct="1"/>
            <a:r>
              <a:rPr lang="en-US" altLang="en-US"/>
              <a:t>Question 6</a:t>
            </a:r>
          </a:p>
        </p:txBody>
      </p:sp>
      <p:sp>
        <p:nvSpPr>
          <p:cNvPr id="10243" name="Rectangle 6">
            <a:extLst>
              <a:ext uri="{FF2B5EF4-FFF2-40B4-BE49-F238E27FC236}">
                <a16:creationId xmlns:a16="http://schemas.microsoft.com/office/drawing/2014/main" id="{FA14259D-E597-4D40-8F21-FEBC23D28997}"/>
              </a:ext>
            </a:extLst>
          </p:cNvPr>
          <p:cNvSpPr>
            <a:spLocks noGrp="1" noChangeArrowheads="1"/>
          </p:cNvSpPr>
          <p:nvPr>
            <p:ph type="body" idx="1"/>
          </p:nvPr>
        </p:nvSpPr>
        <p:spPr/>
        <p:txBody>
          <a:bodyPr/>
          <a:lstStyle/>
          <a:p>
            <a:pPr>
              <a:buFont typeface="Wingdings" panose="05000000000000000000" pitchFamily="2" charset="2"/>
              <a:buNone/>
              <a:defRPr/>
            </a:pPr>
            <a:r>
              <a:rPr lang="en-US" sz="2400" dirty="0"/>
              <a:t>	Permeability refers to –</a:t>
            </a:r>
          </a:p>
          <a:p>
            <a:pPr marL="1303338" lvl="2" indent="-457200">
              <a:buFont typeface="+mj-lt"/>
              <a:buAutoNum type="alphaLcPeriod"/>
              <a:defRPr/>
            </a:pPr>
            <a:r>
              <a:rPr lang="en-US" dirty="0">
                <a:ea typeface="+mn-ea"/>
                <a:cs typeface="+mn-cs"/>
              </a:rPr>
              <a:t>the movement of molecules from an area of greater concentration to an area of lower concentration</a:t>
            </a:r>
          </a:p>
          <a:p>
            <a:pPr marL="1303338" lvl="2" indent="-457200">
              <a:buFont typeface="+mj-lt"/>
              <a:buAutoNum type="alphaLcPeriod"/>
              <a:defRPr/>
            </a:pPr>
            <a:r>
              <a:rPr lang="en-US" dirty="0">
                <a:ea typeface="+mn-ea"/>
                <a:cs typeface="+mn-cs"/>
              </a:rPr>
              <a:t>the amount of solute in a solution</a:t>
            </a:r>
          </a:p>
          <a:p>
            <a:pPr marL="1303338" lvl="2" indent="-457200">
              <a:buFont typeface="+mj-lt"/>
              <a:buAutoNum type="alphaLcPeriod"/>
              <a:defRPr/>
            </a:pPr>
            <a:r>
              <a:rPr lang="en-US" dirty="0"/>
              <a:t>the extent a membrane allows a substance to pass through</a:t>
            </a:r>
            <a:endParaRPr lang="en-US" dirty="0">
              <a:ea typeface="+mn-ea"/>
              <a:cs typeface="+mn-cs"/>
            </a:endParaRPr>
          </a:p>
          <a:p>
            <a:pPr marL="1303338" lvl="2" indent="-457200">
              <a:buFont typeface="+mj-lt"/>
              <a:buAutoNum type="alphaLcPeriod"/>
              <a:defRPr/>
            </a:pPr>
            <a:r>
              <a:rPr lang="en-US" dirty="0">
                <a:ea typeface="+mn-ea"/>
                <a:cs typeface="+mn-cs"/>
              </a:rPr>
              <a:t>the state of being permanent</a:t>
            </a:r>
          </a:p>
          <a:p>
            <a:pPr marL="1303338" lvl="2" indent="-457200">
              <a:buFont typeface="+mj-lt"/>
              <a:buAutoNum type="alphaLcPeriod"/>
              <a:defRPr/>
            </a:pPr>
            <a:r>
              <a:rPr lang="en-US" dirty="0">
                <a:ea typeface="+mn-ea"/>
                <a:cs typeface="+mn-cs"/>
              </a:rPr>
              <a:t>the ability to establish a permanent solute level in a solution</a:t>
            </a:r>
          </a:p>
          <a:p>
            <a:pPr marL="1303338" lvl="2" indent="-457200" eaLnBrk="1" hangingPunct="1">
              <a:buFont typeface="Wingdings" panose="05000000000000000000" pitchFamily="2" charset="2"/>
              <a:buAutoNum type="alphaLcPeriod"/>
              <a:defRPr/>
            </a:pPr>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a:extLst>
              <a:ext uri="{FF2B5EF4-FFF2-40B4-BE49-F238E27FC236}">
                <a16:creationId xmlns:a16="http://schemas.microsoft.com/office/drawing/2014/main" id="{83A3E619-D16B-49D7-B975-F19CA4C0FF85}"/>
              </a:ext>
            </a:extLst>
          </p:cNvPr>
          <p:cNvSpPr>
            <a:spLocks noGrp="1" noChangeArrowheads="1"/>
          </p:cNvSpPr>
          <p:nvPr>
            <p:ph type="title"/>
          </p:nvPr>
        </p:nvSpPr>
        <p:spPr/>
        <p:txBody>
          <a:bodyPr/>
          <a:lstStyle/>
          <a:p>
            <a:pPr eaLnBrk="1" hangingPunct="1"/>
            <a:r>
              <a:rPr lang="en-US" altLang="en-US"/>
              <a:t>Question 7</a:t>
            </a:r>
          </a:p>
        </p:txBody>
      </p:sp>
      <p:sp>
        <p:nvSpPr>
          <p:cNvPr id="11267" name="Rectangle 6">
            <a:extLst>
              <a:ext uri="{FF2B5EF4-FFF2-40B4-BE49-F238E27FC236}">
                <a16:creationId xmlns:a16="http://schemas.microsoft.com/office/drawing/2014/main" id="{0471B805-86F4-4CA1-AAA4-0F9BBBA6F409}"/>
              </a:ext>
            </a:extLst>
          </p:cNvPr>
          <p:cNvSpPr>
            <a:spLocks noGrp="1" noChangeArrowheads="1"/>
          </p:cNvSpPr>
          <p:nvPr>
            <p:ph type="body" idx="1"/>
          </p:nvPr>
        </p:nvSpPr>
        <p:spPr/>
        <p:txBody>
          <a:bodyPr/>
          <a:lstStyle/>
          <a:p>
            <a:pPr>
              <a:buFont typeface="Wingdings" panose="05000000000000000000" pitchFamily="2" charset="2"/>
              <a:buNone/>
              <a:defRPr/>
            </a:pPr>
            <a:r>
              <a:rPr lang="en-US" sz="2400" dirty="0"/>
              <a:t>	The movement of water from an area of high concentration to an area of low concentration through a membrane is –</a:t>
            </a:r>
          </a:p>
          <a:p>
            <a:pPr marL="1303338" lvl="2" indent="-457200">
              <a:buFont typeface="+mj-lt"/>
              <a:buAutoNum type="alphaLcPeriod"/>
              <a:defRPr/>
            </a:pPr>
            <a:r>
              <a:rPr lang="en-US" dirty="0">
                <a:ea typeface="+mn-ea"/>
                <a:cs typeface="+mn-cs"/>
              </a:rPr>
              <a:t>Osmosis</a:t>
            </a:r>
          </a:p>
          <a:p>
            <a:pPr marL="1303338" lvl="2" indent="-457200">
              <a:buFont typeface="+mj-lt"/>
              <a:buAutoNum type="alphaLcPeriod"/>
              <a:defRPr/>
            </a:pPr>
            <a:r>
              <a:rPr lang="en-US" dirty="0">
                <a:ea typeface="+mn-ea"/>
                <a:cs typeface="+mn-cs"/>
              </a:rPr>
              <a:t>Active transport</a:t>
            </a:r>
          </a:p>
          <a:p>
            <a:pPr marL="1303338" lvl="2" indent="-457200">
              <a:buFont typeface="+mj-lt"/>
              <a:buAutoNum type="alphaLcPeriod"/>
              <a:defRPr/>
            </a:pPr>
            <a:r>
              <a:rPr lang="en-US" dirty="0">
                <a:ea typeface="+mn-ea"/>
                <a:cs typeface="+mn-cs"/>
              </a:rPr>
              <a:t>Solubility</a:t>
            </a:r>
          </a:p>
          <a:p>
            <a:pPr marL="1303338" lvl="2" indent="-457200">
              <a:buFont typeface="+mj-lt"/>
              <a:buAutoNum type="alphaLcPeriod"/>
              <a:defRPr/>
            </a:pPr>
            <a:r>
              <a:rPr lang="en-US" dirty="0">
                <a:ea typeface="+mn-ea"/>
                <a:cs typeface="+mn-cs"/>
              </a:rPr>
              <a:t>Insolubility</a:t>
            </a:r>
          </a:p>
          <a:p>
            <a:pPr marL="1303338" lvl="2" indent="-457200">
              <a:buFont typeface="+mj-lt"/>
              <a:buAutoNum type="alphaLcPeriod"/>
              <a:defRPr/>
            </a:pPr>
            <a:r>
              <a:rPr lang="en-US" dirty="0"/>
              <a:t>Diffusion</a:t>
            </a:r>
          </a:p>
          <a:p>
            <a:pPr marL="1303338" lvl="2" indent="-457200">
              <a:buFont typeface="+mj-lt"/>
              <a:buAutoNum type="alphaLcPeriod"/>
              <a:defRPr/>
            </a:pPr>
            <a:endParaRPr lang="en-US" dirty="0">
              <a:ea typeface="+mn-ea"/>
              <a:cs typeface="+mn-cs"/>
            </a:endParaRPr>
          </a:p>
          <a:p>
            <a:pPr marL="1360488" lvl="2" indent="-514350" eaLnBrk="1" hangingPunct="1">
              <a:buFont typeface="Wingdings" panose="05000000000000000000" pitchFamily="2" charset="2"/>
              <a:buAutoNum type="alphaLcPeriod"/>
              <a:defRPr/>
            </a:pPr>
            <a:endParaRPr lang="en-US" dirty="0"/>
          </a:p>
          <a:p>
            <a:pPr marL="514350" indent="-514350" eaLnBrk="1" hangingPunct="1">
              <a:buFont typeface="Wingdings" panose="05000000000000000000" pitchFamily="2" charset="2"/>
              <a:buAutoNum type="alphaLcPeriod"/>
              <a:defRPr/>
            </a:pPr>
            <a:endParaRPr lang="en-US" sz="2400" dirty="0"/>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24"/>
  <p:tag name="MMPROD_UIDATA" val="&lt;database version=&quot;7.0&quot;&gt;&lt;object type=&quot;1&quot; unique_id=&quot;10001&quot;&gt;&lt;object type=&quot;2&quot; unique_id=&quot;10691&quot;&gt;&lt;object type=&quot;3&quot; unique_id=&quot;10692&quot;&gt;&lt;property id=&quot;20148&quot; value=&quot;5&quot;/&gt;&lt;property id=&quot;20300&quot; value=&quot;Slide 1&quot;/&gt;&lt;property id=&quot;20307&quot; value=&quot;317&quot;/&gt;&lt;/object&gt;&lt;object type=&quot;3&quot; unique_id=&quot;10693&quot;&gt;&lt;property id=&quot;20148&quot; value=&quot;5&quot;/&gt;&lt;property id=&quot;20300&quot; value=&quot;Slide 2 - &amp;quot;Assessment&amp;quot;&quot;/&gt;&lt;property id=&quot;20307&quot; value=&quot;329&quot;/&gt;&lt;/object&gt;&lt;object type=&quot;3&quot; unique_id=&quot;10694&quot;&gt;&lt;property id=&quot;20148&quot; value=&quot;5&quot;/&gt;&lt;property id=&quot;20300&quot; value=&quot;Slide 3 - &amp;quot;Question 1&amp;quot;&quot;/&gt;&lt;property id=&quot;20307&quot; value=&quot;297&quot;/&gt;&lt;/object&gt;&lt;object type=&quot;3&quot; unique_id=&quot;10695&quot;&gt;&lt;property id=&quot;20148&quot; value=&quot;5&quot;/&gt;&lt;property id=&quot;20300&quot; value=&quot;Slide 4 - &amp;quot;Question 2&amp;quot;&quot;/&gt;&lt;property id=&quot;20307&quot; value=&quot;298&quot;/&gt;&lt;/object&gt;&lt;object type=&quot;3&quot; unique_id=&quot;10696&quot;&gt;&lt;property id=&quot;20148&quot; value=&quot;5&quot;/&gt;&lt;property id=&quot;20300&quot; value=&quot;Slide 5 - &amp;quot;Question 3&amp;quot;&quot;/&gt;&lt;property id=&quot;20307&quot; value=&quot;299&quot;/&gt;&lt;/object&gt;&lt;object type=&quot;3&quot; unique_id=&quot;10697&quot;&gt;&lt;property id=&quot;20148&quot; value=&quot;5&quot;/&gt;&lt;property id=&quot;20300&quot; value=&quot;Slide 6 - &amp;quot;Question 4&amp;quot;&quot;/&gt;&lt;property id=&quot;20307&quot; value=&quot;300&quot;/&gt;&lt;/object&gt;&lt;object type=&quot;3&quot; unique_id=&quot;10698&quot;&gt;&lt;property id=&quot;20148&quot; value=&quot;5&quot;/&gt;&lt;property id=&quot;20300&quot; value=&quot;Slide 7 - &amp;quot;Question 5&amp;quot;&quot;/&gt;&lt;property id=&quot;20307&quot; value=&quot;301&quot;/&gt;&lt;/object&gt;&lt;object type=&quot;3&quot; unique_id=&quot;10699&quot;&gt;&lt;property id=&quot;20148&quot; value=&quot;5&quot;/&gt;&lt;property id=&quot;20300&quot; value=&quot;Slide 8 - &amp;quot;Question 6&amp;quot;&quot;/&gt;&lt;property id=&quot;20307&quot; value=&quot;323&quot;/&gt;&lt;/object&gt;&lt;object type=&quot;3&quot; unique_id=&quot;10700&quot;&gt;&lt;property id=&quot;20148&quot; value=&quot;5&quot;/&gt;&lt;property id=&quot;20300&quot; value=&quot;Slide 9 - &amp;quot;Question 7&amp;quot;&quot;/&gt;&lt;property id=&quot;20307&quot; value=&quot;304&quot;/&gt;&lt;/object&gt;&lt;object type=&quot;3&quot; unique_id=&quot;10701&quot;&gt;&lt;property id=&quot;20148&quot; value=&quot;5&quot;/&gt;&lt;property id=&quot;20300&quot; value=&quot;Slide 10 - &amp;quot;Question 8&amp;quot;&quot;/&gt;&lt;property id=&quot;20307&quot; value=&quot;324&quot;/&gt;&lt;/object&gt;&lt;object type=&quot;3&quot; unique_id=&quot;10702&quot;&gt;&lt;property id=&quot;20148&quot; value=&quot;5&quot;/&gt;&lt;property id=&quot;20300&quot; value=&quot;Slide 11 - &amp;quot;Question 9&amp;quot;&quot;/&gt;&lt;property id=&quot;20307&quot; value=&quot;326&quot;/&gt;&lt;/object&gt;&lt;object type=&quot;3&quot; unique_id=&quot;10703&quot;&gt;&lt;property id=&quot;20148&quot; value=&quot;5&quot;/&gt;&lt;property id=&quot;20300&quot; value=&quot;Slide 12 - &amp;quot;Question 10&amp;quot;&quot;/&gt;&lt;property id=&quot;20307&quot; value=&quot;325&quot;/&gt;&lt;/object&gt;&lt;object type=&quot;3&quot; unique_id=&quot;10704&quot;&gt;&lt;property id=&quot;20148&quot; value=&quot;5&quot;/&gt;&lt;property id=&quot;20300&quot; value=&quot;Slide 13 - &amp;quot;Question 11&amp;quot;&quot;/&gt;&lt;property id=&quot;20307&quot; value=&quot;307&quot;/&gt;&lt;/object&gt;&lt;object type=&quot;3&quot; unique_id=&quot;10705&quot;&gt;&lt;property id=&quot;20148&quot; value=&quot;5&quot;/&gt;&lt;property id=&quot;20300&quot; value=&quot;Slide 14 - &amp;quot;Question 12&amp;quot;&quot;/&gt;&lt;property id=&quot;20307&quot; value=&quot;308&quot;/&gt;&lt;/object&gt;&lt;object type=&quot;3&quot; unique_id=&quot;10706&quot;&gt;&lt;property id=&quot;20148&quot; value=&quot;5&quot;/&gt;&lt;property id=&quot;20300&quot; value=&quot;Slide 15 - &amp;quot;Question 13&amp;quot;&quot;/&gt;&lt;property id=&quot;20307&quot; value=&quot;309&quot;/&gt;&lt;/object&gt;&lt;object type=&quot;3&quot; unique_id=&quot;10707&quot;&gt;&lt;property id=&quot;20148&quot; value=&quot;5&quot;/&gt;&lt;property id=&quot;20300&quot; value=&quot;Slide 16 - &amp;quot;Question 14&amp;quot;&quot;/&gt;&lt;property id=&quot;20307&quot; value=&quot;310&quot;/&gt;&lt;/object&gt;&lt;object type=&quot;3&quot; unique_id=&quot;10708&quot;&gt;&lt;property id=&quot;20148&quot; value=&quot;5&quot;/&gt;&lt;property id=&quot;20300&quot; value=&quot;Slide 17 - &amp;quot;Question 15&amp;quot;&quot;/&gt;&lt;property id=&quot;20307&quot; value=&quot;311&quot;/&gt;&lt;/object&gt;&lt;object type=&quot;3&quot; unique_id=&quot;10709&quot;&gt;&lt;property id=&quot;20148&quot; value=&quot;5&quot;/&gt;&lt;property id=&quot;20300&quot; value=&quot;Slide 18 - &amp;quot;Question 16&amp;quot;&quot;/&gt;&lt;property id=&quot;20307&quot; value=&quot;312&quot;/&gt;&lt;/object&gt;&lt;object type=&quot;3&quot; unique_id=&quot;10710&quot;&gt;&lt;property id=&quot;20148&quot; value=&quot;5&quot;/&gt;&lt;property id=&quot;20300&quot; value=&quot;Slide 19 - &amp;quot;Question 17&amp;quot;&quot;/&gt;&lt;property id=&quot;20307&quot; value=&quot;327&quot;/&gt;&lt;/object&gt;&lt;object type=&quot;3&quot; unique_id=&quot;10711&quot;&gt;&lt;property id=&quot;20148&quot; value=&quot;5&quot;/&gt;&lt;property id=&quot;20300&quot; value=&quot;Slide 20 - &amp;quot;Question 18&amp;quot;&quot;/&gt;&lt;property id=&quot;20307&quot; value=&quot;330&quot;/&gt;&lt;/object&gt;&lt;object type=&quot;3&quot; unique_id=&quot;10712&quot;&gt;&lt;property id=&quot;20148&quot; value=&quot;5&quot;/&gt;&lt;property id=&quot;20300&quot; value=&quot;Slide 21 - &amp;quot;Question 19&amp;quot;&quot;/&gt;&lt;property id=&quot;20307&quot; value=&quot;332&quot;/&gt;&lt;/object&gt;&lt;object type=&quot;3&quot; unique_id=&quot;10713&quot;&gt;&lt;property id=&quot;20148&quot; value=&quot;5&quot;/&gt;&lt;property id=&quot;20300&quot; value=&quot;Slide 22 - &amp;quot;Question 20&amp;quot;&quot;/&gt;&lt;property id=&quot;20307&quot; value=&quot;333&quot;/&gt;&lt;/object&gt;&lt;object type=&quot;3&quot; unique_id=&quot;10714&quot;&gt;&lt;property id=&quot;20148&quot; value=&quot;5&quot;/&gt;&lt;property id=&quot;20300&quot; value=&quot;Slide 23 - &amp;quot;Question 21&amp;quot;&quot;/&gt;&lt;property id=&quot;20307&quot; value=&quot;331&quot;/&gt;&lt;/object&gt;&lt;object type=&quot;3&quot; unique_id=&quot;10715&quot;&gt;&lt;property id=&quot;20148&quot; value=&quot;5&quot;/&gt;&lt;property id=&quot;20300&quot; value=&quot;Slide 24 - &amp;quot;Answer Key – Chapter 5&amp;quot;&quot;/&gt;&lt;property id=&quot;20307&quot; value=&quot;273&quot;/&gt;&lt;/object&gt;&lt;/object&gt;&lt;object type=&quot;8&quot; unique_id=&quot;10741&quot;&gt;&lt;/object&gt;&lt;/object&gt;&lt;/database&gt;"/>
  <p:tag name="SECTOMILLISECCONVERTED" val="1"/>
</p:tagLst>
</file>

<file path=ppt/theme/theme1.xml><?xml version="1.0" encoding="utf-8"?>
<a:theme xmlns:a="http://schemas.openxmlformats.org/drawingml/2006/main" name="Axis">
  <a:themeElements>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Axis 1">
        <a:dk1>
          <a:srgbClr val="080808"/>
        </a:dk1>
        <a:lt1>
          <a:srgbClr val="F8F8F8"/>
        </a:lt1>
        <a:dk2>
          <a:srgbClr val="330000"/>
        </a:dk2>
        <a:lt2>
          <a:srgbClr val="FFFFFF"/>
        </a:lt2>
        <a:accent1>
          <a:srgbClr val="FF9900"/>
        </a:accent1>
        <a:accent2>
          <a:srgbClr val="CC3300"/>
        </a:accent2>
        <a:accent3>
          <a:srgbClr val="ADAAAA"/>
        </a:accent3>
        <a:accent4>
          <a:srgbClr val="D4D4D4"/>
        </a:accent4>
        <a:accent5>
          <a:srgbClr val="FFCAAA"/>
        </a:accent5>
        <a:accent6>
          <a:srgbClr val="B92D00"/>
        </a:accent6>
        <a:hlink>
          <a:srgbClr val="CC6600"/>
        </a:hlink>
        <a:folHlink>
          <a:srgbClr val="B2B282"/>
        </a:folHlink>
      </a:clrScheme>
      <a:clrMap bg1="dk2" tx1="lt1" bg2="dk1" tx2="lt2" accent1="accent1" accent2="accent2" accent3="accent3" accent4="accent4" accent5="accent5" accent6="accent6" hlink="hlink" folHlink="folHlink"/>
    </a:extraClrScheme>
    <a:extraClrScheme>
      <a:clrScheme name="Axis 2">
        <a:dk1>
          <a:srgbClr val="333333"/>
        </a:dk1>
        <a:lt1>
          <a:srgbClr val="F8F8F8"/>
        </a:lt1>
        <a:dk2>
          <a:srgbClr val="800000"/>
        </a:dk2>
        <a:lt2>
          <a:srgbClr val="FFFFFF"/>
        </a:lt2>
        <a:accent1>
          <a:srgbClr val="CC9900"/>
        </a:accent1>
        <a:accent2>
          <a:srgbClr val="666666"/>
        </a:accent2>
        <a:accent3>
          <a:srgbClr val="C0AAAA"/>
        </a:accent3>
        <a:accent4>
          <a:srgbClr val="D4D4D4"/>
        </a:accent4>
        <a:accent5>
          <a:srgbClr val="E2CAAA"/>
        </a:accent5>
        <a:accent6>
          <a:srgbClr val="5C5C5C"/>
        </a:accent6>
        <a:hlink>
          <a:srgbClr val="CC6600"/>
        </a:hlink>
        <a:folHlink>
          <a:srgbClr val="95A587"/>
        </a:folHlink>
      </a:clrScheme>
      <a:clrMap bg1="dk2" tx1="lt1" bg2="dk1" tx2="lt2" accent1="accent1" accent2="accent2" accent3="accent3" accent4="accent4" accent5="accent5" accent6="accent6" hlink="hlink" folHlink="folHlink"/>
    </a:extraClrScheme>
    <a:extraClrScheme>
      <a:clrScheme name="Axis 3">
        <a:dk1>
          <a:srgbClr val="5F5F5F"/>
        </a:dk1>
        <a:lt1>
          <a:srgbClr val="A4BEE0"/>
        </a:lt1>
        <a:dk2>
          <a:srgbClr val="013253"/>
        </a:dk2>
        <a:lt2>
          <a:srgbClr val="FFFFFF"/>
        </a:lt2>
        <a:accent1>
          <a:srgbClr val="588480"/>
        </a:accent1>
        <a:accent2>
          <a:srgbClr val="6600FF"/>
        </a:accent2>
        <a:accent3>
          <a:srgbClr val="AAADB3"/>
        </a:accent3>
        <a:accent4>
          <a:srgbClr val="8BA2BF"/>
        </a:accent4>
        <a:accent5>
          <a:srgbClr val="B4C2C0"/>
        </a:accent5>
        <a:accent6>
          <a:srgbClr val="5C00E7"/>
        </a:accent6>
        <a:hlink>
          <a:srgbClr val="CCCC00"/>
        </a:hlink>
        <a:folHlink>
          <a:srgbClr val="5F5F5F"/>
        </a:folHlink>
      </a:clrScheme>
      <a:clrMap bg1="dk2" tx1="lt1" bg2="dk1" tx2="lt2" accent1="accent1" accent2="accent2" accent3="accent3" accent4="accent4" accent5="accent5" accent6="accent6" hlink="hlink" folHlink="folHlink"/>
    </a:extraClrScheme>
    <a:extraClrScheme>
      <a:clrScheme name="Axis 4">
        <a:dk1>
          <a:srgbClr val="003300"/>
        </a:dk1>
        <a:lt1>
          <a:srgbClr val="F8F8F8"/>
        </a:lt1>
        <a:dk2>
          <a:srgbClr val="3D4A1C"/>
        </a:dk2>
        <a:lt2>
          <a:srgbClr val="FFFFFF"/>
        </a:lt2>
        <a:accent1>
          <a:srgbClr val="99CC00"/>
        </a:accent1>
        <a:accent2>
          <a:srgbClr val="669900"/>
        </a:accent2>
        <a:accent3>
          <a:srgbClr val="AFB1AB"/>
        </a:accent3>
        <a:accent4>
          <a:srgbClr val="D4D4D4"/>
        </a:accent4>
        <a:accent5>
          <a:srgbClr val="CAE2AA"/>
        </a:accent5>
        <a:accent6>
          <a:srgbClr val="5C8A00"/>
        </a:accent6>
        <a:hlink>
          <a:srgbClr val="CC9900"/>
        </a:hlink>
        <a:folHlink>
          <a:srgbClr val="B2B282"/>
        </a:folHlink>
      </a:clrScheme>
      <a:clrMap bg1="dk2" tx1="lt1" bg2="dk1" tx2="lt2" accent1="accent1" accent2="accent2" accent3="accent3" accent4="accent4" accent5="accent5" accent6="accent6" hlink="hlink" folHlink="folHlink"/>
    </a:extraClrScheme>
    <a:extraClrScheme>
      <a:clrScheme name="Axis 5">
        <a:dk1>
          <a:srgbClr val="333333"/>
        </a:dk1>
        <a:lt1>
          <a:srgbClr val="F8F8F8"/>
        </a:lt1>
        <a:dk2>
          <a:srgbClr val="005D8C"/>
        </a:dk2>
        <a:lt2>
          <a:srgbClr val="FFFFFF"/>
        </a:lt2>
        <a:accent1>
          <a:srgbClr val="00CC99"/>
        </a:accent1>
        <a:accent2>
          <a:srgbClr val="0099CC"/>
        </a:accent2>
        <a:accent3>
          <a:srgbClr val="AAB6C5"/>
        </a:accent3>
        <a:accent4>
          <a:srgbClr val="D4D4D4"/>
        </a:accent4>
        <a:accent5>
          <a:srgbClr val="AAE2CA"/>
        </a:accent5>
        <a:accent6>
          <a:srgbClr val="008AB9"/>
        </a:accent6>
        <a:hlink>
          <a:srgbClr val="FFCC00"/>
        </a:hlink>
        <a:folHlink>
          <a:srgbClr val="D8D48C"/>
        </a:folHlink>
      </a:clrScheme>
      <a:clrMap bg1="dk2" tx1="lt1" bg2="dk1" tx2="lt2" accent1="accent1" accent2="accent2" accent3="accent3" accent4="accent4" accent5="accent5" accent6="accent6" hlink="hlink" folHlink="folHlink"/>
    </a:extraClrScheme>
    <a:extraClrScheme>
      <a:clrScheme name="Axis 6">
        <a:dk1>
          <a:srgbClr val="000000"/>
        </a:dk1>
        <a:lt1>
          <a:srgbClr val="ECAE00"/>
        </a:lt1>
        <a:dk2>
          <a:srgbClr val="FFFFFF"/>
        </a:dk2>
        <a:lt2>
          <a:srgbClr val="333333"/>
        </a:lt2>
        <a:accent1>
          <a:srgbClr val="CC6600"/>
        </a:accent1>
        <a:accent2>
          <a:srgbClr val="BA6D10"/>
        </a:accent2>
        <a:accent3>
          <a:srgbClr val="F4D3AA"/>
        </a:accent3>
        <a:accent4>
          <a:srgbClr val="000000"/>
        </a:accent4>
        <a:accent5>
          <a:srgbClr val="E2B8AA"/>
        </a:accent5>
        <a:accent6>
          <a:srgbClr val="A8620D"/>
        </a:accent6>
        <a:hlink>
          <a:srgbClr val="666633"/>
        </a:hlink>
        <a:folHlink>
          <a:srgbClr val="8D996D"/>
        </a:folHlink>
      </a:clrScheme>
      <a:clrMap bg1="lt1" tx1="dk1" bg2="lt2" tx2="dk2" accent1="accent1" accent2="accent2" accent3="accent3" accent4="accent4" accent5="accent5" accent6="accent6" hlink="hlink" folHlink="folHlink"/>
    </a:extraClrScheme>
    <a:extraClrScheme>
      <a:clrScheme name="Axis 7">
        <a:dk1>
          <a:srgbClr val="000000"/>
        </a:dk1>
        <a:lt1>
          <a:srgbClr val="FFFFFF"/>
        </a:lt1>
        <a:dk2>
          <a:srgbClr val="372221"/>
        </a:dk2>
        <a:lt2>
          <a:srgbClr val="808080"/>
        </a:lt2>
        <a:accent1>
          <a:srgbClr val="009999"/>
        </a:accent1>
        <a:accent2>
          <a:srgbClr val="9AAC98"/>
        </a:accent2>
        <a:accent3>
          <a:srgbClr val="FFFFFF"/>
        </a:accent3>
        <a:accent4>
          <a:srgbClr val="000000"/>
        </a:accent4>
        <a:accent5>
          <a:srgbClr val="AACACA"/>
        </a:accent5>
        <a:accent6>
          <a:srgbClr val="8B9B89"/>
        </a:accent6>
        <a:hlink>
          <a:srgbClr val="666699"/>
        </a:hlink>
        <a:folHlink>
          <a:srgbClr val="B2B2B2"/>
        </a:folHlink>
      </a:clrScheme>
      <a:clrMap bg1="lt1" tx1="dk1" bg2="lt2" tx2="dk2" accent1="accent1" accent2="accent2" accent3="accent3" accent4="accent4" accent5="accent5" accent6="accent6" hlink="hlink" folHlink="folHlink"/>
    </a:extraClrScheme>
    <a:extraClrScheme>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MHSGITemplate">
  <a:themeElements>
    <a:clrScheme name="">
      <a:dk1>
        <a:srgbClr val="000000"/>
      </a:dk1>
      <a:lt1>
        <a:srgbClr val="FFFFFF"/>
      </a:lt1>
      <a:dk2>
        <a:srgbClr val="000000"/>
      </a:dk2>
      <a:lt2>
        <a:srgbClr val="808080"/>
      </a:lt2>
      <a:accent1>
        <a:srgbClr val="666666"/>
      </a:accent1>
      <a:accent2>
        <a:srgbClr val="336699"/>
      </a:accent2>
      <a:accent3>
        <a:srgbClr val="FFFFFF"/>
      </a:accent3>
      <a:accent4>
        <a:srgbClr val="000000"/>
      </a:accent4>
      <a:accent5>
        <a:srgbClr val="B8B8B8"/>
      </a:accent5>
      <a:accent6>
        <a:srgbClr val="2D5C8A"/>
      </a:accent6>
      <a:hlink>
        <a:srgbClr val="669999"/>
      </a:hlink>
      <a:folHlink>
        <a:srgbClr val="999999"/>
      </a:folHlink>
    </a:clrScheme>
    <a:fontScheme name="1_MHSGITemplate">
      <a:majorFont>
        <a:latin typeface="Arial"/>
        <a:ea typeface="ヒラギノ角ゴ Pro W3"/>
        <a:cs typeface="ヒラギノ角ゴ Pro W3"/>
      </a:majorFont>
      <a:minorFont>
        <a:latin typeface="Arial"/>
        <a:ea typeface="ヒラギノ角ゴ Pro W3"/>
        <a:cs typeface="ヒラギノ角ゴ Pro W3"/>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1_MHSGI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MHSGI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MHSGI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MHSGI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MHSGI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MHSGI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MHSGI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Axis</Template>
  <TotalTime>829</TotalTime>
  <Words>254</Words>
  <Application>Microsoft Office PowerPoint</Application>
  <PresentationFormat>On-screen Show (4:3)</PresentationFormat>
  <Paragraphs>216</Paragraphs>
  <Slides>24</Slides>
  <Notes>23</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24</vt:i4>
      </vt:variant>
    </vt:vector>
  </HeadingPairs>
  <TitlesOfParts>
    <vt:vector size="32" baseType="lpstr">
      <vt:lpstr>Arial</vt:lpstr>
      <vt:lpstr>Wingdings</vt:lpstr>
      <vt:lpstr>ヒラギノ角ゴ Pro W3</vt:lpstr>
      <vt:lpstr>Symbol</vt:lpstr>
      <vt:lpstr>Tahoma</vt:lpstr>
      <vt:lpstr>Times New Roman</vt:lpstr>
      <vt:lpstr>Axis</vt:lpstr>
      <vt:lpstr>1_MHSGITemplate</vt:lpstr>
      <vt:lpstr>PowerPoint Presentation</vt:lpstr>
      <vt:lpstr>Assessment</vt:lpstr>
      <vt:lpstr>Question 1</vt:lpstr>
      <vt:lpstr>Question 2</vt:lpstr>
      <vt:lpstr>Question 3</vt:lpstr>
      <vt:lpstr>Question 4</vt:lpstr>
      <vt:lpstr>Question 5</vt:lpstr>
      <vt:lpstr>Question 6</vt:lpstr>
      <vt:lpstr>Question 7</vt:lpstr>
      <vt:lpstr>Question 8</vt:lpstr>
      <vt:lpstr>Question 9</vt:lpstr>
      <vt:lpstr>Question 10</vt:lpstr>
      <vt:lpstr>Question 11</vt:lpstr>
      <vt:lpstr>Question 12</vt:lpstr>
      <vt:lpstr>Question 13</vt:lpstr>
      <vt:lpstr>Question 14</vt:lpstr>
      <vt:lpstr>Question 15</vt:lpstr>
      <vt:lpstr>Question 16</vt:lpstr>
      <vt:lpstr>Question 17</vt:lpstr>
      <vt:lpstr>Question 18</vt:lpstr>
      <vt:lpstr>Question 19</vt:lpstr>
      <vt:lpstr>Question 20</vt:lpstr>
      <vt:lpstr>Question 21</vt:lpstr>
      <vt:lpstr>Answer Key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Gail Hodge</dc:creator>
  <cp:lastModifiedBy>Sievers, Elizabeth</cp:lastModifiedBy>
  <cp:revision>154</cp:revision>
  <dcterms:created xsi:type="dcterms:W3CDTF">2005-04-19T02:46:41Z</dcterms:created>
  <dcterms:modified xsi:type="dcterms:W3CDTF">2019-04-22T19:43:59Z</dcterms:modified>
</cp:coreProperties>
</file>