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22"/>
  </p:notesMasterIdLst>
  <p:sldIdLst>
    <p:sldId id="331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273" r:id="rId21"/>
  </p:sldIdLst>
  <p:sldSz cx="9144000" cy="6858000" type="screen4x3"/>
  <p:notesSz cx="7010400" cy="9296400"/>
  <p:custDataLst>
    <p:tags r:id="rId2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3957" autoAdjust="0"/>
  </p:normalViewPr>
  <p:slideViewPr>
    <p:cSldViewPr>
      <p:cViewPr varScale="1">
        <p:scale>
          <a:sx n="95" d="100"/>
          <a:sy n="95" d="100"/>
        </p:scale>
        <p:origin x="22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EA4242B-14FD-4CBE-B8BA-2158479465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AAE20C4-0F02-4346-899B-51199CCF051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E388D609-C3BC-45ED-A169-D48926E8D6F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70336B71-615D-4B4C-9F39-6D9729C57FF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1EA4A51-8A9F-42F0-A797-1E28C95B821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73FC934-F394-40B3-A7FC-53336B98A2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EBF2D39-68A5-4771-B4B0-8F17BBE3A8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1AE7C39-C654-43F2-9A88-32419989F4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83252DE-BABC-4653-90AC-74A257300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2ADC38B-A73A-4074-B0CD-896881A8A8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873D58-0B7D-467E-B828-C52D7DC49170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6D7D1C2-F4A4-41DD-81DF-87338C5753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F0002105-6649-4509-A2F1-1C8FC0202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3CCB6AE1-CCA0-4023-8606-FC8B054A5E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92F2F2-5995-4AB2-A0FB-A1BB56DD95C7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FCE73657-33CB-4138-99B2-7AD59BF9C9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5AFDF17-6608-4793-869D-39E807BAE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8F64D40-CF84-4BEE-AD92-F8214189A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034E63-B1AC-4411-B047-A162BC7AFB6C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0AC4D6A-5A3D-4F93-9EE1-31AA291B1F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F7CB4FD0-D4CF-4F70-920E-2418AD64A5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7EF2FD3D-7A7F-4EF7-B53D-E9B535867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AD95E6-ABD7-4A30-AD6B-D5431A2989FB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52EECD7C-DA04-4ABA-8966-38A833B635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E50D2DC7-B572-4978-A619-E41415887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190B56E-A01C-40BD-A1CE-2695C7B42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3AFC22-9C65-401D-8B9C-2ACA91FE86D0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0BB8C65-4D54-4D16-A7FA-E9AF52B6FA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446DAB9-5020-4E9A-B632-73EFB3784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31841B2-06E2-480E-84CC-572A05B7A5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21555F-D9D9-4A51-839A-804265C8AC3A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886C910-FA5B-4733-9E3B-DCDFC807DD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31130BD9-470E-4777-90F9-7FAC62188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3FBF866-300A-423A-815F-F078E48CEF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88E038-4C9E-4B73-A63A-FE5569228925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6D21B905-2312-48DE-B0BE-D27EFDCA35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9D163EA5-D896-4456-A19F-2C6A6AD52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FE4D74C9-3594-49EA-B821-C38543D1DE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D66456-E0E1-41D6-8B14-E2BF9B3EC27C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1761AEAD-6657-45FA-9775-891A9F8563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835E59C-ACD5-4A5B-A65C-18BFE97C3B37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9DBF20E4-0C7A-44B5-A7F2-5949BF6C56B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F3C4D89E-716A-45B4-9520-8AD1930FA2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F1C47EB4-2EA7-4EEC-941C-2A902316B3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935FC1E-B39D-45EE-8FAC-4B933D41D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0C1C28E9-20D5-4035-B52F-0DCA3F15FA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6A2678-9BB5-44AC-9134-142F461C817B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15C8107-4283-4698-847F-B03E820336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CC341DB7-C308-4CF6-905E-0D6270BF6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7517BA49-0FC7-47B0-AA21-AF823972E3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636553-2ACB-467F-A0F1-0C129B3CECE0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29CCC010-3F7C-4EBB-96A6-2EE46FB2DD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9FF07D18-9491-4350-AC6C-7432AE893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DCED38F3-C85A-4506-9742-444A89D587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BAD06-3E77-43A3-9974-11B6080B8546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54400485-EF9F-44FF-AB83-7162ACD492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AFF4BDF7-455A-4D2F-AE70-F4399F6C7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738256E0-0A3C-4935-9388-D53624EE8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9B7569-E751-4EC8-AFA0-80E1B2F06BCB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860AE807-1E32-4C81-A6C2-E28843C9C4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67C4EBAD-EA2B-41D6-AF24-9C4C1381D9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546F0293-9C20-41C5-99BF-7B7E792B4E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A02CA6-87DC-42F3-B8A4-7A21FC5CD98B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8C81FE8-59E0-4786-8DA8-2C12CF483E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479ABB4A-E548-46A8-A364-B416EF0AC2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B3829223-B839-4840-8796-3F5991B10D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CE9984-9B29-4447-B5F7-44226E7446DC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4DB7850-958F-4E78-81A9-048F686689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C04ABAC4-C1A1-459F-A90A-976759452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466D1FB7-1C28-489A-B312-C7757574CB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A4C9F2-C294-4495-81F4-8CFFF3A66772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3B152378-6735-42C5-9A4D-65A078E9E8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43AB8219-E9DE-4C01-9817-57CF1CABB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195EEC90-EEC6-4911-BE36-A380B101E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542E8E-B397-4BE8-9F53-30BF26DDE14F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41685A71-2958-4B76-959A-9C9880958F1F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D55D2AB4-15FC-460A-9C45-69AA880F4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4ACC2113-FE93-414B-9B91-12D075BB4BA9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88D64CCC-0F7D-4C5D-B6B9-3519B7C19C7E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57411BB-6FDA-4576-9D44-32D00C789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95 h 1000"/>
                <a:gd name="T2" fmla="*/ 0 w 1000"/>
                <a:gd name="T3" fmla="*/ 69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3DDC775A-128A-4394-942F-00A4E4F5D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 w 1000"/>
                <a:gd name="T3" fmla="*/ 0 h 1000"/>
                <a:gd name="T4" fmla="*/ 1 w 1000"/>
                <a:gd name="T5" fmla="*/ 557 h 1000"/>
                <a:gd name="T6" fmla="*/ 0 w 1000"/>
                <a:gd name="T7" fmla="*/ 557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EE3F2070-C16A-4B1C-BE5D-62DA7E99E4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F946E945-5C6E-4F49-B4D4-B665A78BAD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38BCF073-3C67-4334-9105-19E96DE5EA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4D932-2A24-4E12-899B-8C4BBC1D4A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044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771D7B-F4C6-4C0C-AC4E-2D140C16EB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22D969A-3C8F-400B-9145-5E86CE09F5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60C6E90-D3D0-4B3A-A398-51B85D1B8A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538DC-9248-4D7E-89E7-3D7F467E2E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A94D256-D9D8-4757-B9EE-CA5E14E23C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95019A3-9E50-49D2-BE57-0E825B8254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85CCA17-DBEA-4673-8107-EA1224A664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3E2F3-E58C-48C0-8EB7-E3D3A2B18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561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74C29FBF-7CE2-45F0-8C6C-C4FDAF907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03D804-963F-4AD3-9233-1CE835CF0B3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57009A-B4F7-4F18-B004-890F8D68957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00714D1E-C526-4936-BE82-D1DD552EB6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E386EF49-F062-46A8-A536-0CFBFD1A6D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5CE0CD62-3A1F-432C-9DA8-35AEB26125D8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20688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2515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4805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963397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72038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38666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9D7D64C8-0B7C-476A-89C1-01C7AE6CD6E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30F008-4C88-4181-B25B-A730907307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6BE2208-EF17-4FB2-9DCB-15F875E7857E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B1EFBB9-7C0B-44C3-9A4E-E1393CEA809C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AEDC126-5BA8-4A70-BA33-FD99A1A449E0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43603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33627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793DFE3-4285-4C8A-848E-F5A3CF3F7B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52E19EE-E3F5-460F-8178-B1E99E63D3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079134A-308D-49F5-891F-6460353EB3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71A72-9058-4BA1-AD70-901DBBB3FB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0345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396315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5141191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78849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333955F-54E9-49FC-8ECD-E62306AE00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9A18400-64E0-4A4D-A272-B3101BFC08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54F145F-BB8D-423C-B9C9-659134EBDA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73554-1614-433B-9CF1-CA1AB43174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2985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44C6568-6CEE-4AF8-94DD-1EC45E1A87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A9B58AE-1B43-4012-8B2E-692FCD028E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13EABFB-BA41-4A40-B4E6-2888892089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F71E2-05C0-4266-8BFD-CA1F2A02CB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067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296B3B-CAC9-482D-AD3B-9C59A2ADA6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18A1EB-0C63-4295-8D3E-7A9DFFC5F5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411F05-60CB-41C9-8554-1B556DAEC4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58FD3-7B7F-439A-8E0D-4AD26D9CC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21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19CBF41-05CD-4ADD-B62D-85B07FD1A7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12DFA86-60A1-469A-8B0E-1008443060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AC2D784-6E73-4468-A48D-80F232488F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0F2E8-83A7-4982-95F5-F1DD2185FF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8473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8EEEF8A2-164A-4A51-892F-0DE32A83EF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7D5AE911-3AAE-49B7-A7AD-DC778D758B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7E934FE4-CFEF-41D2-A56E-6DC58B69B5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958F2-3CF1-4BE9-B062-C0522C84CF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414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155C0D1-6B0B-4053-B787-CA36698D44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E81F811-D0E7-4D46-9409-E142788A36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C0FB60B-597B-45AB-8DF6-9BD0CE7C6C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95BD4-35D3-490E-9322-775999FB7D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88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60E41B8-E9D4-409B-9DC3-F168B54B7F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EA778A7-F95D-419A-B42E-9433E8B766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414E9CA-5C36-487A-B5B2-41074B2F12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6E6C4-1CE2-45F3-B8D8-8F7D5B69C0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134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034F14B-101E-4441-8DDD-E562D880F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91599A2-4A40-44AF-A7D8-AEF7F3C21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1F1DDA6-A283-4DF6-A040-7CEB350DA3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96C0773-6459-4A7D-8C0A-E6EEACBEC1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0E4F95D-5B5F-4266-BA5B-743854C2E92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3377C03-18B6-4DF2-8849-2E5511C5D4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C535E21-F5F0-4B83-B5A6-DC7B855A025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1F5536FA-1626-4BB1-9E1F-9C000E2748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B2BDCD49-F049-4C70-AA0C-5CE58493F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BD3D810A-2D7B-4077-878A-30123B1BA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956C2A08-6680-406A-8571-1437BE1B2D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DB96524-A389-4511-B801-990B8FCD2F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E8FEB0E2-AA24-488A-BD7A-5A474236E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C8A13C-4111-41BD-8093-4B64BE71178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FF1CCD-749F-4E4D-968C-604943B4662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63FB82C4-C661-47AF-8F7B-7C2D5D37F40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33275CB7-AF6B-44AD-99EA-24E747C821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72F8E86-E5E3-46A3-B54B-B4355439DFA5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9DD7CAB7-B40B-4F17-A065-F920C64243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40" r:id="rId7"/>
    <p:sldLayoutId id="2147483934" r:id="rId8"/>
    <p:sldLayoutId id="2147483935" r:id="rId9"/>
    <p:sldLayoutId id="2147483936" r:id="rId10"/>
    <p:sldLayoutId id="21474839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34F304-CCDB-4DEE-8764-62E70298BE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80CF6B48-A6D6-4C92-9A0B-4088C641A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E54B0EFE-5F98-4B47-9244-0FD9C9E5F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Meiosis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E2FAA9C4-AC10-415A-9678-E9C0E2F1C6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4C5CDACB-7897-4540-8BC5-773A27B1C2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During anaphase I, the cohesion complex that holds the sister chromatids breaks down, which allows the sister chromatids to separate.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83E3B91-F0DA-4838-AD55-8DBBA21541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1F078640-EA76-4550-8D29-FC3EFB9F87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four phases of meiosis II are essentially identical to the phases of mitosis.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88988D5-80DA-4233-908D-A1D5B574A5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5E2A600-1CE1-4664-AC87-F21ADC9A83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Homologous chromosomes are present in meiosis II.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4EDA7F4B-2566-437F-B127-D80742A323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50743E11-3D9A-453E-9A87-6669C26B04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 	In all life cycles the adult organisms are diploid and only the gametes are haploid.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A0822BB-EA04-499E-B4D4-B9B24AF5C8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6DB1296F-1FC4-42B0-9724-49C4A340B3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Sexual reproduction provides a mechanism for reducing mutations by only contributing half of an individual’s genes, whereas asexually reproducing organisms are stuck with any mutations that occur.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47788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BA67EA4-AF52-4254-87BB-A8D44DC3E0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FB27FDC6-3CF8-471D-9D76-FB7AD55750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A germ line cell with 36 total chromosomes produces __ gametes that will have ___ chromosomes each.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2, 36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2, 18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4, 36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4, 18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A94D940D-F230-4694-BA09-87A3EEBE83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D3401921-6165-48A9-9C3A-62567AC9E7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If a mutation occurred in a somatic cell, would it be passed on to the offspring?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would be passed on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would not be passed on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9F3FDD48-2B49-4216-A3BF-DC7743E974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6C483214-80EF-406F-96D8-0BE9AC941E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Which of the following is an example of a somatic cell?</a:t>
            </a:r>
            <a:endParaRPr lang="en-US" altLang="en-US" sz="2400" i="1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Skin cell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Liver cell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White blood cell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Cardiac muscle cell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All are somatic cells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7A9DB924-CAA8-4669-A7E4-2E3137240C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F508940E-8DAA-48D4-9B45-07AF9A5BF3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In humans, meiosis produces 4 identical haploid gametes that combine with the gametes of another individual to form a diploid zygote.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DD180504-AB14-475A-B237-422DC03DD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2188" y="187325"/>
            <a:ext cx="7158037" cy="1412875"/>
          </a:xfrm>
        </p:spPr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3D1FF5EB-2932-43BA-83F9-BA07CF9DF70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9CC57AC9-313A-4BDC-9451-069544785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F9DBABB-DBC2-4C12-BCB5-BF12F334E7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A475519-C62D-42A7-9D2B-DF77A8F2E3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5B399C9-73C6-433E-8180-36E525018F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C2029077-EE34-4B88-AA5D-846BA81729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Germ line cells undergo meiosis to form —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Gametes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Reproductive cells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Haploid cells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Sperm and egg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CAEA08D-4768-4F1C-A174-43C61A7A75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391848B-805D-49DF-BC81-297999DAE1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union of gametes is termed 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Meiosis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Mitosis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Fertilization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Alternation of generations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Inoculation</a:t>
            </a:r>
          </a:p>
          <a:p>
            <a:pPr marL="1368425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D48F781-ACBF-4BD5-822B-4C4BA91E6B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2AAD395E-EEC9-43D8-921E-5CB73F4C72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Genetic recombination occurs when —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Sister chromatids align gene for gene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Genes are exchanged between adjacent chromosomes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Homologous pairs line up across the metaphase plate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Chromosomes condense into heterochromatin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7E114E1B-2CAC-41DD-9723-4C96F10FB0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A07BD79-60B2-438D-B31D-D4A967B4F3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Homologous pairs of chromosomes align across the middle of the cell during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Metaphase 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Anaphase 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Metaphase II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Anaphase II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Telophase III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98AA18A-6670-4D9D-AC0C-AF3FCC0190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0E3ADBDF-8BD3-4D76-921A-16E0FE4891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Reduction division occurs due to the lack of DNA replication between —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Prophase I and Metaphase 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Anaphase II and Telophase 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Telophase II and Prophase 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Telophase I and Prophase II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None of the above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065EF0D8-3F56-4607-9DDC-B447F0BA9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5CE095B6-A7E2-4792-AE80-AEF5C2496C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Homologous chromosomes contain the same genes but are inherited from different parents.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7FCB0F1-BA43-4972-8289-9CB48D1329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C286900A-8A02-4AFD-94E8-81D8A49F3F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occurs at the </a:t>
            </a:r>
            <a:r>
              <a:rPr lang="en-US" sz="2400" dirty="0" err="1"/>
              <a:t>chiasma</a:t>
            </a:r>
            <a:r>
              <a:rPr lang="en-US" sz="2400" dirty="0"/>
              <a:t>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Spindle fibers attach to chromosomes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Chromosomes are duplicated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Exchange of genes between chromosomes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Chromosomes condense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Chromosomes become haploid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8&quot; unique_id=&quot;10200&quot;&gt;&lt;/object&gt;&lt;object type=&quot;2&quot; unique_id=&quot;10201&quot;&gt;&lt;object type=&quot;3&quot; unique_id=&quot;10202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203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04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05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06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07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208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09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10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11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12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13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14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215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216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217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218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219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220&quot;&gt;&lt;property id=&quot;20148&quot; value=&quot;5&quot;/&gt;&lt;property id=&quot;20300&quot; value=&quot;Slide 19 - &amp;quot;Answer Key – Chapter 11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1050</TotalTime>
  <Words>201</Words>
  <Application>Microsoft Office PowerPoint</Application>
  <PresentationFormat>On-screen Show (4:3)</PresentationFormat>
  <Paragraphs>160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183</cp:revision>
  <cp:lastPrinted>2013-01-14T16:21:36Z</cp:lastPrinted>
  <dcterms:created xsi:type="dcterms:W3CDTF">2005-04-19T02:46:41Z</dcterms:created>
  <dcterms:modified xsi:type="dcterms:W3CDTF">2019-04-22T19:43:13Z</dcterms:modified>
</cp:coreProperties>
</file>