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50" r:id="rId2"/>
  </p:sldMasterIdLst>
  <p:notesMasterIdLst>
    <p:notesMasterId r:id="rId36"/>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334" r:id="rId24"/>
    <p:sldId id="335" r:id="rId25"/>
    <p:sldId id="336" r:id="rId26"/>
    <p:sldId id="337" r:id="rId27"/>
    <p:sldId id="338" r:id="rId28"/>
    <p:sldId id="339" r:id="rId29"/>
    <p:sldId id="340" r:id="rId30"/>
    <p:sldId id="341" r:id="rId31"/>
    <p:sldId id="342" r:id="rId32"/>
    <p:sldId id="343" r:id="rId33"/>
    <p:sldId id="344" r:id="rId34"/>
    <p:sldId id="273" r:id="rId35"/>
  </p:sldIdLst>
  <p:sldSz cx="9144000" cy="6858000" type="screen4x3"/>
  <p:notesSz cx="6858000" cy="9144000"/>
  <p:custDataLst>
    <p:tags r:id="rId3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737" autoAdjust="0"/>
    <p:restoredTop sz="87324" autoAdjust="0"/>
  </p:normalViewPr>
  <p:slideViewPr>
    <p:cSldViewPr>
      <p:cViewPr varScale="1">
        <p:scale>
          <a:sx n="78" d="100"/>
          <a:sy n="78" d="100"/>
        </p:scale>
        <p:origin x="108" y="3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FD3B2048-F903-4E43-B5AF-25508ACE314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FA4EFCC6-3BD5-43B6-893B-5AF61B46F588}"/>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D0BFAC64-E20A-407F-947B-E63456D60DED}"/>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DBE4217F-52A4-4B4C-92CF-96BA3431A981}"/>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3F3A652E-C38B-4650-9622-74E10D55191B}"/>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D73D3086-EB75-41A4-8897-B0EADBF4D335}"/>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0B44E449-983F-400B-A805-27E33A59E28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AA22DF5F-C347-4E91-9B8F-E4A41D5D31D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1B0B163-A5CD-491B-9008-16EA5CE99254}" type="slidenum">
              <a:rPr lang="en-US" altLang="en-US" sz="1200"/>
              <a:pPr/>
              <a:t>1</a:t>
            </a:fld>
            <a:endParaRPr lang="en-US" altLang="en-US" sz="1200"/>
          </a:p>
        </p:txBody>
      </p:sp>
      <p:sp>
        <p:nvSpPr>
          <p:cNvPr id="5123" name="Rectangle 2">
            <a:extLst>
              <a:ext uri="{FF2B5EF4-FFF2-40B4-BE49-F238E27FC236}">
                <a16:creationId xmlns:a16="http://schemas.microsoft.com/office/drawing/2014/main" id="{E50E802B-EFD3-456B-941F-51049E558C93}"/>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32A93A2A-7BC9-420D-9EA6-73CFD666158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C0429D87-7436-4B00-AFA4-3E6F8DC257AB}"/>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5D33F0CA-610E-47E4-B734-D46C58540B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E034202C-125F-4629-B7C7-09C7EA8BD1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7E348AE-E495-4095-BE8C-2854AB353AF5}"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A5B60A39-F329-4B2D-A225-9C4DC53A3A1A}"/>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F8FB4BAF-7EC7-4707-AF1F-3D599C88F7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52112710-B906-4C6C-BD85-990626E47EE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3FE8ED7-5D66-4E24-A5D1-DA49B1F09546}"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68AFCCC2-B777-40C1-8E64-452771181FBC}"/>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44334ED4-9EBE-4D71-B2D4-16A02CCA388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E39E73CA-176F-486D-9B18-AC11457B728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049AB89-CC36-41B9-BA41-7ECCC2981EFE}"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CC0CEAC2-0DC8-49BD-9D45-53B8D91687DA}"/>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7EBA84BB-997D-47B9-85BE-2C7BCD7591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7D48EF38-45F9-4909-9145-933F9B8AC28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ABD5103-D2AA-4D4D-9E21-0E79C2527866}"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18F6939C-6908-498D-9827-CDA240C4ECE2}"/>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BDAF48C4-CBA7-4F13-881F-F55951CFB32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AEFE5CB1-BFB7-4B72-AEA9-1A2C427EBE2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A0E0375-E51F-47F0-BAA5-0E47131D12D0}"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0D2B62E1-613A-4660-B146-AEA22E41C240}"/>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2AF201FE-0735-448E-B0C5-CE4673AC0E0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77F276D5-69A9-4A1C-9C8E-5D6AD67B54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4C47B81-944E-4C6F-89DF-BC143AFE8729}"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2A4D0058-F5B3-4A71-BAE2-997E34EC2981}"/>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8A97DB81-F83A-4C67-B54D-6BB836CD84F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6868" name="Slide Number Placeholder 3">
            <a:extLst>
              <a:ext uri="{FF2B5EF4-FFF2-40B4-BE49-F238E27FC236}">
                <a16:creationId xmlns:a16="http://schemas.microsoft.com/office/drawing/2014/main" id="{4E9CB592-80E6-41C5-BDEE-1C3B2E903E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CA87BA8-FC99-402F-96B0-A41D5700EDED}"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1139D056-9CC6-43F8-94E4-3DEDC1DCF050}"/>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B6217C80-357A-4C92-94BE-8A6473D78C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8916" name="Slide Number Placeholder 3">
            <a:extLst>
              <a:ext uri="{FF2B5EF4-FFF2-40B4-BE49-F238E27FC236}">
                <a16:creationId xmlns:a16="http://schemas.microsoft.com/office/drawing/2014/main" id="{D203EB9D-2FE1-4337-8111-4C86D349510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9686837-F396-47A1-A03E-9358F5FE6CA1}"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C6E6BB79-084A-4903-81B3-ABA5DA2596B3}"/>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17112FE2-B7E8-4D68-87D8-8E46247CAE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0964" name="Slide Number Placeholder 3">
            <a:extLst>
              <a:ext uri="{FF2B5EF4-FFF2-40B4-BE49-F238E27FC236}">
                <a16:creationId xmlns:a16="http://schemas.microsoft.com/office/drawing/2014/main" id="{4883FF26-0A33-4DC2-970C-A8CB4C50BA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3822C6B-77BD-450B-AEB5-9A782CD8DA06}"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859CAB87-F31F-452E-9707-C7975C5CFC85}"/>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1913D001-B56B-47F6-8E9C-CBE570AF50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3012" name="Slide Number Placeholder 3">
            <a:extLst>
              <a:ext uri="{FF2B5EF4-FFF2-40B4-BE49-F238E27FC236}">
                <a16:creationId xmlns:a16="http://schemas.microsoft.com/office/drawing/2014/main" id="{08909E18-361F-47D4-BBB6-5E66FEC9CE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D04CEBE-BD9F-4E7D-8BCD-D9642DC85E37}"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9BE6CB92-54D5-4699-9DDC-6F6FFA80D529}"/>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6A59AE8A-0C8E-4F00-8279-180B5D4B91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30B1EEF3-B288-41CE-97CD-2A2FEE50A0D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95C9B63-93E0-4D02-826F-A1118F2C51D1}"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159AB3F1-FEF5-437F-829E-CC47998D650E}"/>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09D00F5A-071B-4351-B1EC-59F5164EF9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5060" name="Slide Number Placeholder 3">
            <a:extLst>
              <a:ext uri="{FF2B5EF4-FFF2-40B4-BE49-F238E27FC236}">
                <a16:creationId xmlns:a16="http://schemas.microsoft.com/office/drawing/2014/main" id="{4757563B-AA46-4579-9406-4C7002FDD7C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C642B86-86D2-4B50-9725-3F02045A68EF}"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71C276AD-2A09-425A-A16E-AF3E64701D74}"/>
              </a:ext>
            </a:extLst>
          </p:cNvPr>
          <p:cNvSpPr>
            <a:spLocks noGrp="1" noRot="1" noChangeAspect="1" noChangeArrowheads="1" noTextEdit="1"/>
          </p:cNvSpPr>
          <p:nvPr>
            <p:ph type="sldImg"/>
          </p:nvPr>
        </p:nvSpPr>
        <p:spPr>
          <a:ln/>
        </p:spPr>
      </p:sp>
      <p:sp>
        <p:nvSpPr>
          <p:cNvPr id="47107" name="Notes Placeholder 2">
            <a:extLst>
              <a:ext uri="{FF2B5EF4-FFF2-40B4-BE49-F238E27FC236}">
                <a16:creationId xmlns:a16="http://schemas.microsoft.com/office/drawing/2014/main" id="{D3E32656-3305-4BCB-95F3-D20E2DC9FC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7108" name="Slide Number Placeholder 3">
            <a:extLst>
              <a:ext uri="{FF2B5EF4-FFF2-40B4-BE49-F238E27FC236}">
                <a16:creationId xmlns:a16="http://schemas.microsoft.com/office/drawing/2014/main" id="{0A3F97BD-3138-4C99-9110-25771510D6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A8883F0-E635-4C38-B3B6-C2915D998A96}"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EF752B3F-F12B-44E2-A330-D41584575667}"/>
              </a:ext>
            </a:extLst>
          </p:cNvPr>
          <p:cNvSpPr>
            <a:spLocks noGrp="1" noRot="1" noChangeAspect="1" noChangeArrowheads="1" noTextEdit="1"/>
          </p:cNvSpPr>
          <p:nvPr>
            <p:ph type="sldImg"/>
          </p:nvPr>
        </p:nvSpPr>
        <p:spPr>
          <a:ln/>
        </p:spPr>
      </p:sp>
      <p:sp>
        <p:nvSpPr>
          <p:cNvPr id="49155" name="Notes Placeholder 2">
            <a:extLst>
              <a:ext uri="{FF2B5EF4-FFF2-40B4-BE49-F238E27FC236}">
                <a16:creationId xmlns:a16="http://schemas.microsoft.com/office/drawing/2014/main" id="{58B37C58-BB69-4D24-A442-600DC2D0DF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9156" name="Slide Number Placeholder 3">
            <a:extLst>
              <a:ext uri="{FF2B5EF4-FFF2-40B4-BE49-F238E27FC236}">
                <a16:creationId xmlns:a16="http://schemas.microsoft.com/office/drawing/2014/main" id="{41643823-1545-4EC1-94CE-221CC350199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7A21552-0ADD-42CE-8DB0-59D2462679C6}"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E84B8323-6576-4EED-8D21-2B9DCA70C29B}"/>
              </a:ext>
            </a:extLst>
          </p:cNvPr>
          <p:cNvSpPr>
            <a:spLocks noGrp="1" noRot="1" noChangeAspect="1" noChangeArrowheads="1" noTextEdit="1"/>
          </p:cNvSpPr>
          <p:nvPr>
            <p:ph type="sldImg"/>
          </p:nvPr>
        </p:nvSpPr>
        <p:spPr>
          <a:ln/>
        </p:spPr>
      </p:sp>
      <p:sp>
        <p:nvSpPr>
          <p:cNvPr id="51203" name="Notes Placeholder 2">
            <a:extLst>
              <a:ext uri="{FF2B5EF4-FFF2-40B4-BE49-F238E27FC236}">
                <a16:creationId xmlns:a16="http://schemas.microsoft.com/office/drawing/2014/main" id="{4F8AEA23-1605-41A2-AA39-539C42FB8E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51204" name="Slide Number Placeholder 3">
            <a:extLst>
              <a:ext uri="{FF2B5EF4-FFF2-40B4-BE49-F238E27FC236}">
                <a16:creationId xmlns:a16="http://schemas.microsoft.com/office/drawing/2014/main" id="{31BA8E8D-4E5A-486D-A6E7-51CE557BD77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F43C167-1A02-43E9-B632-78A2D20BF2B8}"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91BA0D96-7CAD-4681-A999-7AF17F1DE50E}"/>
              </a:ext>
            </a:extLst>
          </p:cNvPr>
          <p:cNvSpPr>
            <a:spLocks noGrp="1" noRot="1" noChangeAspect="1" noChangeArrowheads="1" noTextEdit="1"/>
          </p:cNvSpPr>
          <p:nvPr>
            <p:ph type="sldImg"/>
          </p:nvPr>
        </p:nvSpPr>
        <p:spPr>
          <a:ln/>
        </p:spPr>
      </p:sp>
      <p:sp>
        <p:nvSpPr>
          <p:cNvPr id="53251" name="Notes Placeholder 2">
            <a:extLst>
              <a:ext uri="{FF2B5EF4-FFF2-40B4-BE49-F238E27FC236}">
                <a16:creationId xmlns:a16="http://schemas.microsoft.com/office/drawing/2014/main" id="{C66394C9-EE03-4262-BB4D-BE089F9F58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53252" name="Slide Number Placeholder 3">
            <a:extLst>
              <a:ext uri="{FF2B5EF4-FFF2-40B4-BE49-F238E27FC236}">
                <a16:creationId xmlns:a16="http://schemas.microsoft.com/office/drawing/2014/main" id="{58E4D023-149E-4CF8-BC4B-962D630E8DC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7D80A80-F13B-4E20-92A7-950AA4166A3E}" type="slidenum">
              <a:rPr lang="en-US" altLang="en-US" sz="120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430AB22D-B83D-422C-B997-8F9C6FBAB49E}"/>
              </a:ext>
            </a:extLst>
          </p:cNvPr>
          <p:cNvSpPr>
            <a:spLocks noGrp="1" noRot="1" noChangeAspect="1" noChangeArrowheads="1" noTextEdit="1"/>
          </p:cNvSpPr>
          <p:nvPr>
            <p:ph type="sldImg"/>
          </p:nvPr>
        </p:nvSpPr>
        <p:spPr>
          <a:ln/>
        </p:spPr>
      </p:sp>
      <p:sp>
        <p:nvSpPr>
          <p:cNvPr id="55299" name="Notes Placeholder 2">
            <a:extLst>
              <a:ext uri="{FF2B5EF4-FFF2-40B4-BE49-F238E27FC236}">
                <a16:creationId xmlns:a16="http://schemas.microsoft.com/office/drawing/2014/main" id="{F0B979D4-DEDA-429E-9E9D-398D5EA795A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55300" name="Slide Number Placeholder 3">
            <a:extLst>
              <a:ext uri="{FF2B5EF4-FFF2-40B4-BE49-F238E27FC236}">
                <a16:creationId xmlns:a16="http://schemas.microsoft.com/office/drawing/2014/main" id="{28DFCA7D-5EC3-4AA5-8A2B-801A1B6375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6CE26D5-BA83-43B4-BB16-A3BAE5D46266}" type="slidenum">
              <a:rPr lang="en-US" altLang="en-US" sz="120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517DC236-A480-4D0C-8828-D4517FCF5385}"/>
              </a:ext>
            </a:extLst>
          </p:cNvPr>
          <p:cNvSpPr>
            <a:spLocks noGrp="1" noRot="1" noChangeAspect="1" noChangeArrowheads="1" noTextEdit="1"/>
          </p:cNvSpPr>
          <p:nvPr>
            <p:ph type="sldImg"/>
          </p:nvPr>
        </p:nvSpPr>
        <p:spPr>
          <a:ln/>
        </p:spPr>
      </p:sp>
      <p:sp>
        <p:nvSpPr>
          <p:cNvPr id="57347" name="Notes Placeholder 2">
            <a:extLst>
              <a:ext uri="{FF2B5EF4-FFF2-40B4-BE49-F238E27FC236}">
                <a16:creationId xmlns:a16="http://schemas.microsoft.com/office/drawing/2014/main" id="{3AF0E089-4ED7-4F94-B9EB-D4C994A8724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57348" name="Slide Number Placeholder 3">
            <a:extLst>
              <a:ext uri="{FF2B5EF4-FFF2-40B4-BE49-F238E27FC236}">
                <a16:creationId xmlns:a16="http://schemas.microsoft.com/office/drawing/2014/main" id="{C75E464A-1268-46F8-9CAA-3E140C663F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FD6D8E7-F05E-41F7-A800-70BD9683E8DB}" type="slidenum">
              <a:rPr lang="en-US" altLang="en-US" sz="120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9DF0F360-3BD2-4FA2-A00F-E1A517857E8E}"/>
              </a:ext>
            </a:extLst>
          </p:cNvPr>
          <p:cNvSpPr>
            <a:spLocks noGrp="1" noRot="1" noChangeAspect="1" noChangeArrowheads="1" noTextEdit="1"/>
          </p:cNvSpPr>
          <p:nvPr>
            <p:ph type="sldImg"/>
          </p:nvPr>
        </p:nvSpPr>
        <p:spPr>
          <a:ln/>
        </p:spPr>
      </p:sp>
      <p:sp>
        <p:nvSpPr>
          <p:cNvPr id="59395" name="Notes Placeholder 2">
            <a:extLst>
              <a:ext uri="{FF2B5EF4-FFF2-40B4-BE49-F238E27FC236}">
                <a16:creationId xmlns:a16="http://schemas.microsoft.com/office/drawing/2014/main" id="{D5CD1404-2940-44B8-B579-AFBB4E06DD2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59396" name="Slide Number Placeholder 3">
            <a:extLst>
              <a:ext uri="{FF2B5EF4-FFF2-40B4-BE49-F238E27FC236}">
                <a16:creationId xmlns:a16="http://schemas.microsoft.com/office/drawing/2014/main" id="{609C7A0E-C74C-4DA6-98EC-5EC6847EEE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B54C348-4276-4A25-AF84-F78FE044FDCE}" type="slidenum">
              <a:rPr lang="en-US" altLang="en-US" sz="1200"/>
              <a:pPr/>
              <a:t>28</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3F43B4FA-DF35-4AD5-9FD4-594BB99FED72}"/>
              </a:ext>
            </a:extLst>
          </p:cNvPr>
          <p:cNvSpPr>
            <a:spLocks noGrp="1" noRot="1" noChangeAspect="1" noChangeArrowheads="1" noTextEdit="1"/>
          </p:cNvSpPr>
          <p:nvPr>
            <p:ph type="sldImg"/>
          </p:nvPr>
        </p:nvSpPr>
        <p:spPr>
          <a:ln/>
        </p:spPr>
      </p:sp>
      <p:sp>
        <p:nvSpPr>
          <p:cNvPr id="61443" name="Notes Placeholder 2">
            <a:extLst>
              <a:ext uri="{FF2B5EF4-FFF2-40B4-BE49-F238E27FC236}">
                <a16:creationId xmlns:a16="http://schemas.microsoft.com/office/drawing/2014/main" id="{63BBE7BA-9C29-4166-9421-62040B967F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61444" name="Slide Number Placeholder 3">
            <a:extLst>
              <a:ext uri="{FF2B5EF4-FFF2-40B4-BE49-F238E27FC236}">
                <a16:creationId xmlns:a16="http://schemas.microsoft.com/office/drawing/2014/main" id="{405589AC-5695-4E97-8F61-135F5C9F0F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C827A84-F093-474E-A45C-143C51D0D93A}" type="slidenum">
              <a:rPr lang="en-US" altLang="en-US" sz="1200"/>
              <a:pPr/>
              <a:t>29</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19526FB5-C9B4-4454-9A73-5D67AD8B6426}"/>
              </a:ext>
            </a:extLst>
          </p:cNvPr>
          <p:cNvSpPr>
            <a:spLocks noGrp="1" noRot="1" noChangeAspect="1" noChangeArrowheads="1" noTextEdit="1"/>
          </p:cNvSpPr>
          <p:nvPr>
            <p:ph type="sldImg"/>
          </p:nvPr>
        </p:nvSpPr>
        <p:spPr>
          <a:ln/>
        </p:spPr>
      </p:sp>
      <p:sp>
        <p:nvSpPr>
          <p:cNvPr id="63491" name="Notes Placeholder 2">
            <a:extLst>
              <a:ext uri="{FF2B5EF4-FFF2-40B4-BE49-F238E27FC236}">
                <a16:creationId xmlns:a16="http://schemas.microsoft.com/office/drawing/2014/main" id="{82BBE86D-85A0-4605-A403-B476551C0E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63492" name="Slide Number Placeholder 3">
            <a:extLst>
              <a:ext uri="{FF2B5EF4-FFF2-40B4-BE49-F238E27FC236}">
                <a16:creationId xmlns:a16="http://schemas.microsoft.com/office/drawing/2014/main" id="{08FECF19-7221-4145-9149-D7F1C30221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907B90A-4EE3-49A8-9EB2-BF73F2E9254E}" type="slidenum">
              <a:rPr lang="en-US" altLang="en-US" sz="1200"/>
              <a:pPr/>
              <a:t>30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F09AB9DD-AF80-4660-854F-BC37F4095DCA}"/>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1C4A56F5-CC5E-42BB-9496-F5FD55E0EC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6D8421DB-5B1A-4196-96A8-6DA00AB4982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2E88122-42A0-448A-9C78-AE7862D07087}" type="slidenum">
              <a:rPr lang="en-US" altLang="en-US" sz="1200"/>
              <a:pPr/>
              <a:t>4</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FE36FC32-330B-40E6-98C7-799B7F33A767}"/>
              </a:ext>
            </a:extLst>
          </p:cNvPr>
          <p:cNvSpPr>
            <a:spLocks noGrp="1" noRot="1" noChangeAspect="1" noChangeArrowheads="1" noTextEdit="1"/>
          </p:cNvSpPr>
          <p:nvPr>
            <p:ph type="sldImg"/>
          </p:nvPr>
        </p:nvSpPr>
        <p:spPr>
          <a:ln/>
        </p:spPr>
      </p:sp>
      <p:sp>
        <p:nvSpPr>
          <p:cNvPr id="65539" name="Notes Placeholder 2">
            <a:extLst>
              <a:ext uri="{FF2B5EF4-FFF2-40B4-BE49-F238E27FC236}">
                <a16:creationId xmlns:a16="http://schemas.microsoft.com/office/drawing/2014/main" id="{2D1B9288-78A3-431E-9CCB-1235BDA7E17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65540" name="Slide Number Placeholder 3">
            <a:extLst>
              <a:ext uri="{FF2B5EF4-FFF2-40B4-BE49-F238E27FC236}">
                <a16:creationId xmlns:a16="http://schemas.microsoft.com/office/drawing/2014/main" id="{DE687908-4B17-4707-9964-D6817C5B68C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BBA8BD9-AC1F-458F-81F0-72976BC8A4EA}" type="slidenum">
              <a:rPr lang="en-US" altLang="en-US" sz="1200"/>
              <a:pPr/>
              <a:t>31</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B0BA8025-EF6C-4695-B502-CCFBEB4FED4A}"/>
              </a:ext>
            </a:extLst>
          </p:cNvPr>
          <p:cNvSpPr>
            <a:spLocks noGrp="1" noRot="1" noChangeAspect="1" noChangeArrowheads="1" noTextEdit="1"/>
          </p:cNvSpPr>
          <p:nvPr>
            <p:ph type="sldImg"/>
          </p:nvPr>
        </p:nvSpPr>
        <p:spPr>
          <a:ln/>
        </p:spPr>
      </p:sp>
      <p:sp>
        <p:nvSpPr>
          <p:cNvPr id="67587" name="Notes Placeholder 2">
            <a:extLst>
              <a:ext uri="{FF2B5EF4-FFF2-40B4-BE49-F238E27FC236}">
                <a16:creationId xmlns:a16="http://schemas.microsoft.com/office/drawing/2014/main" id="{2C5FCAA2-354E-48F7-93ED-B4A7FD194C3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67588" name="Slide Number Placeholder 3">
            <a:extLst>
              <a:ext uri="{FF2B5EF4-FFF2-40B4-BE49-F238E27FC236}">
                <a16:creationId xmlns:a16="http://schemas.microsoft.com/office/drawing/2014/main" id="{B08ECC17-0B2B-4B94-BD8E-F2524D68EE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C7034C4-0303-4E62-9205-003707CE6BCF}" type="slidenum">
              <a:rPr lang="en-US" altLang="en-US" sz="1200"/>
              <a:pPr/>
              <a:t>32</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E8022651-8791-4434-BC69-80BB19F786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205FEB5-5A74-4B74-BA57-5138E7739200}" type="slidenum">
              <a:rPr lang="en-US" altLang="en-US" sz="1200"/>
              <a:pPr/>
              <a:t>33</a:t>
            </a:fld>
            <a:endParaRPr lang="en-US" altLang="en-US" sz="1200"/>
          </a:p>
        </p:txBody>
      </p:sp>
      <p:sp>
        <p:nvSpPr>
          <p:cNvPr id="69635" name="Rectangle 2">
            <a:extLst>
              <a:ext uri="{FF2B5EF4-FFF2-40B4-BE49-F238E27FC236}">
                <a16:creationId xmlns:a16="http://schemas.microsoft.com/office/drawing/2014/main" id="{D7238514-B2F9-4643-B36C-8D4C774B8ACD}"/>
              </a:ext>
            </a:extLst>
          </p:cNvPr>
          <p:cNvSpPr>
            <a:spLocks noRot="1" noChangeArrowheads="1" noTextEdit="1"/>
          </p:cNvSpPr>
          <p:nvPr>
            <p:ph type="sldImg"/>
          </p:nvPr>
        </p:nvSpPr>
        <p:spPr>
          <a:ln/>
        </p:spPr>
      </p:sp>
      <p:sp>
        <p:nvSpPr>
          <p:cNvPr id="69636" name="Rectangle 3">
            <a:extLst>
              <a:ext uri="{FF2B5EF4-FFF2-40B4-BE49-F238E27FC236}">
                <a16:creationId xmlns:a16="http://schemas.microsoft.com/office/drawing/2014/main" id="{A9DD7E50-C4C5-4591-9D0F-00FF4FB06F7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D0BC444-F837-4ECA-A6D7-A7E8C2D539B6}"/>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522FE37D-D42D-4471-9A1F-3C07588CE3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1A20C698-B6C5-4335-BA43-B6FB19832C0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64054FB-1A57-4A83-936B-9D9C69A43F9D}"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B8DFD4AC-C9B0-408C-AE1A-915A07E29D91}"/>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709D07E8-E708-452C-8940-DA6E40B6AF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C737426C-0D24-4B09-9D6F-F25BA56DF3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60B8AA0-D1D4-4AD6-AD80-C577019C547D}"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522E7970-CBE1-4BC3-A680-0B4F7EE0979F}"/>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2614AC1B-0395-4B4E-B923-44FE62ED184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F1A7D874-027F-47B5-B681-4F440F75F7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E1FACAD-2EF0-41F4-A1F1-110BA19717CF}"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9DDFBB4-CF14-4646-81F8-6F3990420853}"/>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21498674-0BD5-4D0D-B769-7390FE83E0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5717BF22-D166-449B-A1CB-AFB7140B0A8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BB52BE7-BEE7-4C17-8452-DDA035386DAC}"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D47CEB30-5AAC-4144-9D4A-7806CA47FE81}"/>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58512FC0-4D57-4F44-868D-B70289F5EB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CCB1AA0A-B062-4A83-B9ED-5371FF5738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47CE074-54C2-4015-B7B4-A86ADD0BE3B5}"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212A50AA-A9E7-4FAA-BAE5-C0481FE2185E}"/>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10E7E08D-6D10-4FBC-AA18-FB4E7E2B688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BA7B39AA-4CF5-46C4-8B8E-AA570A2675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6631496-EEC3-43E4-AC6A-2CD285B85EF6}"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C7E0A5E-4E1E-4158-8D85-4141B1D3378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DEE2B90-08D9-4895-B609-01A0ED7577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7E0F442-68D6-4455-9C7A-693EF786B0A4}"/>
              </a:ext>
            </a:extLst>
          </p:cNvPr>
          <p:cNvSpPr>
            <a:spLocks noGrp="1" noChangeArrowheads="1"/>
          </p:cNvSpPr>
          <p:nvPr>
            <p:ph type="sldNum" sz="quarter" idx="12"/>
          </p:nvPr>
        </p:nvSpPr>
        <p:spPr>
          <a:ln/>
        </p:spPr>
        <p:txBody>
          <a:bodyPr/>
          <a:lstStyle>
            <a:lvl1pPr>
              <a:defRPr/>
            </a:lvl1pPr>
          </a:lstStyle>
          <a:p>
            <a:pPr>
              <a:defRPr/>
            </a:pPr>
            <a:fld id="{9F6D30C7-0F89-4BDD-BE17-52CC8C852943}" type="slidenum">
              <a:rPr lang="en-US" altLang="en-US"/>
              <a:pPr>
                <a:defRPr/>
              </a:pPr>
              <a:t>‹#›</a:t>
            </a:fld>
            <a:endParaRPr lang="en-US" altLang="en-US"/>
          </a:p>
        </p:txBody>
      </p:sp>
    </p:spTree>
    <p:extLst>
      <p:ext uri="{BB962C8B-B14F-4D97-AF65-F5344CB8AC3E}">
        <p14:creationId xmlns:p14="http://schemas.microsoft.com/office/powerpoint/2010/main" val="1013823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099DD69-59AF-4CA5-8DCB-EC2F47C24B7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AF68138-569E-4106-A1AC-AC3F9D27E3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03BE181-C854-4B99-A32E-D4A36915DC99}"/>
              </a:ext>
            </a:extLst>
          </p:cNvPr>
          <p:cNvSpPr>
            <a:spLocks noGrp="1" noChangeArrowheads="1"/>
          </p:cNvSpPr>
          <p:nvPr>
            <p:ph type="sldNum" sz="quarter" idx="12"/>
          </p:nvPr>
        </p:nvSpPr>
        <p:spPr>
          <a:ln/>
        </p:spPr>
        <p:txBody>
          <a:bodyPr/>
          <a:lstStyle>
            <a:lvl1pPr>
              <a:defRPr/>
            </a:lvl1pPr>
          </a:lstStyle>
          <a:p>
            <a:pPr>
              <a:defRPr/>
            </a:pPr>
            <a:fld id="{F338E717-94B9-4D68-A0EA-302D0BF493A1}" type="slidenum">
              <a:rPr lang="en-US" altLang="en-US"/>
              <a:pPr>
                <a:defRPr/>
              </a:pPr>
              <a:t>‹#›</a:t>
            </a:fld>
            <a:endParaRPr lang="en-US" altLang="en-US"/>
          </a:p>
        </p:txBody>
      </p:sp>
    </p:spTree>
    <p:extLst>
      <p:ext uri="{BB962C8B-B14F-4D97-AF65-F5344CB8AC3E}">
        <p14:creationId xmlns:p14="http://schemas.microsoft.com/office/powerpoint/2010/main" val="3695897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65F68-F88B-481B-89B7-6D59F0D65AE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B7516B-B124-46EE-8343-A264DFE51B5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152482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22BF7-870A-49BA-BF15-F845AB5F38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FD50E6-2213-4D8A-8065-7C36F2D7E94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179806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73B9C-A903-411B-9F4E-C2FE18F0115A}"/>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13717B-0C2D-4A21-921E-97144F6558EA}"/>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40156731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34158-8879-41B0-8FD8-0B5DEA93C5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E15370-1F85-451A-BA34-BF3AFD154C1A}"/>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9FBDCC8-CE55-461D-BC49-CB0112870AA8}"/>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9700998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F75E1-AC02-457A-B334-93EC934B33F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CE9E616-B72F-4E97-99B1-A0144786C10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F206875-F2CF-4ECC-8212-DCA810760DA8}"/>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5964055-73CA-4430-8064-8620553B883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F80D637-1DC2-4803-B0A2-B700899276A2}"/>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706703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B260E-4AC8-4EA1-9D61-7100D621438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3263249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2464468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36E01-E910-4745-900F-4AB80780002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03AB2EF-942A-486B-A52A-8D7238178C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218F9A8-DA88-4889-B5CD-D193DE2E173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09893663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7292F-C8BB-4ABC-A6DA-9474ACE6E83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C1242A9-811B-4774-BDCB-CF8BF3D9099A}"/>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DBDB8146-4ADD-421A-99FA-EAAA97372DD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57075830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6EA325BD-72E3-4A93-BA38-DCDA68ED476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4A5B4D9-5239-44E3-8D4C-643A91D89E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CA7E0D9-8E58-4627-BB2C-B098FAB0AEC4}"/>
              </a:ext>
            </a:extLst>
          </p:cNvPr>
          <p:cNvSpPr>
            <a:spLocks noGrp="1" noChangeArrowheads="1"/>
          </p:cNvSpPr>
          <p:nvPr>
            <p:ph type="sldNum" sz="quarter" idx="12"/>
          </p:nvPr>
        </p:nvSpPr>
        <p:spPr>
          <a:ln/>
        </p:spPr>
        <p:txBody>
          <a:bodyPr/>
          <a:lstStyle>
            <a:lvl1pPr>
              <a:defRPr/>
            </a:lvl1pPr>
          </a:lstStyle>
          <a:p>
            <a:pPr>
              <a:defRPr/>
            </a:pPr>
            <a:fld id="{BEAFD49A-10D9-4DDD-AC41-B7C8972ACDF5}" type="slidenum">
              <a:rPr lang="en-US" altLang="en-US"/>
              <a:pPr>
                <a:defRPr/>
              </a:pPr>
              <a:t>‹#›</a:t>
            </a:fld>
            <a:endParaRPr lang="en-US" altLang="en-US"/>
          </a:p>
        </p:txBody>
      </p:sp>
    </p:spTree>
    <p:extLst>
      <p:ext uri="{BB962C8B-B14F-4D97-AF65-F5344CB8AC3E}">
        <p14:creationId xmlns:p14="http://schemas.microsoft.com/office/powerpoint/2010/main" val="19421740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B49F0-CA07-4F76-AA08-79678EE76B3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1E8650-FA5C-4C62-94BB-8720C5F4DA1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029554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774F9E6-8E64-4024-9710-CF762A245F36}"/>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682052-564F-4A6F-9A00-2028CE28E096}"/>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514928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5D56E6CC-6F64-4071-9AC8-686B1F351CF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9F629F4-7E4B-45F9-8CBB-2FC21257A0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0DA04CA-2FA0-4BA9-8D6F-1980D05472FF}"/>
              </a:ext>
            </a:extLst>
          </p:cNvPr>
          <p:cNvSpPr>
            <a:spLocks noGrp="1" noChangeArrowheads="1"/>
          </p:cNvSpPr>
          <p:nvPr>
            <p:ph type="sldNum" sz="quarter" idx="12"/>
          </p:nvPr>
        </p:nvSpPr>
        <p:spPr>
          <a:ln/>
        </p:spPr>
        <p:txBody>
          <a:bodyPr/>
          <a:lstStyle>
            <a:lvl1pPr>
              <a:defRPr/>
            </a:lvl1pPr>
          </a:lstStyle>
          <a:p>
            <a:pPr>
              <a:defRPr/>
            </a:pPr>
            <a:fld id="{B76715FD-3FF2-47C3-A980-E88A1747F451}" type="slidenum">
              <a:rPr lang="en-US" altLang="en-US"/>
              <a:pPr>
                <a:defRPr/>
              </a:pPr>
              <a:t>‹#›</a:t>
            </a:fld>
            <a:endParaRPr lang="en-US" altLang="en-US"/>
          </a:p>
        </p:txBody>
      </p:sp>
    </p:spTree>
    <p:extLst>
      <p:ext uri="{BB962C8B-B14F-4D97-AF65-F5344CB8AC3E}">
        <p14:creationId xmlns:p14="http://schemas.microsoft.com/office/powerpoint/2010/main" val="87474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C5EC7FFE-D788-45E9-B38E-379EA35544F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2B0B8E6-378B-4C02-98A0-5F97E7DE099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F8027255-41C1-4D79-8E5D-C18704AB9F90}"/>
              </a:ext>
            </a:extLst>
          </p:cNvPr>
          <p:cNvSpPr>
            <a:spLocks noGrp="1" noChangeArrowheads="1"/>
          </p:cNvSpPr>
          <p:nvPr>
            <p:ph type="sldNum" sz="quarter" idx="12"/>
          </p:nvPr>
        </p:nvSpPr>
        <p:spPr>
          <a:ln/>
        </p:spPr>
        <p:txBody>
          <a:bodyPr/>
          <a:lstStyle>
            <a:lvl1pPr>
              <a:defRPr/>
            </a:lvl1pPr>
          </a:lstStyle>
          <a:p>
            <a:pPr>
              <a:defRPr/>
            </a:pPr>
            <a:fld id="{92C6D47F-A119-4968-BBAA-B85863438037}" type="slidenum">
              <a:rPr lang="en-US" altLang="en-US"/>
              <a:pPr>
                <a:defRPr/>
              </a:pPr>
              <a:t>‹#›</a:t>
            </a:fld>
            <a:endParaRPr lang="en-US" altLang="en-US"/>
          </a:p>
        </p:txBody>
      </p:sp>
    </p:spTree>
    <p:extLst>
      <p:ext uri="{BB962C8B-B14F-4D97-AF65-F5344CB8AC3E}">
        <p14:creationId xmlns:p14="http://schemas.microsoft.com/office/powerpoint/2010/main" val="4172982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668BE3BD-17E1-4109-8CFD-A0926E92A81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386F950A-0F14-4EF1-A877-4095155187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2AE20713-C433-4668-93B4-8585A074C2BF}"/>
              </a:ext>
            </a:extLst>
          </p:cNvPr>
          <p:cNvSpPr>
            <a:spLocks noGrp="1" noChangeArrowheads="1"/>
          </p:cNvSpPr>
          <p:nvPr>
            <p:ph type="sldNum" sz="quarter" idx="12"/>
          </p:nvPr>
        </p:nvSpPr>
        <p:spPr>
          <a:ln/>
        </p:spPr>
        <p:txBody>
          <a:bodyPr/>
          <a:lstStyle>
            <a:lvl1pPr>
              <a:defRPr/>
            </a:lvl1pPr>
          </a:lstStyle>
          <a:p>
            <a:pPr>
              <a:defRPr/>
            </a:pPr>
            <a:fld id="{2D2CF6A1-E80B-46E9-A9F9-26F5E794A3E0}" type="slidenum">
              <a:rPr lang="en-US" altLang="en-US"/>
              <a:pPr>
                <a:defRPr/>
              </a:pPr>
              <a:t>‹#›</a:t>
            </a:fld>
            <a:endParaRPr lang="en-US" altLang="en-US"/>
          </a:p>
        </p:txBody>
      </p:sp>
    </p:spTree>
    <p:extLst>
      <p:ext uri="{BB962C8B-B14F-4D97-AF65-F5344CB8AC3E}">
        <p14:creationId xmlns:p14="http://schemas.microsoft.com/office/powerpoint/2010/main" val="3494455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B65DB499-6FDF-4AD4-B86A-8E503B244CB7}"/>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711F62A9-FCE1-4564-B419-4773222AD7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5B0D7CBE-7E81-4549-B0CF-0FB179660BF1}"/>
              </a:ext>
            </a:extLst>
          </p:cNvPr>
          <p:cNvSpPr>
            <a:spLocks noGrp="1" noChangeArrowheads="1"/>
          </p:cNvSpPr>
          <p:nvPr>
            <p:ph type="sldNum" sz="quarter" idx="12"/>
          </p:nvPr>
        </p:nvSpPr>
        <p:spPr>
          <a:ln/>
        </p:spPr>
        <p:txBody>
          <a:bodyPr/>
          <a:lstStyle>
            <a:lvl1pPr>
              <a:defRPr/>
            </a:lvl1pPr>
          </a:lstStyle>
          <a:p>
            <a:pPr>
              <a:defRPr/>
            </a:pPr>
            <a:fld id="{A0300595-FBEC-4927-88F7-3BCB8DEB1603}" type="slidenum">
              <a:rPr lang="en-US" altLang="en-US"/>
              <a:pPr>
                <a:defRPr/>
              </a:pPr>
              <a:t>‹#›</a:t>
            </a:fld>
            <a:endParaRPr lang="en-US" altLang="en-US"/>
          </a:p>
        </p:txBody>
      </p:sp>
    </p:spTree>
    <p:extLst>
      <p:ext uri="{BB962C8B-B14F-4D97-AF65-F5344CB8AC3E}">
        <p14:creationId xmlns:p14="http://schemas.microsoft.com/office/powerpoint/2010/main" val="1903922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FBC8FDB-24C0-493D-9EF5-D4E7F3E9AA1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D42ADC9-4D89-4970-AEFC-A5019CBF827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6B04CF7-592C-4695-9900-339E4CC84EDD}"/>
              </a:ext>
            </a:extLst>
          </p:cNvPr>
          <p:cNvSpPr>
            <a:spLocks noGrp="1" noChangeArrowheads="1"/>
          </p:cNvSpPr>
          <p:nvPr>
            <p:ph type="sldNum" sz="quarter" idx="12"/>
          </p:nvPr>
        </p:nvSpPr>
        <p:spPr>
          <a:ln/>
        </p:spPr>
        <p:txBody>
          <a:bodyPr/>
          <a:lstStyle>
            <a:lvl1pPr>
              <a:defRPr/>
            </a:lvl1pPr>
          </a:lstStyle>
          <a:p>
            <a:pPr>
              <a:defRPr/>
            </a:pPr>
            <a:fld id="{8CAAEE23-C45E-4594-B9BC-BBC33C4499CD}" type="slidenum">
              <a:rPr lang="en-US" altLang="en-US"/>
              <a:pPr>
                <a:defRPr/>
              </a:pPr>
              <a:t>‹#›</a:t>
            </a:fld>
            <a:endParaRPr lang="en-US" altLang="en-US"/>
          </a:p>
        </p:txBody>
      </p:sp>
    </p:spTree>
    <p:extLst>
      <p:ext uri="{BB962C8B-B14F-4D97-AF65-F5344CB8AC3E}">
        <p14:creationId xmlns:p14="http://schemas.microsoft.com/office/powerpoint/2010/main" val="253573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878814E1-4551-4E5B-8171-EF150536B15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6DA3A52-B5A7-463B-908F-85299D72DCB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B006498-E4B2-4668-BCF4-21B10BF43AA7}"/>
              </a:ext>
            </a:extLst>
          </p:cNvPr>
          <p:cNvSpPr>
            <a:spLocks noGrp="1" noChangeArrowheads="1"/>
          </p:cNvSpPr>
          <p:nvPr>
            <p:ph type="sldNum" sz="quarter" idx="12"/>
          </p:nvPr>
        </p:nvSpPr>
        <p:spPr>
          <a:ln/>
        </p:spPr>
        <p:txBody>
          <a:bodyPr/>
          <a:lstStyle>
            <a:lvl1pPr>
              <a:defRPr/>
            </a:lvl1pPr>
          </a:lstStyle>
          <a:p>
            <a:pPr>
              <a:defRPr/>
            </a:pPr>
            <a:fld id="{813FEE58-FD73-4280-BA95-F4AAFCA72FD5}" type="slidenum">
              <a:rPr lang="en-US" altLang="en-US"/>
              <a:pPr>
                <a:defRPr/>
              </a:pPr>
              <a:t>‹#›</a:t>
            </a:fld>
            <a:endParaRPr lang="en-US" altLang="en-US"/>
          </a:p>
        </p:txBody>
      </p:sp>
    </p:spTree>
    <p:extLst>
      <p:ext uri="{BB962C8B-B14F-4D97-AF65-F5344CB8AC3E}">
        <p14:creationId xmlns:p14="http://schemas.microsoft.com/office/powerpoint/2010/main" val="3793443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B5E18FC-C121-4842-905B-BEAAAD38DB1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20CABB4-AF8F-4E13-9AEF-CB3F688CA0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E63C599-8853-44C6-AA32-69BE2755BC3F}"/>
              </a:ext>
            </a:extLst>
          </p:cNvPr>
          <p:cNvSpPr>
            <a:spLocks noGrp="1" noChangeArrowheads="1"/>
          </p:cNvSpPr>
          <p:nvPr>
            <p:ph type="sldNum" sz="quarter" idx="12"/>
          </p:nvPr>
        </p:nvSpPr>
        <p:spPr>
          <a:ln/>
        </p:spPr>
        <p:txBody>
          <a:bodyPr/>
          <a:lstStyle>
            <a:lvl1pPr>
              <a:defRPr/>
            </a:lvl1pPr>
          </a:lstStyle>
          <a:p>
            <a:pPr>
              <a:defRPr/>
            </a:pPr>
            <a:fld id="{80838B81-F802-43DC-8420-54CF9010ADA4}" type="slidenum">
              <a:rPr lang="en-US" altLang="en-US"/>
              <a:pPr>
                <a:defRPr/>
              </a:pPr>
              <a:t>‹#›</a:t>
            </a:fld>
            <a:endParaRPr lang="en-US" altLang="en-US"/>
          </a:p>
        </p:txBody>
      </p:sp>
    </p:spTree>
    <p:extLst>
      <p:ext uri="{BB962C8B-B14F-4D97-AF65-F5344CB8AC3E}">
        <p14:creationId xmlns:p14="http://schemas.microsoft.com/office/powerpoint/2010/main" val="2616783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5E16CA8-620B-4E42-B934-F410A112291D}"/>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90D820F5-1D3D-4A7F-B3CD-5DEF4816ECB6}"/>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135EC0B5-A837-4960-AA7E-DBCE3CE809C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D6888256-FAF4-40C5-A6B7-22727E44366C}"/>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0F21615-C322-4738-BFC8-12C5D768F2EA}"/>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250C3539-2ED3-41B6-81FB-D5BAE83A362C}"/>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2D25EBAE-069D-4B34-B743-13348FEE67F7}"/>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E77C851F-EC19-459A-97D0-53EF675F5FA1}" type="slidenum">
              <a:rPr lang="en-US" altLang="en-US"/>
              <a:pPr>
                <a:defRPr/>
              </a:pPr>
              <a:t>‹#›</a:t>
            </a:fld>
            <a:endParaRPr lang="en-US" altLang="en-US"/>
          </a:p>
        </p:txBody>
      </p:sp>
      <p:sp>
        <p:nvSpPr>
          <p:cNvPr id="1033" name="Freeform 9">
            <a:extLst>
              <a:ext uri="{FF2B5EF4-FFF2-40B4-BE49-F238E27FC236}">
                <a16:creationId xmlns:a16="http://schemas.microsoft.com/office/drawing/2014/main" id="{C76611EC-8FC6-4620-A72A-7DC04C8087AC}"/>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2A4C98BD-2695-45B8-B42F-342D4E7AA4F8}"/>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C630CA2-9157-4793-93B6-78D2040DCAE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ECE15E59-32D7-45F4-B739-04E36F35E5FA}"/>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470FACBB-0394-41AD-8529-322B86A6627D}"/>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FFFF9765-D59C-4E24-ADB5-F0097C780F6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9774467-5003-44C3-98C7-3F73E6BC6A76}"/>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F344BA65-45CA-4E53-BEDB-FB466C476AA9}"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7985061E-CDD7-4F8B-8F4D-0DA37169CD59}"/>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B799E61E-5B7A-4E55-91E3-BCAD6603A342}"/>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A92E2377-5A90-4541-8141-E6397CB6795E}"/>
              </a:ext>
            </a:extLst>
          </p:cNvPr>
          <p:cNvSpPr txBox="1">
            <a:spLocks noChangeArrowheads="1"/>
          </p:cNvSpPr>
          <p:nvPr/>
        </p:nvSpPr>
        <p:spPr bwMode="auto">
          <a:xfrm>
            <a:off x="2286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49F6AC28-D6A1-400B-912F-438A753200A9}"/>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5BA64795-2CEB-48E2-A602-E1D5A8F2E863}"/>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Invertebrates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E3A140DE-C547-47D8-BC60-ED2189748168}"/>
              </a:ext>
            </a:extLst>
          </p:cNvPr>
          <p:cNvSpPr>
            <a:spLocks noGrp="1" noChangeArrowheads="1"/>
          </p:cNvSpPr>
          <p:nvPr>
            <p:ph type="title"/>
          </p:nvPr>
        </p:nvSpPr>
        <p:spPr/>
        <p:txBody>
          <a:bodyPr/>
          <a:lstStyle/>
          <a:p>
            <a:pPr eaLnBrk="1" hangingPunct="1"/>
            <a:r>
              <a:rPr lang="en-US" altLang="en-US"/>
              <a:t>Question 8</a:t>
            </a:r>
          </a:p>
        </p:txBody>
      </p:sp>
      <p:sp>
        <p:nvSpPr>
          <p:cNvPr id="21507" name="Rectangle 6">
            <a:extLst>
              <a:ext uri="{FF2B5EF4-FFF2-40B4-BE49-F238E27FC236}">
                <a16:creationId xmlns:a16="http://schemas.microsoft.com/office/drawing/2014/main" id="{7DC46C80-C8F1-4AA8-8B7F-A504B0E402C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the rasping tongue-like organ found in many mollusks?</a:t>
            </a:r>
          </a:p>
          <a:p>
            <a:pPr marL="1347788" lvl="2" indent="-457200">
              <a:buFont typeface="Arial" panose="020B0604020202020204" pitchFamily="34" charset="0"/>
              <a:buAutoNum type="alphaLcPeriod"/>
            </a:pPr>
            <a:r>
              <a:rPr lang="en-US" altLang="en-US"/>
              <a:t>Mantle</a:t>
            </a:r>
          </a:p>
          <a:p>
            <a:pPr marL="1347788" lvl="2" indent="-457200">
              <a:buFont typeface="Arial" panose="020B0604020202020204" pitchFamily="34" charset="0"/>
              <a:buAutoNum type="alphaLcPeriod"/>
            </a:pPr>
            <a:r>
              <a:rPr lang="en-US" altLang="en-US"/>
              <a:t>Foot</a:t>
            </a:r>
          </a:p>
          <a:p>
            <a:pPr marL="1347788" lvl="2" indent="-457200">
              <a:buFont typeface="Arial" panose="020B0604020202020204" pitchFamily="34" charset="0"/>
              <a:buAutoNum type="alphaLcPeriod"/>
            </a:pPr>
            <a:r>
              <a:rPr lang="en-US" altLang="en-US"/>
              <a:t>Septum</a:t>
            </a:r>
          </a:p>
          <a:p>
            <a:pPr marL="1347788" lvl="2" indent="-457200">
              <a:buFont typeface="Arial" panose="020B0604020202020204" pitchFamily="34" charset="0"/>
              <a:buAutoNum type="alphaLcPeriod"/>
            </a:pPr>
            <a:r>
              <a:rPr lang="en-US" altLang="en-US"/>
              <a:t>Radula</a:t>
            </a:r>
          </a:p>
          <a:p>
            <a:pPr marL="1347788" lvl="2" indent="-457200">
              <a:buFont typeface="Arial" panose="020B0604020202020204" pitchFamily="34" charset="0"/>
              <a:buAutoNum type="alphaLcPeriod"/>
            </a:pPr>
            <a:r>
              <a:rPr lang="en-US" altLang="en-US"/>
              <a:t>Visceral mass</a:t>
            </a:r>
          </a:p>
          <a:p>
            <a:pPr marL="962025" lvl="1" indent="-514350">
              <a:buFont typeface="Arial" panose="020B0604020202020204" pitchFamily="34" charset="0"/>
              <a:buAutoNum type="alphaLcPeriod"/>
            </a:pPr>
            <a:endParaRPr lang="en-US"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73ECAAD1-90BC-40C3-ACCF-38A0495469C7}"/>
              </a:ext>
            </a:extLst>
          </p:cNvPr>
          <p:cNvSpPr>
            <a:spLocks noGrp="1" noChangeArrowheads="1"/>
          </p:cNvSpPr>
          <p:nvPr>
            <p:ph type="title"/>
          </p:nvPr>
        </p:nvSpPr>
        <p:spPr/>
        <p:txBody>
          <a:bodyPr/>
          <a:lstStyle/>
          <a:p>
            <a:pPr eaLnBrk="1" hangingPunct="1"/>
            <a:r>
              <a:rPr lang="en-US" altLang="en-US"/>
              <a:t>Question 9</a:t>
            </a:r>
          </a:p>
        </p:txBody>
      </p:sp>
      <p:sp>
        <p:nvSpPr>
          <p:cNvPr id="23555" name="Rectangle 6">
            <a:extLst>
              <a:ext uri="{FF2B5EF4-FFF2-40B4-BE49-F238E27FC236}">
                <a16:creationId xmlns:a16="http://schemas.microsoft.com/office/drawing/2014/main" id="{95C69C69-48A9-4ACA-8FC5-A3F92789EBF8}"/>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Which class in phylum Mollusca includes snails, slugs, and nudibranchs? This is the largest class.</a:t>
            </a:r>
          </a:p>
          <a:p>
            <a:pPr marL="1347788" lvl="2" indent="-457200">
              <a:buFont typeface="Arial" panose="020B0604020202020204" pitchFamily="34" charset="0"/>
              <a:buAutoNum type="alphaLcPeriod"/>
            </a:pPr>
            <a:r>
              <a:rPr lang="en-US" altLang="en-US"/>
              <a:t>Polyplacophora</a:t>
            </a:r>
          </a:p>
          <a:p>
            <a:pPr marL="1347788" lvl="2" indent="-457200">
              <a:buFont typeface="Arial" panose="020B0604020202020204" pitchFamily="34" charset="0"/>
              <a:buAutoNum type="alphaLcPeriod"/>
            </a:pPr>
            <a:r>
              <a:rPr lang="en-US" altLang="en-US"/>
              <a:t>Gastropoda</a:t>
            </a:r>
          </a:p>
          <a:p>
            <a:pPr marL="1347788" lvl="2" indent="-457200">
              <a:buFont typeface="Arial" panose="020B0604020202020204" pitchFamily="34" charset="0"/>
              <a:buAutoNum type="alphaLcPeriod"/>
            </a:pPr>
            <a:r>
              <a:rPr lang="en-US" altLang="en-US"/>
              <a:t>Cephalopoda</a:t>
            </a:r>
          </a:p>
          <a:p>
            <a:pPr marL="1347788" lvl="2" indent="-457200">
              <a:buFont typeface="Arial" panose="020B0604020202020204" pitchFamily="34" charset="0"/>
              <a:buAutoNum type="alphaLcPeriod"/>
            </a:pPr>
            <a:r>
              <a:rPr lang="en-US" altLang="en-US"/>
              <a:t>Monoplacophora</a:t>
            </a:r>
          </a:p>
          <a:p>
            <a:pPr marL="1347788" lvl="2" indent="-457200">
              <a:buFont typeface="Arial" panose="020B0604020202020204" pitchFamily="34" charset="0"/>
              <a:buAutoNum type="alphaLcPeriod"/>
            </a:pPr>
            <a:r>
              <a:rPr lang="en-US" altLang="en-US"/>
              <a:t>Bivalvia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D4B28852-B18A-45EB-B2F6-FCB23F6B8B4B}"/>
              </a:ext>
            </a:extLst>
          </p:cNvPr>
          <p:cNvSpPr>
            <a:spLocks noGrp="1" noChangeArrowheads="1"/>
          </p:cNvSpPr>
          <p:nvPr>
            <p:ph type="title"/>
          </p:nvPr>
        </p:nvSpPr>
        <p:spPr/>
        <p:txBody>
          <a:bodyPr/>
          <a:lstStyle/>
          <a:p>
            <a:pPr eaLnBrk="1" hangingPunct="1"/>
            <a:r>
              <a:rPr lang="en-US" altLang="en-US"/>
              <a:t>Question 10</a:t>
            </a:r>
          </a:p>
        </p:txBody>
      </p:sp>
      <p:sp>
        <p:nvSpPr>
          <p:cNvPr id="25603" name="Rectangle 6">
            <a:extLst>
              <a:ext uri="{FF2B5EF4-FFF2-40B4-BE49-F238E27FC236}">
                <a16:creationId xmlns:a16="http://schemas.microsoft.com/office/drawing/2014/main" id="{7934651C-7A3E-4BD8-8930-8CBB78EF917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is not a feature of arthropods?</a:t>
            </a:r>
          </a:p>
          <a:p>
            <a:pPr marL="1347788" lvl="2" indent="-457200">
              <a:buFont typeface="Arial" panose="020B0604020202020204" pitchFamily="34" charset="0"/>
              <a:buAutoNum type="alphaLcPeriod"/>
            </a:pPr>
            <a:r>
              <a:rPr lang="en-US" altLang="en-US"/>
              <a:t>Segments fused into tagmata</a:t>
            </a:r>
          </a:p>
          <a:p>
            <a:pPr marL="1347788" lvl="2" indent="-457200">
              <a:buFont typeface="Arial" panose="020B0604020202020204" pitchFamily="34" charset="0"/>
              <a:buAutoNum type="alphaLcPeriod"/>
            </a:pPr>
            <a:r>
              <a:rPr lang="en-US" altLang="en-US"/>
              <a:t>Joined appendages</a:t>
            </a:r>
          </a:p>
          <a:p>
            <a:pPr marL="1347788" lvl="2" indent="-457200">
              <a:buFont typeface="Arial" panose="020B0604020202020204" pitchFamily="34" charset="0"/>
              <a:buAutoNum type="alphaLcPeriod"/>
            </a:pPr>
            <a:r>
              <a:rPr lang="en-US" altLang="en-US"/>
              <a:t>Open circulatory system</a:t>
            </a:r>
          </a:p>
          <a:p>
            <a:pPr marL="1347788" lvl="2" indent="-457200">
              <a:buFont typeface="Arial" panose="020B0604020202020204" pitchFamily="34" charset="0"/>
              <a:buAutoNum type="alphaLcPeriod"/>
            </a:pPr>
            <a:r>
              <a:rPr lang="en-US" altLang="en-US"/>
              <a:t>Compound eyes</a:t>
            </a:r>
          </a:p>
          <a:p>
            <a:pPr marL="1347788" lvl="2" indent="-457200">
              <a:buFont typeface="Arial" panose="020B0604020202020204" pitchFamily="34" charset="0"/>
              <a:buAutoNum type="alphaLcPeriod"/>
            </a:pPr>
            <a:r>
              <a:rPr lang="en-US" altLang="en-US"/>
              <a:t>All of the above are features of arthropods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4114A44E-E5DF-4AFF-A201-4A70D60355D6}"/>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42C3AA85-5AD9-4758-B26D-C103046A97E0}"/>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Which of the following groups have both chelicerae and pedipalps?</a:t>
            </a:r>
          </a:p>
          <a:p>
            <a:pPr marL="1347788" lvl="2" indent="-457200">
              <a:buFont typeface="Arial" panose="020B0604020202020204" pitchFamily="34" charset="0"/>
              <a:buAutoNum type="alphaLcPeriod"/>
            </a:pPr>
            <a:r>
              <a:rPr lang="en-US" altLang="en-US"/>
              <a:t>Araneae</a:t>
            </a:r>
          </a:p>
          <a:p>
            <a:pPr marL="1347788" lvl="2" indent="-457200">
              <a:buFont typeface="Arial" panose="020B0604020202020204" pitchFamily="34" charset="0"/>
              <a:buAutoNum type="alphaLcPeriod"/>
            </a:pPr>
            <a:r>
              <a:rPr lang="en-US" altLang="en-US"/>
              <a:t>Trilobita</a:t>
            </a:r>
          </a:p>
          <a:p>
            <a:pPr marL="1347788" lvl="2" indent="-457200">
              <a:buFont typeface="Arial" panose="020B0604020202020204" pitchFamily="34" charset="0"/>
              <a:buAutoNum type="alphaLcPeriod"/>
            </a:pPr>
            <a:r>
              <a:rPr lang="en-US" altLang="en-US"/>
              <a:t>Myriapoda</a:t>
            </a:r>
          </a:p>
          <a:p>
            <a:pPr marL="1347788" lvl="2" indent="-457200">
              <a:buFont typeface="Arial" panose="020B0604020202020204" pitchFamily="34" charset="0"/>
              <a:buAutoNum type="alphaLcPeriod"/>
            </a:pPr>
            <a:r>
              <a:rPr lang="en-US" altLang="en-US"/>
              <a:t>Hexapoda</a:t>
            </a:r>
          </a:p>
          <a:p>
            <a:pPr marL="1347788" lvl="2" indent="-457200">
              <a:buFont typeface="Arial" panose="020B0604020202020204" pitchFamily="34" charset="0"/>
              <a:buAutoNum type="alphaLcPeriod"/>
            </a:pPr>
            <a:r>
              <a:rPr lang="en-US" altLang="en-US"/>
              <a:t>All of the above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6CE55FE9-5B46-4069-BC99-4C4908F6D221}"/>
              </a:ext>
            </a:extLst>
          </p:cNvPr>
          <p:cNvSpPr>
            <a:spLocks noGrp="1" noChangeArrowheads="1"/>
          </p:cNvSpPr>
          <p:nvPr>
            <p:ph type="title"/>
          </p:nvPr>
        </p:nvSpPr>
        <p:spPr/>
        <p:txBody>
          <a:bodyPr/>
          <a:lstStyle/>
          <a:p>
            <a:pPr eaLnBrk="1" hangingPunct="1"/>
            <a:r>
              <a:rPr lang="en-US" altLang="en-US"/>
              <a:t>Question 12</a:t>
            </a:r>
          </a:p>
        </p:txBody>
      </p:sp>
      <p:sp>
        <p:nvSpPr>
          <p:cNvPr id="29699" name="Rectangle 6">
            <a:extLst>
              <a:ext uri="{FF2B5EF4-FFF2-40B4-BE49-F238E27FC236}">
                <a16:creationId xmlns:a16="http://schemas.microsoft.com/office/drawing/2014/main" id="{11EBE8AE-8F13-4249-8EDC-0662C89F43DC}"/>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pPr>
            <a:r>
              <a:rPr lang="en-US" altLang="en-US" sz="2400"/>
              <a:t>	Which of the following is not found in complete metamorphosis?</a:t>
            </a:r>
          </a:p>
          <a:p>
            <a:pPr marL="1368425" lvl="2" indent="-514350">
              <a:buFont typeface="Arial" panose="020B0604020202020204" pitchFamily="34" charset="0"/>
              <a:buAutoNum type="alphaLcPeriod"/>
            </a:pPr>
            <a:r>
              <a:rPr lang="en-US" altLang="en-US"/>
              <a:t>Egg</a:t>
            </a:r>
          </a:p>
          <a:p>
            <a:pPr marL="1368425" lvl="2" indent="-514350">
              <a:buFont typeface="Arial" panose="020B0604020202020204" pitchFamily="34" charset="0"/>
              <a:buAutoNum type="alphaLcPeriod"/>
            </a:pPr>
            <a:r>
              <a:rPr lang="en-US" altLang="en-US"/>
              <a:t>Larvae</a:t>
            </a:r>
          </a:p>
          <a:p>
            <a:pPr marL="1368425" lvl="2" indent="-514350">
              <a:buFont typeface="Arial" panose="020B0604020202020204" pitchFamily="34" charset="0"/>
              <a:buAutoNum type="alphaLcPeriod"/>
            </a:pPr>
            <a:r>
              <a:rPr lang="en-US" altLang="en-US"/>
              <a:t>Pupa</a:t>
            </a:r>
          </a:p>
          <a:p>
            <a:pPr marL="1368425" lvl="2" indent="-514350">
              <a:buFont typeface="Arial" panose="020B0604020202020204" pitchFamily="34" charset="0"/>
              <a:buAutoNum type="alphaLcPeriod"/>
            </a:pPr>
            <a:r>
              <a:rPr lang="en-US" altLang="en-US"/>
              <a:t>Nymph</a:t>
            </a:r>
          </a:p>
          <a:p>
            <a:pPr marL="1368425" lvl="2" indent="-514350">
              <a:buFont typeface="Arial" panose="020B0604020202020204" pitchFamily="34" charset="0"/>
              <a:buAutoNum type="alphaLcPeriod"/>
            </a:pPr>
            <a:r>
              <a:rPr lang="en-US" altLang="en-US"/>
              <a:t>Adult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F66DDCC6-6000-4B30-BDBB-90F277D6EE80}"/>
              </a:ext>
            </a:extLst>
          </p:cNvPr>
          <p:cNvSpPr>
            <a:spLocks noGrp="1" noChangeArrowheads="1"/>
          </p:cNvSpPr>
          <p:nvPr>
            <p:ph type="title"/>
          </p:nvPr>
        </p:nvSpPr>
        <p:spPr/>
        <p:txBody>
          <a:bodyPr/>
          <a:lstStyle/>
          <a:p>
            <a:pPr eaLnBrk="1" hangingPunct="1"/>
            <a:r>
              <a:rPr lang="en-US" altLang="en-US"/>
              <a:t>Question 13</a:t>
            </a:r>
          </a:p>
        </p:txBody>
      </p:sp>
      <p:sp>
        <p:nvSpPr>
          <p:cNvPr id="31747" name="Rectangle 6">
            <a:extLst>
              <a:ext uri="{FF2B5EF4-FFF2-40B4-BE49-F238E27FC236}">
                <a16:creationId xmlns:a16="http://schemas.microsoft.com/office/drawing/2014/main" id="{2A82E8A2-8C4E-4CCE-A835-8DB311BB7B48}"/>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a:t>	Which of the following phyla contain deuterostome marine organisms with spiny skin, and secondary radial symmetry?</a:t>
            </a:r>
          </a:p>
          <a:p>
            <a:pPr marL="1347788" lvl="2" indent="-457200">
              <a:buFont typeface="Arial" panose="020B0604020202020204" pitchFamily="34" charset="0"/>
              <a:buAutoNum type="alphaLcPeriod"/>
            </a:pPr>
            <a:r>
              <a:rPr lang="en-US" altLang="en-US"/>
              <a:t>Chordata</a:t>
            </a:r>
          </a:p>
          <a:p>
            <a:pPr marL="1347788" lvl="2" indent="-457200">
              <a:buFont typeface="Arial" panose="020B0604020202020204" pitchFamily="34" charset="0"/>
              <a:buAutoNum type="alphaLcPeriod"/>
            </a:pPr>
            <a:r>
              <a:rPr lang="en-US" altLang="en-US"/>
              <a:t>Platyhelminthes</a:t>
            </a:r>
          </a:p>
          <a:p>
            <a:pPr marL="1347788" lvl="2" indent="-457200">
              <a:buFont typeface="Arial" panose="020B0604020202020204" pitchFamily="34" charset="0"/>
              <a:buAutoNum type="alphaLcPeriod"/>
            </a:pPr>
            <a:r>
              <a:rPr lang="en-US" altLang="en-US"/>
              <a:t>Annelida</a:t>
            </a:r>
          </a:p>
          <a:p>
            <a:pPr marL="1347788" lvl="2" indent="-457200">
              <a:buFont typeface="Arial" panose="020B0604020202020204" pitchFamily="34" charset="0"/>
              <a:buAutoNum type="alphaLcPeriod"/>
            </a:pPr>
            <a:r>
              <a:rPr lang="en-US" altLang="en-US"/>
              <a:t>Actinopoda</a:t>
            </a:r>
          </a:p>
          <a:p>
            <a:pPr marL="1347788" lvl="2" indent="-457200">
              <a:buFont typeface="Arial" panose="020B0604020202020204" pitchFamily="34" charset="0"/>
              <a:buAutoNum type="alphaLcPeriod"/>
            </a:pPr>
            <a:r>
              <a:rPr lang="en-US" altLang="en-US"/>
              <a:t>Echinodermata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6FE0B491-FC45-4169-ADD2-5208767FFC14}"/>
              </a:ext>
            </a:extLst>
          </p:cNvPr>
          <p:cNvSpPr>
            <a:spLocks noGrp="1" noChangeArrowheads="1"/>
          </p:cNvSpPr>
          <p:nvPr>
            <p:ph type="title"/>
          </p:nvPr>
        </p:nvSpPr>
        <p:spPr/>
        <p:txBody>
          <a:bodyPr/>
          <a:lstStyle/>
          <a:p>
            <a:pPr eaLnBrk="1" hangingPunct="1"/>
            <a:r>
              <a:rPr lang="en-US" altLang="en-US"/>
              <a:t>Question 14</a:t>
            </a:r>
          </a:p>
        </p:txBody>
      </p:sp>
      <p:sp>
        <p:nvSpPr>
          <p:cNvPr id="33795" name="Rectangle 6">
            <a:extLst>
              <a:ext uri="{FF2B5EF4-FFF2-40B4-BE49-F238E27FC236}">
                <a16:creationId xmlns:a16="http://schemas.microsoft.com/office/drawing/2014/main" id="{804EC597-5954-4799-822E-615BB2C71C57}"/>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Which of the following is not a feature that all chordates share?</a:t>
            </a:r>
          </a:p>
          <a:p>
            <a:pPr marL="1347788" lvl="2" indent="-457200">
              <a:buFont typeface="Arial" panose="020B0604020202020204" pitchFamily="34" charset="0"/>
              <a:buAutoNum type="alphaLcPeriod"/>
            </a:pPr>
            <a:r>
              <a:rPr lang="en-US" altLang="en-US"/>
              <a:t>Post-anal tail</a:t>
            </a:r>
          </a:p>
          <a:p>
            <a:pPr marL="1347788" lvl="2" indent="-457200">
              <a:buFont typeface="Arial" panose="020B0604020202020204" pitchFamily="34" charset="0"/>
              <a:buAutoNum type="alphaLcPeriod"/>
            </a:pPr>
            <a:r>
              <a:rPr lang="en-US" altLang="en-US"/>
              <a:t>Pharyngeal slits or pouches</a:t>
            </a:r>
          </a:p>
          <a:p>
            <a:pPr marL="1347788" lvl="2" indent="-457200">
              <a:buFont typeface="Arial" panose="020B0604020202020204" pitchFamily="34" charset="0"/>
              <a:buAutoNum type="alphaLcPeriod"/>
            </a:pPr>
            <a:r>
              <a:rPr lang="en-US" altLang="en-US"/>
              <a:t>Vertebrae</a:t>
            </a:r>
          </a:p>
          <a:p>
            <a:pPr marL="1347788" lvl="2" indent="-457200">
              <a:buFont typeface="Arial" panose="020B0604020202020204" pitchFamily="34" charset="0"/>
              <a:buAutoNum type="alphaLcPeriod"/>
            </a:pPr>
            <a:r>
              <a:rPr lang="en-US" altLang="en-US"/>
              <a:t>Dorsal hollow nerve cord</a:t>
            </a:r>
          </a:p>
          <a:p>
            <a:pPr marL="1347788" lvl="2" indent="-457200">
              <a:buFont typeface="Arial" panose="020B0604020202020204" pitchFamily="34" charset="0"/>
              <a:buAutoNum type="alphaLcPeriod"/>
            </a:pPr>
            <a:r>
              <a:rPr lang="en-US" altLang="en-US"/>
              <a:t>Notochord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FA373024-7BAF-4D75-A3F3-6F016367B448}"/>
              </a:ext>
            </a:extLst>
          </p:cNvPr>
          <p:cNvSpPr>
            <a:spLocks noGrp="1" noChangeArrowheads="1"/>
          </p:cNvSpPr>
          <p:nvPr>
            <p:ph type="title"/>
          </p:nvPr>
        </p:nvSpPr>
        <p:spPr/>
        <p:txBody>
          <a:bodyPr/>
          <a:lstStyle/>
          <a:p>
            <a:pPr eaLnBrk="1" hangingPunct="1"/>
            <a:r>
              <a:rPr lang="en-US" altLang="en-US"/>
              <a:t>Question 15</a:t>
            </a:r>
          </a:p>
        </p:txBody>
      </p:sp>
      <p:sp>
        <p:nvSpPr>
          <p:cNvPr id="35843" name="Rectangle 6">
            <a:extLst>
              <a:ext uri="{FF2B5EF4-FFF2-40B4-BE49-F238E27FC236}">
                <a16:creationId xmlns:a16="http://schemas.microsoft.com/office/drawing/2014/main" id="{01355D75-F6CD-4993-B8EB-27452657955F}"/>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Which of the following is an example of a cephalochordate?</a:t>
            </a:r>
          </a:p>
          <a:p>
            <a:pPr marL="1347788" lvl="2" indent="-457200">
              <a:buFont typeface="Arial" panose="020B0604020202020204" pitchFamily="34" charset="0"/>
              <a:buAutoNum type="alphaLcPeriod"/>
            </a:pPr>
            <a:r>
              <a:rPr lang="en-US" altLang="en-US"/>
              <a:t>Fish</a:t>
            </a:r>
          </a:p>
          <a:p>
            <a:pPr marL="1347788" lvl="2" indent="-457200">
              <a:buFont typeface="Arial" panose="020B0604020202020204" pitchFamily="34" charset="0"/>
              <a:buAutoNum type="alphaLcPeriod"/>
            </a:pPr>
            <a:r>
              <a:rPr lang="en-US" altLang="en-US"/>
              <a:t>Salamander</a:t>
            </a:r>
          </a:p>
          <a:p>
            <a:pPr marL="1347788" lvl="2" indent="-457200">
              <a:buFont typeface="Arial" panose="020B0604020202020204" pitchFamily="34" charset="0"/>
              <a:buAutoNum type="alphaLcPeriod"/>
            </a:pPr>
            <a:r>
              <a:rPr lang="en-US" altLang="en-US"/>
              <a:t>Tunicate</a:t>
            </a:r>
          </a:p>
          <a:p>
            <a:pPr marL="1347788" lvl="2" indent="-457200">
              <a:buFont typeface="Arial" panose="020B0604020202020204" pitchFamily="34" charset="0"/>
              <a:buAutoNum type="alphaLcPeriod"/>
            </a:pPr>
            <a:r>
              <a:rPr lang="en-US" altLang="en-US"/>
              <a:t>Lancelet</a:t>
            </a:r>
          </a:p>
          <a:p>
            <a:pPr marL="1347788" lvl="2" indent="-457200">
              <a:buFont typeface="Arial" panose="020B0604020202020204" pitchFamily="34" charset="0"/>
              <a:buAutoNum type="alphaLcPeriod"/>
            </a:pPr>
            <a:r>
              <a:rPr lang="en-US" altLang="en-US"/>
              <a:t>Hagfish</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89B63A7B-7C6E-4993-86B2-BD32B520EC3D}"/>
              </a:ext>
            </a:extLst>
          </p:cNvPr>
          <p:cNvSpPr>
            <a:spLocks noGrp="1" noChangeArrowheads="1"/>
          </p:cNvSpPr>
          <p:nvPr>
            <p:ph type="title"/>
          </p:nvPr>
        </p:nvSpPr>
        <p:spPr/>
        <p:txBody>
          <a:bodyPr/>
          <a:lstStyle/>
          <a:p>
            <a:pPr eaLnBrk="1" hangingPunct="1"/>
            <a:r>
              <a:rPr lang="en-US" altLang="en-US"/>
              <a:t>Question 16</a:t>
            </a:r>
          </a:p>
        </p:txBody>
      </p:sp>
      <p:sp>
        <p:nvSpPr>
          <p:cNvPr id="37891" name="Rectangle 6">
            <a:extLst>
              <a:ext uri="{FF2B5EF4-FFF2-40B4-BE49-F238E27FC236}">
                <a16:creationId xmlns:a16="http://schemas.microsoft.com/office/drawing/2014/main" id="{B4414FC3-4330-4024-8057-2FDED95305B0}"/>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Tunicates are sessile filter feeders. These are in the phylum Chordata because larval stages have the features common to chordates.</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93BF52F1-8E46-43EC-AC16-F1B520B4E6FC}"/>
              </a:ext>
            </a:extLst>
          </p:cNvPr>
          <p:cNvSpPr>
            <a:spLocks noGrp="1" noChangeArrowheads="1"/>
          </p:cNvSpPr>
          <p:nvPr>
            <p:ph type="title"/>
          </p:nvPr>
        </p:nvSpPr>
        <p:spPr/>
        <p:txBody>
          <a:bodyPr/>
          <a:lstStyle/>
          <a:p>
            <a:pPr eaLnBrk="1" hangingPunct="1"/>
            <a:r>
              <a:rPr lang="en-US" altLang="en-US"/>
              <a:t>Question 17</a:t>
            </a:r>
          </a:p>
        </p:txBody>
      </p:sp>
      <p:sp>
        <p:nvSpPr>
          <p:cNvPr id="39939" name="Rectangle 6">
            <a:extLst>
              <a:ext uri="{FF2B5EF4-FFF2-40B4-BE49-F238E27FC236}">
                <a16:creationId xmlns:a16="http://schemas.microsoft.com/office/drawing/2014/main" id="{ADB51CF8-80A3-4735-83A9-56F4C5524EAB}"/>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After reattachment surgeries leeches are often applied. Why is this done?</a:t>
            </a:r>
          </a:p>
          <a:p>
            <a:pPr marL="1347788" lvl="2" indent="-457200">
              <a:buFont typeface="Arial" panose="020B0604020202020204" pitchFamily="34" charset="0"/>
              <a:buAutoNum type="alphaLcPeriod"/>
            </a:pPr>
            <a:r>
              <a:rPr lang="en-US" altLang="en-US"/>
              <a:t>Leeches feed on the blood trapped in the reattached body part</a:t>
            </a:r>
          </a:p>
          <a:p>
            <a:pPr marL="1347788" lvl="2" indent="-457200">
              <a:buFont typeface="Arial" panose="020B0604020202020204" pitchFamily="34" charset="0"/>
              <a:buAutoNum type="alphaLcPeriod"/>
            </a:pPr>
            <a:r>
              <a:rPr lang="en-US" altLang="en-US"/>
              <a:t>Leeches clean the wound of any necrotic tissue</a:t>
            </a:r>
          </a:p>
          <a:p>
            <a:pPr marL="1347788" lvl="2" indent="-457200">
              <a:buFont typeface="Arial" panose="020B0604020202020204" pitchFamily="34" charset="0"/>
              <a:buAutoNum type="alphaLcPeriod"/>
            </a:pPr>
            <a:r>
              <a:rPr lang="en-US" altLang="en-US"/>
              <a:t>Leeches repair small blood vessels</a:t>
            </a:r>
          </a:p>
          <a:p>
            <a:pPr marL="1347788" lvl="2" indent="-457200">
              <a:buFont typeface="Arial" panose="020B0604020202020204" pitchFamily="34" charset="0"/>
              <a:buAutoNum type="alphaLcPeriod"/>
            </a:pPr>
            <a:r>
              <a:rPr lang="en-US" altLang="en-US"/>
              <a:t>Leech saliva improves blood clotting</a:t>
            </a:r>
          </a:p>
          <a:p>
            <a:pPr marL="1347788" lvl="2" indent="-457200">
              <a:buFont typeface="Arial" panose="020B0604020202020204" pitchFamily="34" charset="0"/>
              <a:buAutoNum type="alphaLcPeriod"/>
            </a:pPr>
            <a:r>
              <a:rPr lang="en-US" altLang="en-US"/>
              <a:t>Leeches are not used in modern medicine</a:t>
            </a:r>
          </a:p>
          <a:p>
            <a:endParaRPr lang="en-US"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50E1AD0-6316-42CA-B3C7-B7073AF98272}"/>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75C08066-4D9C-43D8-8EA0-9621A206E6B1}"/>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55BBB25D-EA7B-46DA-A4FF-E9507D837C8D}"/>
              </a:ext>
            </a:extLst>
          </p:cNvPr>
          <p:cNvSpPr>
            <a:spLocks noGrp="1" noChangeArrowheads="1"/>
          </p:cNvSpPr>
          <p:nvPr>
            <p:ph type="title"/>
          </p:nvPr>
        </p:nvSpPr>
        <p:spPr/>
        <p:txBody>
          <a:bodyPr/>
          <a:lstStyle/>
          <a:p>
            <a:pPr eaLnBrk="1" hangingPunct="1"/>
            <a:r>
              <a:rPr lang="en-US" altLang="en-US"/>
              <a:t>Question 18</a:t>
            </a:r>
          </a:p>
        </p:txBody>
      </p:sp>
      <p:sp>
        <p:nvSpPr>
          <p:cNvPr id="41987" name="Rectangle 6">
            <a:extLst>
              <a:ext uri="{FF2B5EF4-FFF2-40B4-BE49-F238E27FC236}">
                <a16:creationId xmlns:a16="http://schemas.microsoft.com/office/drawing/2014/main" id="{8A962DB4-C182-4A7D-8620-6DDB7ED7D4AA}"/>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How are bird wings and arthropod wings different?</a:t>
            </a:r>
          </a:p>
          <a:p>
            <a:pPr marL="1347788" lvl="2" indent="-457200">
              <a:buFont typeface="Arial" panose="020B0604020202020204" pitchFamily="34" charset="0"/>
              <a:buAutoNum type="alphaLcPeriod"/>
            </a:pPr>
            <a:r>
              <a:rPr lang="en-US" altLang="en-US"/>
              <a:t>Insect wings are outgrowths of the body wall</a:t>
            </a:r>
          </a:p>
          <a:p>
            <a:pPr marL="1347788" lvl="2" indent="-457200">
              <a:buFont typeface="Arial" panose="020B0604020202020204" pitchFamily="34" charset="0"/>
              <a:buAutoNum type="alphaLcPeriod"/>
            </a:pPr>
            <a:r>
              <a:rPr lang="en-US" altLang="en-US"/>
              <a:t>Bird wings are modified forelimbs</a:t>
            </a:r>
          </a:p>
          <a:p>
            <a:pPr marL="1347788" lvl="2" indent="-457200">
              <a:buFont typeface="Arial" panose="020B0604020202020204" pitchFamily="34" charset="0"/>
              <a:buAutoNum type="alphaLcPeriod"/>
            </a:pPr>
            <a:r>
              <a:rPr lang="en-US" altLang="en-US"/>
              <a:t>Insects have wings in addition to limbs</a:t>
            </a:r>
          </a:p>
          <a:p>
            <a:pPr marL="1347788" lvl="2" indent="-457200">
              <a:buFont typeface="Arial" panose="020B0604020202020204" pitchFamily="34" charset="0"/>
              <a:buAutoNum type="alphaLcPeriod"/>
            </a:pPr>
            <a:r>
              <a:rPr lang="en-US" altLang="en-US"/>
              <a:t>Some insects have 4 wings instead of 2</a:t>
            </a:r>
          </a:p>
          <a:p>
            <a:pPr marL="1347788" lvl="2" indent="-457200">
              <a:buFont typeface="Arial" panose="020B0604020202020204" pitchFamily="34" charset="0"/>
              <a:buAutoNum type="alphaLcPeriod"/>
            </a:pPr>
            <a:r>
              <a:rPr lang="en-US" altLang="en-US"/>
              <a:t>All of the above are correct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749A7044-555D-43D1-84B1-98D436988200}"/>
              </a:ext>
            </a:extLst>
          </p:cNvPr>
          <p:cNvSpPr>
            <a:spLocks noGrp="1" noChangeArrowheads="1"/>
          </p:cNvSpPr>
          <p:nvPr>
            <p:ph type="title"/>
          </p:nvPr>
        </p:nvSpPr>
        <p:spPr/>
        <p:txBody>
          <a:bodyPr/>
          <a:lstStyle/>
          <a:p>
            <a:pPr eaLnBrk="1" hangingPunct="1"/>
            <a:r>
              <a:rPr lang="en-US" altLang="en-US"/>
              <a:t>Question 19</a:t>
            </a:r>
          </a:p>
        </p:txBody>
      </p:sp>
      <p:sp>
        <p:nvSpPr>
          <p:cNvPr id="44035" name="Rectangle 6">
            <a:extLst>
              <a:ext uri="{FF2B5EF4-FFF2-40B4-BE49-F238E27FC236}">
                <a16:creationId xmlns:a16="http://schemas.microsoft.com/office/drawing/2014/main" id="{7E8222CC-6518-4642-8B19-EFB489244868}"/>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Sand dollars, sea shells, and corals are often found together at beachside shops. What do these have in common?</a:t>
            </a:r>
          </a:p>
          <a:p>
            <a:pPr marL="1347788" lvl="2" indent="-457200">
              <a:buFont typeface="Arial" panose="020B0604020202020204" pitchFamily="34" charset="0"/>
              <a:buAutoNum type="alphaLcPeriod"/>
            </a:pPr>
            <a:r>
              <a:rPr lang="en-US" altLang="en-US"/>
              <a:t>All are remains of marine animals</a:t>
            </a:r>
          </a:p>
          <a:p>
            <a:pPr marL="1347788" lvl="2" indent="-457200">
              <a:buFont typeface="Arial" panose="020B0604020202020204" pitchFamily="34" charset="0"/>
              <a:buAutoNum type="alphaLcPeriod"/>
            </a:pPr>
            <a:r>
              <a:rPr lang="en-US" altLang="en-US"/>
              <a:t>All are examples of endoskeletons</a:t>
            </a:r>
          </a:p>
          <a:p>
            <a:pPr marL="1347788" lvl="2" indent="-457200">
              <a:buFont typeface="Arial" panose="020B0604020202020204" pitchFamily="34" charset="0"/>
              <a:buAutoNum type="alphaLcPeriod"/>
            </a:pPr>
            <a:r>
              <a:rPr lang="en-US" altLang="en-US"/>
              <a:t>All of the living animals that produced these are closely related</a:t>
            </a:r>
          </a:p>
          <a:p>
            <a:pPr marL="1347788" lvl="2" indent="-457200">
              <a:buFont typeface="Arial" panose="020B0604020202020204" pitchFamily="34" charset="0"/>
              <a:buAutoNum type="alphaLcPeriod"/>
            </a:pPr>
            <a:r>
              <a:rPr lang="en-US" altLang="en-US"/>
              <a:t>All of the animals were radially symmetrical</a:t>
            </a:r>
          </a:p>
          <a:p>
            <a:pPr marL="1347788" lvl="2" indent="-457200">
              <a:buFont typeface="Arial" panose="020B0604020202020204" pitchFamily="34" charset="0"/>
              <a:buAutoNum type="alphaLcPeriod"/>
            </a:pPr>
            <a:r>
              <a:rPr lang="en-US" altLang="en-US"/>
              <a:t>None of the above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16780B7C-C450-4F0D-9D6F-5F1BED51AC5F}"/>
              </a:ext>
            </a:extLst>
          </p:cNvPr>
          <p:cNvSpPr>
            <a:spLocks noGrp="1" noChangeArrowheads="1"/>
          </p:cNvSpPr>
          <p:nvPr>
            <p:ph type="title"/>
          </p:nvPr>
        </p:nvSpPr>
        <p:spPr/>
        <p:txBody>
          <a:bodyPr/>
          <a:lstStyle/>
          <a:p>
            <a:pPr eaLnBrk="1" hangingPunct="1"/>
            <a:r>
              <a:rPr lang="en-US" altLang="en-US"/>
              <a:t>Question 20</a:t>
            </a:r>
          </a:p>
        </p:txBody>
      </p:sp>
      <p:sp>
        <p:nvSpPr>
          <p:cNvPr id="46083" name="Rectangle 6">
            <a:extLst>
              <a:ext uri="{FF2B5EF4-FFF2-40B4-BE49-F238E27FC236}">
                <a16:creationId xmlns:a16="http://schemas.microsoft.com/office/drawing/2014/main" id="{5C6DD3F3-A671-4D61-ADD8-2F2C1BC07186}"/>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Why does the silkworm produce silk?</a:t>
            </a:r>
          </a:p>
          <a:p>
            <a:pPr marL="1347788" lvl="2" indent="-457200">
              <a:buFont typeface="Arial" panose="020B0604020202020204" pitchFamily="34" charset="0"/>
              <a:buAutoNum type="alphaLcPeriod"/>
            </a:pPr>
            <a:r>
              <a:rPr lang="en-US" altLang="en-US"/>
              <a:t>The silk forms the web to capture prey</a:t>
            </a:r>
          </a:p>
          <a:p>
            <a:pPr marL="1347788" lvl="2" indent="-457200">
              <a:buFont typeface="Arial" panose="020B0604020202020204" pitchFamily="34" charset="0"/>
              <a:buAutoNum type="alphaLcPeriod"/>
            </a:pPr>
            <a:r>
              <a:rPr lang="en-US" altLang="en-US"/>
              <a:t>The silk is used to construct a cocoon</a:t>
            </a:r>
          </a:p>
          <a:p>
            <a:pPr marL="1347788" lvl="2" indent="-457200">
              <a:buFont typeface="Arial" panose="020B0604020202020204" pitchFamily="34" charset="0"/>
              <a:buAutoNum type="alphaLcPeriod"/>
            </a:pPr>
            <a:r>
              <a:rPr lang="en-US" altLang="en-US"/>
              <a:t>The silkworm feeds on the silk</a:t>
            </a:r>
          </a:p>
          <a:p>
            <a:pPr marL="1347788" lvl="2" indent="-457200">
              <a:buFont typeface="Arial" panose="020B0604020202020204" pitchFamily="34" charset="0"/>
              <a:buAutoNum type="alphaLcPeriod"/>
            </a:pPr>
            <a:r>
              <a:rPr lang="en-US" altLang="en-US"/>
              <a:t>The silk forms the exoskeleton of the moth</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33BEB6C0-8C4A-4812-B6C3-83E07C36FB04}"/>
              </a:ext>
            </a:extLst>
          </p:cNvPr>
          <p:cNvSpPr>
            <a:spLocks noGrp="1" noChangeArrowheads="1"/>
          </p:cNvSpPr>
          <p:nvPr>
            <p:ph type="title"/>
          </p:nvPr>
        </p:nvSpPr>
        <p:spPr/>
        <p:txBody>
          <a:bodyPr/>
          <a:lstStyle/>
          <a:p>
            <a:pPr eaLnBrk="1" hangingPunct="1"/>
            <a:r>
              <a:rPr lang="en-US" altLang="en-US"/>
              <a:t>Question 21</a:t>
            </a:r>
          </a:p>
        </p:txBody>
      </p:sp>
      <p:sp>
        <p:nvSpPr>
          <p:cNvPr id="48131" name="Rectangle 6">
            <a:extLst>
              <a:ext uri="{FF2B5EF4-FFF2-40B4-BE49-F238E27FC236}">
                <a16:creationId xmlns:a16="http://schemas.microsoft.com/office/drawing/2014/main" id="{BC151230-96B9-4BAA-8A48-11B95309877E}"/>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The Great Barrier Reef is visible from outer space. How was it formed?</a:t>
            </a:r>
          </a:p>
          <a:p>
            <a:pPr marL="1347788" lvl="2" indent="-457200">
              <a:buFont typeface="Arial" panose="020B0604020202020204" pitchFamily="34" charset="0"/>
              <a:buAutoNum type="alphaLcPeriod"/>
            </a:pPr>
            <a:r>
              <a:rPr lang="en-US" altLang="en-US"/>
              <a:t>Geologic upheaval </a:t>
            </a:r>
          </a:p>
          <a:p>
            <a:pPr marL="1347788" lvl="2" indent="-457200">
              <a:buFont typeface="Arial" panose="020B0604020202020204" pitchFamily="34" charset="0"/>
              <a:buAutoNum type="alphaLcPeriod"/>
            </a:pPr>
            <a:r>
              <a:rPr lang="en-US" altLang="en-US"/>
              <a:t>The calcium deposits of thousands of generations of corals</a:t>
            </a:r>
          </a:p>
          <a:p>
            <a:pPr marL="1347788" lvl="2" indent="-457200">
              <a:buFont typeface="Arial" panose="020B0604020202020204" pitchFamily="34" charset="0"/>
              <a:buAutoNum type="alphaLcPeriod"/>
            </a:pPr>
            <a:r>
              <a:rPr lang="en-US" altLang="en-US"/>
              <a:t>Wave action</a:t>
            </a:r>
          </a:p>
          <a:p>
            <a:pPr marL="1347788" lvl="2" indent="-457200">
              <a:buFont typeface="Arial" panose="020B0604020202020204" pitchFamily="34" charset="0"/>
              <a:buAutoNum type="alphaLcPeriod"/>
            </a:pPr>
            <a:r>
              <a:rPr lang="en-US" altLang="en-US"/>
              <a:t>Sediment runoff from the Australian continent</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6B6F83E2-ACD6-4F01-91A8-76FC9F072A65}"/>
              </a:ext>
            </a:extLst>
          </p:cNvPr>
          <p:cNvSpPr>
            <a:spLocks noGrp="1" noChangeArrowheads="1"/>
          </p:cNvSpPr>
          <p:nvPr>
            <p:ph type="title"/>
          </p:nvPr>
        </p:nvSpPr>
        <p:spPr/>
        <p:txBody>
          <a:bodyPr/>
          <a:lstStyle/>
          <a:p>
            <a:pPr eaLnBrk="1" hangingPunct="1"/>
            <a:r>
              <a:rPr lang="en-US" altLang="en-US"/>
              <a:t>Question 22</a:t>
            </a:r>
          </a:p>
        </p:txBody>
      </p:sp>
      <p:sp>
        <p:nvSpPr>
          <p:cNvPr id="50179" name="Rectangle 6">
            <a:extLst>
              <a:ext uri="{FF2B5EF4-FFF2-40B4-BE49-F238E27FC236}">
                <a16:creationId xmlns:a16="http://schemas.microsoft.com/office/drawing/2014/main" id="{4FE4F3BF-DA84-46A4-AFA2-C2538CC601B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closed circulatory system is found in  </a:t>
            </a:r>
          </a:p>
          <a:p>
            <a:pPr marL="1368425" lvl="2" indent="-514350">
              <a:buFont typeface="Arial" panose="020B0604020202020204" pitchFamily="34" charset="0"/>
              <a:buAutoNum type="alphaLcPeriod"/>
            </a:pPr>
            <a:r>
              <a:rPr lang="en-US" altLang="en-US"/>
              <a:t>Gastropods</a:t>
            </a:r>
          </a:p>
          <a:p>
            <a:pPr marL="1368425" lvl="2" indent="-514350">
              <a:buFont typeface="Arial" panose="020B0604020202020204" pitchFamily="34" charset="0"/>
              <a:buAutoNum type="alphaLcPeriod"/>
            </a:pPr>
            <a:r>
              <a:rPr lang="en-US" altLang="en-US"/>
              <a:t>Cephalopods</a:t>
            </a:r>
          </a:p>
          <a:p>
            <a:pPr marL="1368425" lvl="2" indent="-514350">
              <a:buFont typeface="Arial" panose="020B0604020202020204" pitchFamily="34" charset="0"/>
              <a:buAutoNum type="alphaLcPeriod"/>
            </a:pPr>
            <a:r>
              <a:rPr lang="en-US" altLang="en-US"/>
              <a:t>Polyplacophorans</a:t>
            </a:r>
          </a:p>
          <a:p>
            <a:pPr marL="1368425" lvl="2" indent="-514350">
              <a:buFont typeface="Arial" panose="020B0604020202020204" pitchFamily="34" charset="0"/>
              <a:buAutoNum type="alphaLcPeriod"/>
            </a:pPr>
            <a:r>
              <a:rPr lang="en-US" altLang="en-US"/>
              <a:t>Monoplacophorans</a:t>
            </a:r>
          </a:p>
          <a:p>
            <a:pPr marL="1368425" lvl="2" indent="-514350">
              <a:buFont typeface="Arial" panose="020B0604020202020204" pitchFamily="34" charset="0"/>
              <a:buAutoNum type="alphaLcPeriod"/>
            </a:pPr>
            <a:r>
              <a:rPr lang="en-US" altLang="en-US"/>
              <a:t>Bivalves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5E4CEF7D-E819-4667-9B2E-A9CA216BC18A}"/>
              </a:ext>
            </a:extLst>
          </p:cNvPr>
          <p:cNvSpPr>
            <a:spLocks noGrp="1" noChangeArrowheads="1"/>
          </p:cNvSpPr>
          <p:nvPr>
            <p:ph type="title"/>
          </p:nvPr>
        </p:nvSpPr>
        <p:spPr/>
        <p:txBody>
          <a:bodyPr/>
          <a:lstStyle/>
          <a:p>
            <a:pPr eaLnBrk="1" hangingPunct="1"/>
            <a:r>
              <a:rPr lang="en-US" altLang="en-US"/>
              <a:t>Question 23</a:t>
            </a:r>
          </a:p>
        </p:txBody>
      </p:sp>
      <p:sp>
        <p:nvSpPr>
          <p:cNvPr id="52227" name="Rectangle 6">
            <a:extLst>
              <a:ext uri="{FF2B5EF4-FFF2-40B4-BE49-F238E27FC236}">
                <a16:creationId xmlns:a16="http://schemas.microsoft.com/office/drawing/2014/main" id="{4AF507F4-3FA1-4948-9A06-57014F85836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classes contains mollusks that lack a radula and filter feed using incurrent and excurrent siphons?</a:t>
            </a:r>
          </a:p>
          <a:p>
            <a:pPr marL="1347788" lvl="2" indent="-457200">
              <a:buFont typeface="Arial" panose="020B0604020202020204" pitchFamily="34" charset="0"/>
              <a:buAutoNum type="alphaLcPeriod"/>
            </a:pPr>
            <a:r>
              <a:rPr lang="en-US" altLang="en-US"/>
              <a:t>Polyplacophora</a:t>
            </a:r>
          </a:p>
          <a:p>
            <a:pPr marL="1347788" lvl="2" indent="-457200">
              <a:buFont typeface="Arial" panose="020B0604020202020204" pitchFamily="34" charset="0"/>
              <a:buAutoNum type="alphaLcPeriod"/>
            </a:pPr>
            <a:r>
              <a:rPr lang="en-US" altLang="en-US"/>
              <a:t>Gastropoda</a:t>
            </a:r>
          </a:p>
          <a:p>
            <a:pPr marL="1347788" lvl="2" indent="-457200">
              <a:buFont typeface="Arial" panose="020B0604020202020204" pitchFamily="34" charset="0"/>
              <a:buAutoNum type="alphaLcPeriod"/>
            </a:pPr>
            <a:r>
              <a:rPr lang="en-US" altLang="en-US"/>
              <a:t>Cephalopoda</a:t>
            </a:r>
          </a:p>
          <a:p>
            <a:pPr marL="1347788" lvl="2" indent="-457200">
              <a:buFont typeface="Arial" panose="020B0604020202020204" pitchFamily="34" charset="0"/>
              <a:buAutoNum type="alphaLcPeriod"/>
            </a:pPr>
            <a:r>
              <a:rPr lang="en-US" altLang="en-US"/>
              <a:t>Monoplacophora</a:t>
            </a:r>
          </a:p>
          <a:p>
            <a:pPr marL="1347788" lvl="2" indent="-457200">
              <a:buFont typeface="Arial" panose="020B0604020202020204" pitchFamily="34" charset="0"/>
              <a:buAutoNum type="alphaLcPeriod"/>
            </a:pPr>
            <a:r>
              <a:rPr lang="en-US" altLang="en-US"/>
              <a:t>Bivalvia</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45BE79B8-E62A-4CE3-B66A-463A3DDB3E0B}"/>
              </a:ext>
            </a:extLst>
          </p:cNvPr>
          <p:cNvSpPr>
            <a:spLocks noGrp="1" noChangeArrowheads="1"/>
          </p:cNvSpPr>
          <p:nvPr>
            <p:ph type="title"/>
          </p:nvPr>
        </p:nvSpPr>
        <p:spPr/>
        <p:txBody>
          <a:bodyPr/>
          <a:lstStyle/>
          <a:p>
            <a:pPr eaLnBrk="1" hangingPunct="1"/>
            <a:r>
              <a:rPr lang="en-US" altLang="en-US"/>
              <a:t>Question 24</a:t>
            </a:r>
          </a:p>
        </p:txBody>
      </p:sp>
      <p:sp>
        <p:nvSpPr>
          <p:cNvPr id="54275" name="Rectangle 6">
            <a:extLst>
              <a:ext uri="{FF2B5EF4-FFF2-40B4-BE49-F238E27FC236}">
                <a16:creationId xmlns:a16="http://schemas.microsoft.com/office/drawing/2014/main" id="{C7388335-31EF-4A2A-BBFE-6D8279E8929B}"/>
              </a:ext>
            </a:extLst>
          </p:cNvPr>
          <p:cNvSpPr>
            <a:spLocks noGrp="1" noChangeArrowheads="1"/>
          </p:cNvSpPr>
          <p:nvPr>
            <p:ph type="body" idx="1"/>
          </p:nvPr>
        </p:nvSpPr>
        <p:spPr/>
        <p:txBody>
          <a:bodyPr/>
          <a:lstStyle/>
          <a:p>
            <a:pPr marL="962025" lvl="1" indent="-514350">
              <a:buFont typeface="Wingdings" panose="05000000000000000000" pitchFamily="2" charset="2"/>
              <a:buNone/>
            </a:pPr>
            <a:r>
              <a:rPr lang="en-US" altLang="en-US" sz="2400"/>
              <a:t>The water-vascular system is found in </a:t>
            </a:r>
          </a:p>
          <a:p>
            <a:pPr marL="1347788" lvl="2" indent="-457200">
              <a:buFont typeface="Arial" panose="020B0604020202020204" pitchFamily="34" charset="0"/>
              <a:buAutoNum type="alphaLcPeriod"/>
            </a:pPr>
            <a:r>
              <a:rPr lang="en-US" altLang="en-US"/>
              <a:t>Echinoderms</a:t>
            </a:r>
          </a:p>
          <a:p>
            <a:pPr marL="1347788" lvl="2" indent="-457200">
              <a:buFont typeface="Arial" panose="020B0604020202020204" pitchFamily="34" charset="0"/>
              <a:buAutoNum type="alphaLcPeriod"/>
            </a:pPr>
            <a:r>
              <a:rPr lang="en-US" altLang="en-US"/>
              <a:t>Arthropods</a:t>
            </a:r>
          </a:p>
          <a:p>
            <a:pPr marL="1347788" lvl="2" indent="-457200">
              <a:buFont typeface="Arial" panose="020B0604020202020204" pitchFamily="34" charset="0"/>
              <a:buAutoNum type="alphaLcPeriod"/>
            </a:pPr>
            <a:r>
              <a:rPr lang="en-US" altLang="en-US"/>
              <a:t>Mollusks</a:t>
            </a:r>
          </a:p>
          <a:p>
            <a:pPr marL="1347788" lvl="2" indent="-457200">
              <a:buFont typeface="Arial" panose="020B0604020202020204" pitchFamily="34" charset="0"/>
              <a:buAutoNum type="alphaLcPeriod"/>
            </a:pPr>
            <a:r>
              <a:rPr lang="en-US" altLang="en-US"/>
              <a:t>Annelids</a:t>
            </a:r>
          </a:p>
          <a:p>
            <a:pPr marL="1347788" lvl="2" indent="-457200">
              <a:buFont typeface="Arial" panose="020B0604020202020204" pitchFamily="34" charset="0"/>
              <a:buAutoNum type="alphaLcPeriod"/>
            </a:pPr>
            <a:r>
              <a:rPr lang="en-US" altLang="en-US"/>
              <a:t>Chelicerates</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0E0AF913-DC33-4976-8416-0B0AF9D16C03}"/>
              </a:ext>
            </a:extLst>
          </p:cNvPr>
          <p:cNvSpPr>
            <a:spLocks noGrp="1" noChangeArrowheads="1"/>
          </p:cNvSpPr>
          <p:nvPr>
            <p:ph type="title"/>
          </p:nvPr>
        </p:nvSpPr>
        <p:spPr/>
        <p:txBody>
          <a:bodyPr/>
          <a:lstStyle/>
          <a:p>
            <a:pPr eaLnBrk="1" hangingPunct="1"/>
            <a:r>
              <a:rPr lang="en-US" altLang="en-US"/>
              <a:t>Question 25</a:t>
            </a:r>
          </a:p>
        </p:txBody>
      </p:sp>
      <p:sp>
        <p:nvSpPr>
          <p:cNvPr id="56323" name="Rectangle 6">
            <a:extLst>
              <a:ext uri="{FF2B5EF4-FFF2-40B4-BE49-F238E27FC236}">
                <a16:creationId xmlns:a16="http://schemas.microsoft.com/office/drawing/2014/main" id="{7E690E5C-82C3-4226-8474-DBED49D6F70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Setae are the bristle-like hairs found on </a:t>
            </a:r>
          </a:p>
          <a:p>
            <a:pPr marL="1347788" lvl="2" indent="-457200">
              <a:buFont typeface="Arial" panose="020B0604020202020204" pitchFamily="34" charset="0"/>
              <a:buAutoNum type="alphaLcPeriod"/>
            </a:pPr>
            <a:r>
              <a:rPr lang="en-US" altLang="en-US"/>
              <a:t>Nematodes</a:t>
            </a:r>
          </a:p>
          <a:p>
            <a:pPr marL="1347788" lvl="2" indent="-457200">
              <a:buFont typeface="Arial" panose="020B0604020202020204" pitchFamily="34" charset="0"/>
              <a:buAutoNum type="alphaLcPeriod"/>
            </a:pPr>
            <a:r>
              <a:rPr lang="en-US" altLang="en-US"/>
              <a:t>Platyhelminthes</a:t>
            </a:r>
          </a:p>
          <a:p>
            <a:pPr marL="1347788" lvl="2" indent="-457200">
              <a:buFont typeface="Arial" panose="020B0604020202020204" pitchFamily="34" charset="0"/>
              <a:buAutoNum type="alphaLcPeriod"/>
            </a:pPr>
            <a:r>
              <a:rPr lang="en-US" altLang="en-US"/>
              <a:t>Annelids</a:t>
            </a:r>
          </a:p>
          <a:p>
            <a:pPr marL="1347788" lvl="2" indent="-457200">
              <a:buFont typeface="Arial" panose="020B0604020202020204" pitchFamily="34" charset="0"/>
              <a:buAutoNum type="alphaLcPeriod"/>
            </a:pPr>
            <a:r>
              <a:rPr lang="en-US" altLang="en-US"/>
              <a:t>Poriferans</a:t>
            </a:r>
          </a:p>
          <a:p>
            <a:pPr marL="1347788" lvl="2" indent="-457200">
              <a:buFont typeface="Arial" panose="020B0604020202020204" pitchFamily="34" charset="0"/>
              <a:buAutoNum type="alphaLcPeriod"/>
            </a:pPr>
            <a:r>
              <a:rPr lang="en-US" altLang="en-US"/>
              <a:t>Cniderians</a:t>
            </a:r>
          </a:p>
          <a:p>
            <a:endParaRPr lang="en-US" altLang="en-US" sz="2400"/>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A55803E1-37B1-4D4E-92EE-D3EC06C14E27}"/>
              </a:ext>
            </a:extLst>
          </p:cNvPr>
          <p:cNvSpPr>
            <a:spLocks noGrp="1" noChangeArrowheads="1"/>
          </p:cNvSpPr>
          <p:nvPr>
            <p:ph type="title"/>
          </p:nvPr>
        </p:nvSpPr>
        <p:spPr/>
        <p:txBody>
          <a:bodyPr/>
          <a:lstStyle/>
          <a:p>
            <a:pPr eaLnBrk="1" hangingPunct="1"/>
            <a:r>
              <a:rPr lang="en-US" altLang="en-US"/>
              <a:t>Question 26</a:t>
            </a:r>
          </a:p>
        </p:txBody>
      </p:sp>
      <p:sp>
        <p:nvSpPr>
          <p:cNvPr id="58371" name="Rectangle 6">
            <a:extLst>
              <a:ext uri="{FF2B5EF4-FFF2-40B4-BE49-F238E27FC236}">
                <a16:creationId xmlns:a16="http://schemas.microsoft.com/office/drawing/2014/main" id="{4B98DD66-EBAE-415E-A991-E36DE3C5E16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Nemerteans (ribbon worms) have a complete digestive system. What does this mean?</a:t>
            </a:r>
          </a:p>
          <a:p>
            <a:pPr marL="1347788" lvl="2" indent="-457200">
              <a:buFont typeface="Arial" panose="020B0604020202020204" pitchFamily="34" charset="0"/>
              <a:buAutoNum type="alphaLcPeriod"/>
            </a:pPr>
            <a:r>
              <a:rPr lang="en-US" altLang="en-US"/>
              <a:t>They possess a stomach</a:t>
            </a:r>
          </a:p>
          <a:p>
            <a:pPr marL="1347788" lvl="2" indent="-457200">
              <a:buFont typeface="Arial" panose="020B0604020202020204" pitchFamily="34" charset="0"/>
              <a:buAutoNum type="alphaLcPeriod"/>
            </a:pPr>
            <a:r>
              <a:rPr lang="en-US" altLang="en-US"/>
              <a:t>They digest food extracellularly</a:t>
            </a:r>
          </a:p>
          <a:p>
            <a:pPr marL="1347788" lvl="2" indent="-457200">
              <a:buFont typeface="Arial" panose="020B0604020202020204" pitchFamily="34" charset="0"/>
              <a:buAutoNum type="alphaLcPeriod"/>
            </a:pPr>
            <a:r>
              <a:rPr lang="en-US" altLang="en-US"/>
              <a:t>Their digestive system is controlled by their nervous system</a:t>
            </a:r>
          </a:p>
          <a:p>
            <a:pPr marL="1347788" lvl="2" indent="-457200">
              <a:buFont typeface="Arial" panose="020B0604020202020204" pitchFamily="34" charset="0"/>
              <a:buAutoNum type="alphaLcPeriod"/>
            </a:pPr>
            <a:r>
              <a:rPr lang="en-US" altLang="en-US"/>
              <a:t>They have a mouth and an anus</a:t>
            </a:r>
          </a:p>
          <a:p>
            <a:pPr marL="1347788" lvl="2" indent="-457200">
              <a:buFont typeface="Arial" panose="020B0604020202020204" pitchFamily="34" charset="0"/>
              <a:buAutoNum type="alphaLcPeriod"/>
            </a:pPr>
            <a:r>
              <a:rPr lang="en-US" altLang="en-US"/>
              <a:t>They secrete gastric juice and bile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460E6809-3A6C-48F4-B23B-6CD4145CF018}"/>
              </a:ext>
            </a:extLst>
          </p:cNvPr>
          <p:cNvSpPr>
            <a:spLocks noGrp="1" noChangeArrowheads="1"/>
          </p:cNvSpPr>
          <p:nvPr>
            <p:ph type="title"/>
          </p:nvPr>
        </p:nvSpPr>
        <p:spPr/>
        <p:txBody>
          <a:bodyPr/>
          <a:lstStyle/>
          <a:p>
            <a:pPr eaLnBrk="1" hangingPunct="1"/>
            <a:r>
              <a:rPr lang="en-US" altLang="en-US"/>
              <a:t>Question 27</a:t>
            </a:r>
          </a:p>
        </p:txBody>
      </p:sp>
      <p:sp>
        <p:nvSpPr>
          <p:cNvPr id="60419" name="Rectangle 6">
            <a:extLst>
              <a:ext uri="{FF2B5EF4-FFF2-40B4-BE49-F238E27FC236}">
                <a16:creationId xmlns:a16="http://schemas.microsoft.com/office/drawing/2014/main" id="{FD180055-698B-4AB9-9096-E860369F2EB7}"/>
              </a:ext>
            </a:extLst>
          </p:cNvPr>
          <p:cNvSpPr>
            <a:spLocks noGrp="1" noChangeArrowheads="1"/>
          </p:cNvSpPr>
          <p:nvPr>
            <p:ph type="body" idx="1"/>
          </p:nvPr>
        </p:nvSpPr>
        <p:spPr>
          <a:xfrm>
            <a:off x="990600" y="1600200"/>
            <a:ext cx="7661275" cy="4343400"/>
          </a:xfrm>
        </p:spPr>
        <p:txBody>
          <a:bodyPr/>
          <a:lstStyle/>
          <a:p>
            <a:pPr>
              <a:buFont typeface="Wingdings" panose="05000000000000000000" pitchFamily="2" charset="2"/>
              <a:buNone/>
            </a:pPr>
            <a:r>
              <a:rPr lang="en-US" altLang="en-US" sz="2400"/>
              <a:t>	You observe a large grasshopper on a fence pumping its abdomen back and forth like an accordion. What is it doing?</a:t>
            </a:r>
          </a:p>
          <a:p>
            <a:pPr marL="1347788" lvl="2" indent="-457200">
              <a:buFont typeface="Arial" panose="020B0604020202020204" pitchFamily="34" charset="0"/>
              <a:buAutoNum type="alphaLcPeriod"/>
            </a:pPr>
            <a:r>
              <a:rPr lang="en-US" altLang="en-US"/>
              <a:t>Digesting</a:t>
            </a:r>
          </a:p>
          <a:p>
            <a:pPr marL="1347788" lvl="2" indent="-457200">
              <a:buFont typeface="Arial" panose="020B0604020202020204" pitchFamily="34" charset="0"/>
              <a:buAutoNum type="alphaLcPeriod"/>
            </a:pPr>
            <a:r>
              <a:rPr lang="en-US" altLang="en-US"/>
              <a:t>Respiring</a:t>
            </a:r>
          </a:p>
          <a:p>
            <a:pPr marL="1347788" lvl="2" indent="-457200">
              <a:buFont typeface="Arial" panose="020B0604020202020204" pitchFamily="34" charset="0"/>
              <a:buAutoNum type="alphaLcPeriod"/>
            </a:pPr>
            <a:r>
              <a:rPr lang="en-US" altLang="en-US"/>
              <a:t>Reproducing</a:t>
            </a:r>
          </a:p>
          <a:p>
            <a:pPr marL="1347788" lvl="2" indent="-457200">
              <a:buFont typeface="Arial" panose="020B0604020202020204" pitchFamily="34" charset="0"/>
              <a:buAutoNum type="alphaLcPeriod"/>
            </a:pPr>
            <a:r>
              <a:rPr lang="en-US" altLang="en-US"/>
              <a:t>Excreting nitrogenous wastes</a:t>
            </a:r>
          </a:p>
          <a:p>
            <a:pPr marL="1347788" lvl="2" indent="-457200">
              <a:buFont typeface="Arial" panose="020B0604020202020204" pitchFamily="34" charset="0"/>
              <a:buAutoNum type="alphaLcPeriod"/>
            </a:pPr>
            <a:r>
              <a:rPr lang="en-US" altLang="en-US"/>
              <a:t>None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C03F422A-B31D-4FF6-B1C0-66BEFD76DB4E}"/>
              </a:ext>
            </a:extLst>
          </p:cNvPr>
          <p:cNvSpPr>
            <a:spLocks noGrp="1" noChangeArrowheads="1"/>
          </p:cNvSpPr>
          <p:nvPr>
            <p:ph type="title"/>
          </p:nvPr>
        </p:nvSpPr>
        <p:spPr/>
        <p:txBody>
          <a:bodyPr/>
          <a:lstStyle/>
          <a:p>
            <a:pPr eaLnBrk="1" hangingPunct="1"/>
            <a:r>
              <a:rPr lang="en-US" altLang="en-US"/>
              <a:t>Question 1</a:t>
            </a:r>
          </a:p>
        </p:txBody>
      </p:sp>
      <p:sp>
        <p:nvSpPr>
          <p:cNvPr id="7171" name="Rectangle 8">
            <a:extLst>
              <a:ext uri="{FF2B5EF4-FFF2-40B4-BE49-F238E27FC236}">
                <a16:creationId xmlns:a16="http://schemas.microsoft.com/office/drawing/2014/main" id="{79B06ABF-98A4-49A6-AD90-701B3207DEF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is the name of the protein material that makes up the body of the sponge? </a:t>
            </a:r>
          </a:p>
          <a:p>
            <a:pPr marL="1347788" lvl="2" indent="-457200">
              <a:buFont typeface="Arial" panose="020B0604020202020204" pitchFamily="34" charset="0"/>
              <a:buAutoNum type="alphaLcPeriod"/>
            </a:pPr>
            <a:r>
              <a:rPr lang="en-US" altLang="en-US"/>
              <a:t>Mesophyl</a:t>
            </a:r>
          </a:p>
          <a:p>
            <a:pPr marL="1347788" lvl="2" indent="-457200">
              <a:buFont typeface="Arial" panose="020B0604020202020204" pitchFamily="34" charset="0"/>
              <a:buAutoNum type="alphaLcPeriod"/>
            </a:pPr>
            <a:r>
              <a:rPr lang="en-US" altLang="en-US"/>
              <a:t>Osculum</a:t>
            </a:r>
          </a:p>
          <a:p>
            <a:pPr marL="1347788" lvl="2" indent="-457200">
              <a:buFont typeface="Arial" panose="020B0604020202020204" pitchFamily="34" charset="0"/>
              <a:buAutoNum type="alphaLcPeriod"/>
            </a:pPr>
            <a:r>
              <a:rPr lang="en-US" altLang="en-US"/>
              <a:t>Spongin</a:t>
            </a:r>
          </a:p>
          <a:p>
            <a:pPr marL="1347788" lvl="2" indent="-457200">
              <a:buFont typeface="Arial" panose="020B0604020202020204" pitchFamily="34" charset="0"/>
              <a:buAutoNum type="alphaLcPeriod"/>
            </a:pPr>
            <a:r>
              <a:rPr lang="en-US" altLang="en-US"/>
              <a:t>Spicule</a:t>
            </a:r>
          </a:p>
          <a:p>
            <a:pPr marL="1347788" lvl="2" indent="-457200">
              <a:buFont typeface="Arial" panose="020B0604020202020204" pitchFamily="34" charset="0"/>
              <a:buAutoNum type="alphaLcPeriod"/>
            </a:pPr>
            <a:r>
              <a:rPr lang="en-US" altLang="en-US"/>
              <a:t>Choanocyte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EA7629FE-7FF3-46BB-BAB0-607F67E2062E}"/>
              </a:ext>
            </a:extLst>
          </p:cNvPr>
          <p:cNvSpPr>
            <a:spLocks noGrp="1" noChangeArrowheads="1"/>
          </p:cNvSpPr>
          <p:nvPr>
            <p:ph type="title"/>
          </p:nvPr>
        </p:nvSpPr>
        <p:spPr/>
        <p:txBody>
          <a:bodyPr/>
          <a:lstStyle/>
          <a:p>
            <a:pPr eaLnBrk="1" hangingPunct="1"/>
            <a:r>
              <a:rPr lang="en-US" altLang="en-US"/>
              <a:t>Question 28</a:t>
            </a:r>
          </a:p>
        </p:txBody>
      </p:sp>
      <p:sp>
        <p:nvSpPr>
          <p:cNvPr id="62467" name="Rectangle 6">
            <a:extLst>
              <a:ext uri="{FF2B5EF4-FFF2-40B4-BE49-F238E27FC236}">
                <a16:creationId xmlns:a16="http://schemas.microsoft.com/office/drawing/2014/main" id="{6085F8F2-A446-4018-8BBD-042B609BDC36}"/>
              </a:ext>
            </a:extLst>
          </p:cNvPr>
          <p:cNvSpPr>
            <a:spLocks noGrp="1" noChangeArrowheads="1"/>
          </p:cNvSpPr>
          <p:nvPr>
            <p:ph type="body" idx="1"/>
          </p:nvPr>
        </p:nvSpPr>
        <p:spPr>
          <a:xfrm>
            <a:off x="609600" y="1371600"/>
            <a:ext cx="8042275" cy="4114800"/>
          </a:xfrm>
        </p:spPr>
        <p:txBody>
          <a:bodyPr/>
          <a:lstStyle/>
          <a:p>
            <a:pPr>
              <a:buFont typeface="Wingdings" panose="05000000000000000000" pitchFamily="2" charset="2"/>
              <a:buNone/>
            </a:pPr>
            <a:r>
              <a:rPr lang="en-US" altLang="en-US" sz="2400"/>
              <a:t>	</a:t>
            </a:r>
          </a:p>
          <a:p>
            <a:pPr>
              <a:buFont typeface="Wingdings" panose="05000000000000000000" pitchFamily="2" charset="2"/>
              <a:buNone/>
            </a:pPr>
            <a:r>
              <a:rPr lang="en-US" altLang="en-US" sz="2400"/>
              <a:t>	A small grain of sand or some other debris slips between the mantle and the shell of a black lipped oyster. This irritates the oyster and the oyster begins to secrete layer upon layer of nacre (the same material that the shell is made of) to reduce the irritation. What is the end result of this process?</a:t>
            </a:r>
          </a:p>
          <a:p>
            <a:pPr marL="1347788" lvl="2" indent="-457200">
              <a:buFont typeface="Arial" panose="020B0604020202020204" pitchFamily="34" charset="0"/>
              <a:buAutoNum type="alphaLcPeriod"/>
            </a:pPr>
            <a:r>
              <a:rPr lang="en-US" altLang="en-US"/>
              <a:t>Pearl</a:t>
            </a:r>
          </a:p>
          <a:p>
            <a:pPr marL="1347788" lvl="2" indent="-457200">
              <a:buFont typeface="Arial" panose="020B0604020202020204" pitchFamily="34" charset="0"/>
              <a:buAutoNum type="alphaLcPeriod"/>
            </a:pPr>
            <a:r>
              <a:rPr lang="en-US" altLang="en-US"/>
              <a:t>Diamond</a:t>
            </a:r>
          </a:p>
          <a:p>
            <a:pPr marL="1347788" lvl="2" indent="-457200">
              <a:buFont typeface="Arial" panose="020B0604020202020204" pitchFamily="34" charset="0"/>
              <a:buAutoNum type="alphaLcPeriod"/>
            </a:pPr>
            <a:r>
              <a:rPr lang="en-US" altLang="en-US"/>
              <a:t>Amber</a:t>
            </a:r>
          </a:p>
          <a:p>
            <a:pPr marL="1347788" lvl="2" indent="-457200">
              <a:buFont typeface="Arial" panose="020B0604020202020204" pitchFamily="34" charset="0"/>
              <a:buAutoNum type="alphaLcPeriod"/>
            </a:pPr>
            <a:r>
              <a:rPr lang="en-US" altLang="en-US"/>
              <a:t>Opal</a:t>
            </a:r>
          </a:p>
          <a:p>
            <a:pPr marL="1347788" lvl="2" indent="-457200">
              <a:buFont typeface="Arial" panose="020B0604020202020204" pitchFamily="34" charset="0"/>
              <a:buAutoNum type="alphaLcPeriod"/>
            </a:pPr>
            <a:r>
              <a:rPr lang="en-US" altLang="en-US"/>
              <a:t>Moonstone</a:t>
            </a:r>
          </a:p>
          <a:p>
            <a:pPr>
              <a:buFont typeface="Wingdings" panose="05000000000000000000" pitchFamily="2" charset="2"/>
              <a:buNone/>
            </a:pPr>
            <a:r>
              <a:rPr lang="en-US" altLang="en-US" sz="2400"/>
              <a:t> </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82A7865C-0C44-4636-8BB5-53CF35155918}"/>
              </a:ext>
            </a:extLst>
          </p:cNvPr>
          <p:cNvSpPr>
            <a:spLocks noGrp="1" noChangeArrowheads="1"/>
          </p:cNvSpPr>
          <p:nvPr>
            <p:ph type="title"/>
          </p:nvPr>
        </p:nvSpPr>
        <p:spPr>
          <a:xfrm>
            <a:off x="914400" y="0"/>
            <a:ext cx="7158038" cy="1412875"/>
          </a:xfrm>
        </p:spPr>
        <p:txBody>
          <a:bodyPr/>
          <a:lstStyle/>
          <a:p>
            <a:pPr eaLnBrk="1" hangingPunct="1"/>
            <a:r>
              <a:rPr lang="en-US" altLang="en-US"/>
              <a:t>Question 29</a:t>
            </a:r>
          </a:p>
        </p:txBody>
      </p:sp>
      <p:sp>
        <p:nvSpPr>
          <p:cNvPr id="64515" name="Rectangle 6">
            <a:extLst>
              <a:ext uri="{FF2B5EF4-FFF2-40B4-BE49-F238E27FC236}">
                <a16:creationId xmlns:a16="http://schemas.microsoft.com/office/drawing/2014/main" id="{622120C5-7991-4113-A9FC-14F18FF4A37E}"/>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Headless copulation has been observed in some male praying mantises. How is this possible?</a:t>
            </a:r>
          </a:p>
          <a:p>
            <a:pPr marL="1347788" lvl="2" indent="-457200">
              <a:buFont typeface="Arial" panose="020B0604020202020204" pitchFamily="34" charset="0"/>
              <a:buAutoNum type="alphaLcPeriod"/>
            </a:pPr>
            <a:r>
              <a:rPr lang="en-US" altLang="en-US"/>
              <a:t>The brain on a mantis is in the abdomen</a:t>
            </a:r>
          </a:p>
          <a:p>
            <a:pPr marL="1347788" lvl="2" indent="-457200">
              <a:buFont typeface="Arial" panose="020B0604020202020204" pitchFamily="34" charset="0"/>
              <a:buAutoNum type="alphaLcPeriod"/>
            </a:pPr>
            <a:r>
              <a:rPr lang="en-US" altLang="en-US"/>
              <a:t>The ganglia in the head sends a signal that inhibits copulation</a:t>
            </a:r>
          </a:p>
          <a:p>
            <a:pPr marL="1347788" lvl="2" indent="-457200">
              <a:buFont typeface="Arial" panose="020B0604020202020204" pitchFamily="34" charset="0"/>
              <a:buAutoNum type="alphaLcPeriod"/>
            </a:pPr>
            <a:r>
              <a:rPr lang="en-US" altLang="en-US"/>
              <a:t>Copulation is not controlled by the nervous system</a:t>
            </a:r>
          </a:p>
          <a:p>
            <a:pPr marL="1347788" lvl="2" indent="-457200">
              <a:buFont typeface="Arial" panose="020B0604020202020204" pitchFamily="34" charset="0"/>
              <a:buAutoNum type="alphaLcPeriod"/>
            </a:pPr>
            <a:r>
              <a:rPr lang="en-US" altLang="en-US"/>
              <a:t>The ganglia in the abdomen inhibits copulation</a:t>
            </a:r>
          </a:p>
          <a:p>
            <a:pPr marL="1347788" lvl="2" indent="-457200">
              <a:buFont typeface="Arial" panose="020B0604020202020204" pitchFamily="34" charset="0"/>
              <a:buAutoNum type="alphaLcPeriod"/>
            </a:pPr>
            <a:r>
              <a:rPr lang="en-US" altLang="en-US"/>
              <a:t>None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D74A5F35-26E0-433C-9C0B-241DF9D95FA8}"/>
              </a:ext>
            </a:extLst>
          </p:cNvPr>
          <p:cNvSpPr>
            <a:spLocks noGrp="1" noChangeArrowheads="1"/>
          </p:cNvSpPr>
          <p:nvPr>
            <p:ph type="title"/>
          </p:nvPr>
        </p:nvSpPr>
        <p:spPr/>
        <p:txBody>
          <a:bodyPr/>
          <a:lstStyle/>
          <a:p>
            <a:pPr eaLnBrk="1" hangingPunct="1"/>
            <a:r>
              <a:rPr lang="en-US" altLang="en-US"/>
              <a:t>Question 30</a:t>
            </a:r>
          </a:p>
        </p:txBody>
      </p:sp>
      <p:sp>
        <p:nvSpPr>
          <p:cNvPr id="66563" name="Rectangle 6">
            <a:extLst>
              <a:ext uri="{FF2B5EF4-FFF2-40B4-BE49-F238E27FC236}">
                <a16:creationId xmlns:a16="http://schemas.microsoft.com/office/drawing/2014/main" id="{A1346DB4-A4F1-4126-851C-60882A5414C6}"/>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A biologist picks up a worm-like organism and spots a thickened saddle-like band along its body. Which of the following is the biologist most likely holding?</a:t>
            </a:r>
          </a:p>
          <a:p>
            <a:pPr marL="1347788" lvl="2" indent="-457200">
              <a:buFont typeface="Arial" panose="020B0604020202020204" pitchFamily="34" charset="0"/>
              <a:buAutoNum type="alphaLcPeriod"/>
            </a:pPr>
            <a:r>
              <a:rPr lang="en-US" altLang="en-US"/>
              <a:t>An earthworm</a:t>
            </a:r>
          </a:p>
          <a:p>
            <a:pPr marL="1347788" lvl="2" indent="-457200">
              <a:buFont typeface="Arial" panose="020B0604020202020204" pitchFamily="34" charset="0"/>
              <a:buAutoNum type="alphaLcPeriod"/>
            </a:pPr>
            <a:r>
              <a:rPr lang="en-US" altLang="en-US"/>
              <a:t>A roundworm</a:t>
            </a:r>
          </a:p>
          <a:p>
            <a:pPr marL="1347788" lvl="2" indent="-457200">
              <a:buFont typeface="Arial" panose="020B0604020202020204" pitchFamily="34" charset="0"/>
              <a:buAutoNum type="alphaLcPeriod"/>
            </a:pPr>
            <a:r>
              <a:rPr lang="en-US" altLang="en-US"/>
              <a:t>A flatworm</a:t>
            </a:r>
          </a:p>
          <a:p>
            <a:pPr marL="1347788" lvl="2" indent="-457200">
              <a:buFont typeface="Arial" panose="020B0604020202020204" pitchFamily="34" charset="0"/>
              <a:buAutoNum type="alphaLcPeriod"/>
            </a:pPr>
            <a:r>
              <a:rPr lang="en-US" altLang="en-US"/>
              <a:t>A maggot</a:t>
            </a:r>
          </a:p>
          <a:p>
            <a:pPr marL="1347788" lvl="2" indent="-457200">
              <a:buFont typeface="Arial" panose="020B0604020202020204" pitchFamily="34" charset="0"/>
              <a:buAutoNum type="alphaLcPeriod"/>
            </a:pPr>
            <a:r>
              <a:rPr lang="en-US" altLang="en-US"/>
              <a:t>A tapeworm</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F8600CF1-0AA2-4F1E-B063-B36F790A180D}"/>
              </a:ext>
            </a:extLst>
          </p:cNvPr>
          <p:cNvSpPr>
            <a:spLocks noGrp="1" noChangeArrowheads="1"/>
          </p:cNvSpPr>
          <p:nvPr>
            <p:ph type="title"/>
          </p:nvPr>
        </p:nvSpPr>
        <p:spPr/>
        <p:txBody>
          <a:bodyPr/>
          <a:lstStyle/>
          <a:p>
            <a:pPr eaLnBrk="1" hangingPunct="1"/>
            <a:r>
              <a:rPr lang="en-US" altLang="en-US"/>
              <a:t>Answer Key</a:t>
            </a:r>
          </a:p>
        </p:txBody>
      </p:sp>
      <p:sp>
        <p:nvSpPr>
          <p:cNvPr id="68611" name="Rectangle 3">
            <a:extLst>
              <a:ext uri="{FF2B5EF4-FFF2-40B4-BE49-F238E27FC236}">
                <a16:creationId xmlns:a16="http://schemas.microsoft.com/office/drawing/2014/main" id="{17CF7A87-92E7-43A1-9B97-DE45AA9C1D30}"/>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26628" name="Rectangle 6">
            <a:extLst>
              <a:ext uri="{FF2B5EF4-FFF2-40B4-BE49-F238E27FC236}">
                <a16:creationId xmlns:a16="http://schemas.microsoft.com/office/drawing/2014/main" id="{FCC841D0-6AB6-4CCB-9F63-3445ACEFABAD}"/>
              </a:ext>
            </a:extLst>
          </p:cNvPr>
          <p:cNvSpPr>
            <a:spLocks noChangeArrowheads="1"/>
          </p:cNvSpPr>
          <p:nvPr/>
        </p:nvSpPr>
        <p:spPr bwMode="auto">
          <a:xfrm>
            <a:off x="3134498" y="1981200"/>
            <a:ext cx="5399901" cy="451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A (True)</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r>
              <a:rPr lang="en-US" altLang="en-US" dirty="0"/>
              <a:t>A</a:t>
            </a:r>
          </a:p>
          <a:p>
            <a:pPr eaLnBrk="1" hangingPunct="1">
              <a:lnSpc>
                <a:spcPct val="90000"/>
              </a:lnSpc>
              <a:spcBef>
                <a:spcPct val="20000"/>
              </a:spcBef>
              <a:buClr>
                <a:schemeClr val="accent1"/>
              </a:buClr>
              <a:buSzPct val="70000"/>
              <a:defRPr/>
            </a:pPr>
            <a:endParaRPr lang="en-US" altLang="en-US" dirty="0"/>
          </a:p>
          <a:p>
            <a:pPr eaLnBrk="1" hangingPunct="1">
              <a:lnSpc>
                <a:spcPct val="90000"/>
              </a:lnSpc>
              <a:spcBef>
                <a:spcPct val="20000"/>
              </a:spcBef>
              <a:buClr>
                <a:schemeClr val="accent1"/>
              </a:buClr>
              <a:buSzPct val="70000"/>
              <a:defRPr/>
            </a:pPr>
            <a:endParaRPr lang="en-US" altLang="en-US" dirty="0"/>
          </a:p>
          <a:p>
            <a:pPr eaLnBrk="1" hangingPunct="1">
              <a:lnSpc>
                <a:spcPct val="90000"/>
              </a:lnSpc>
              <a:spcBef>
                <a:spcPct val="20000"/>
              </a:spcBef>
              <a:buClr>
                <a:schemeClr val="accent1"/>
              </a:buClr>
              <a:buSzPct val="70000"/>
              <a:defRPr/>
            </a:pPr>
            <a:endParaRPr lang="en-US" altLang="en-US" dirty="0"/>
          </a:p>
          <a:p>
            <a:pPr eaLnBrk="1" hangingPunct="1">
              <a:lnSpc>
                <a:spcPct val="90000"/>
              </a:lnSpc>
              <a:spcBef>
                <a:spcPct val="20000"/>
              </a:spcBef>
              <a:buClr>
                <a:schemeClr val="accent1"/>
              </a:buClr>
              <a:buSzPct val="70000"/>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defRPr/>
            </a:pPr>
            <a:endParaRPr lang="en-US" altLang="en-US" dirty="0"/>
          </a:p>
          <a:p>
            <a:pPr eaLnBrk="1" hangingPunct="1">
              <a:lnSpc>
                <a:spcPct val="90000"/>
              </a:lnSpc>
              <a:spcBef>
                <a:spcPct val="20000"/>
              </a:spcBef>
              <a:buClr>
                <a:schemeClr val="accent1"/>
              </a:buClr>
              <a:buSzPct val="70000"/>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defRPr/>
            </a:pPr>
            <a:endParaRPr lang="en-US" altLang="en-US" dirty="0"/>
          </a:p>
          <a:p>
            <a:pPr eaLnBrk="1" hangingPunct="1">
              <a:lnSpc>
                <a:spcPct val="90000"/>
              </a:lnSpc>
              <a:spcBef>
                <a:spcPct val="20000"/>
              </a:spcBef>
              <a:buClr>
                <a:schemeClr val="accent1"/>
              </a:buClr>
              <a:buSzPct val="70000"/>
              <a:defRPr/>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defRPr/>
            </a:pP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D4D2624-CDEC-4C22-B1D2-071D179FD0C5}"/>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770FE295-EA48-42C0-B34D-5FF6B869C2E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the name of the calcareous or silicone spines that help support the sponge body?</a:t>
            </a:r>
          </a:p>
          <a:p>
            <a:pPr marL="1347788" lvl="2" indent="-457200">
              <a:buFont typeface="Arial" panose="020B0604020202020204" pitchFamily="34" charset="0"/>
              <a:buAutoNum type="alphaLcPeriod"/>
            </a:pPr>
            <a:r>
              <a:rPr lang="en-US" altLang="en-US"/>
              <a:t>Mesophyl</a:t>
            </a:r>
          </a:p>
          <a:p>
            <a:pPr marL="1347788" lvl="2" indent="-457200">
              <a:buFont typeface="Arial" panose="020B0604020202020204" pitchFamily="34" charset="0"/>
              <a:buAutoNum type="alphaLcPeriod"/>
            </a:pPr>
            <a:r>
              <a:rPr lang="en-US" altLang="en-US"/>
              <a:t>Osculum</a:t>
            </a:r>
          </a:p>
          <a:p>
            <a:pPr marL="1347788" lvl="2" indent="-457200">
              <a:buFont typeface="Arial" panose="020B0604020202020204" pitchFamily="34" charset="0"/>
              <a:buAutoNum type="alphaLcPeriod"/>
            </a:pPr>
            <a:r>
              <a:rPr lang="en-US" altLang="en-US"/>
              <a:t>Spongin</a:t>
            </a:r>
          </a:p>
          <a:p>
            <a:pPr marL="1347788" lvl="2" indent="-457200">
              <a:buFont typeface="Arial" panose="020B0604020202020204" pitchFamily="34" charset="0"/>
              <a:buAutoNum type="alphaLcPeriod"/>
            </a:pPr>
            <a:r>
              <a:rPr lang="en-US" altLang="en-US"/>
              <a:t>Spicule</a:t>
            </a:r>
          </a:p>
          <a:p>
            <a:pPr marL="1347788" lvl="2" indent="-457200">
              <a:buFont typeface="Arial" panose="020B0604020202020204" pitchFamily="34" charset="0"/>
              <a:buAutoNum type="alphaLcPeriod"/>
            </a:pPr>
            <a:r>
              <a:rPr lang="en-US" altLang="en-US"/>
              <a:t>Choanocyte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BD603107-7252-489A-A3D6-56106ED308C3}"/>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ADC40E72-490B-4D6D-A292-C48B8A064DB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life stages of cnidarian is free swimming?</a:t>
            </a:r>
          </a:p>
          <a:p>
            <a:pPr marL="1347788" lvl="2" indent="-457200">
              <a:buFont typeface="Arial" panose="020B0604020202020204" pitchFamily="34" charset="0"/>
              <a:buAutoNum type="alphaLcPeriod"/>
            </a:pPr>
            <a:r>
              <a:rPr lang="en-US" altLang="en-US"/>
              <a:t>Medusa</a:t>
            </a:r>
          </a:p>
          <a:p>
            <a:pPr marL="1347788" lvl="2" indent="-457200">
              <a:buFont typeface="Arial" panose="020B0604020202020204" pitchFamily="34" charset="0"/>
              <a:buAutoNum type="alphaLcPeriod"/>
            </a:pPr>
            <a:r>
              <a:rPr lang="en-US" altLang="en-US"/>
              <a:t>Polyp</a:t>
            </a:r>
          </a:p>
          <a:p>
            <a:pPr marL="1347788" lvl="2" indent="-457200">
              <a:buFont typeface="Arial" panose="020B0604020202020204" pitchFamily="34" charset="0"/>
              <a:buAutoNum type="alphaLcPeriod"/>
            </a:pPr>
            <a:r>
              <a:rPr lang="en-US" altLang="en-US"/>
              <a:t>Radula</a:t>
            </a:r>
          </a:p>
          <a:p>
            <a:pPr marL="1347788" lvl="2" indent="-457200">
              <a:buFont typeface="Arial" panose="020B0604020202020204" pitchFamily="34" charset="0"/>
              <a:buAutoNum type="alphaLcPeriod"/>
            </a:pPr>
            <a:r>
              <a:rPr lang="en-US" altLang="en-US"/>
              <a:t>Mesoglea</a:t>
            </a:r>
          </a:p>
          <a:p>
            <a:pPr marL="1347788" lvl="2" indent="-457200">
              <a:buFont typeface="Arial" panose="020B0604020202020204" pitchFamily="34" charset="0"/>
              <a:buAutoNum type="alphaLcPeriod"/>
            </a:pPr>
            <a:r>
              <a:rPr lang="en-US" altLang="en-US"/>
              <a:t>Ctenophora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768120D4-3111-41E5-A8B1-F4F0FCE53AA3}"/>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8E2F5CB3-07B0-4AFF-8C5C-240191DB8EF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classes of cniderian contains the jellyfish? These organisms have a reduced polyp stage.</a:t>
            </a:r>
          </a:p>
          <a:p>
            <a:pPr marL="1347788" lvl="2" indent="-457200">
              <a:buFont typeface="Arial" panose="020B0604020202020204" pitchFamily="34" charset="0"/>
              <a:buAutoNum type="alphaLcPeriod"/>
            </a:pPr>
            <a:r>
              <a:rPr lang="en-US" altLang="en-US"/>
              <a:t>Hydrozoa</a:t>
            </a:r>
          </a:p>
          <a:p>
            <a:pPr marL="1347788" lvl="2" indent="-457200">
              <a:buFont typeface="Arial" panose="020B0604020202020204" pitchFamily="34" charset="0"/>
              <a:buAutoNum type="alphaLcPeriod"/>
            </a:pPr>
            <a:r>
              <a:rPr lang="en-US" altLang="en-US"/>
              <a:t>Scyphozoa</a:t>
            </a:r>
          </a:p>
          <a:p>
            <a:pPr marL="1347788" lvl="2" indent="-457200">
              <a:buFont typeface="Arial" panose="020B0604020202020204" pitchFamily="34" charset="0"/>
              <a:buAutoNum type="alphaLcPeriod"/>
            </a:pPr>
            <a:r>
              <a:rPr lang="en-US" altLang="en-US"/>
              <a:t>Cubozoa</a:t>
            </a:r>
          </a:p>
          <a:p>
            <a:pPr marL="1347788" lvl="2" indent="-457200">
              <a:buFont typeface="Arial" panose="020B0604020202020204" pitchFamily="34" charset="0"/>
              <a:buAutoNum type="alphaLcPeriod"/>
            </a:pPr>
            <a:r>
              <a:rPr lang="en-US" altLang="en-US"/>
              <a:t>Anthozoa</a:t>
            </a:r>
          </a:p>
          <a:p>
            <a:pPr marL="1347788" lvl="2" indent="-457200">
              <a:buFont typeface="Arial" panose="020B0604020202020204" pitchFamily="34" charset="0"/>
              <a:buAutoNum type="alphaLcPeriod"/>
            </a:pPr>
            <a:r>
              <a:rPr lang="en-US" altLang="en-US"/>
              <a:t>Ctenophora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2E71E4F2-8CDF-4184-BB98-36C5325D9A16}"/>
              </a:ext>
            </a:extLst>
          </p:cNvPr>
          <p:cNvSpPr>
            <a:spLocks noGrp="1" noChangeArrowheads="1"/>
          </p:cNvSpPr>
          <p:nvPr>
            <p:ph type="title"/>
          </p:nvPr>
        </p:nvSpPr>
        <p:spPr/>
        <p:txBody>
          <a:bodyPr/>
          <a:lstStyle/>
          <a:p>
            <a:pPr eaLnBrk="1" hangingPunct="1"/>
            <a:r>
              <a:rPr lang="en-US" altLang="en-US"/>
              <a:t>Question 5</a:t>
            </a:r>
          </a:p>
        </p:txBody>
      </p:sp>
      <p:sp>
        <p:nvSpPr>
          <p:cNvPr id="15363" name="Rectangle 6">
            <a:extLst>
              <a:ext uri="{FF2B5EF4-FFF2-40B4-BE49-F238E27FC236}">
                <a16:creationId xmlns:a16="http://schemas.microsoft.com/office/drawing/2014/main" id="{BD8DEF5C-87D2-498B-93CE-BB1314A25FC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groups contains free living flatworms with only one opening for the digestive system?</a:t>
            </a:r>
          </a:p>
          <a:p>
            <a:pPr marL="1347788" lvl="2" indent="-457200">
              <a:buFont typeface="Arial" panose="020B0604020202020204" pitchFamily="34" charset="0"/>
              <a:buAutoNum type="alphaLcPeriod"/>
            </a:pPr>
            <a:r>
              <a:rPr lang="en-US" altLang="en-US"/>
              <a:t>Trematoda</a:t>
            </a:r>
          </a:p>
          <a:p>
            <a:pPr marL="1347788" lvl="2" indent="-457200">
              <a:buFont typeface="Arial" panose="020B0604020202020204" pitchFamily="34" charset="0"/>
              <a:buAutoNum type="alphaLcPeriod"/>
            </a:pPr>
            <a:r>
              <a:rPr lang="en-US" altLang="en-US"/>
              <a:t>Cestoda</a:t>
            </a:r>
          </a:p>
          <a:p>
            <a:pPr marL="1347788" lvl="2" indent="-457200">
              <a:buFont typeface="Arial" panose="020B0604020202020204" pitchFamily="34" charset="0"/>
              <a:buAutoNum type="alphaLcPeriod"/>
            </a:pPr>
            <a:r>
              <a:rPr lang="en-US" altLang="en-US"/>
              <a:t>Nematoda</a:t>
            </a:r>
          </a:p>
          <a:p>
            <a:pPr marL="1347788" lvl="2" indent="-457200">
              <a:buFont typeface="Arial" panose="020B0604020202020204" pitchFamily="34" charset="0"/>
              <a:buAutoNum type="alphaLcPeriod"/>
            </a:pPr>
            <a:r>
              <a:rPr lang="en-US" altLang="en-US"/>
              <a:t>Oligocheata</a:t>
            </a:r>
          </a:p>
          <a:p>
            <a:pPr marL="1347788" lvl="2" indent="-457200">
              <a:buFont typeface="Arial" panose="020B0604020202020204" pitchFamily="34" charset="0"/>
              <a:buAutoNum type="alphaLcPeriod"/>
            </a:pPr>
            <a:r>
              <a:rPr lang="en-US" altLang="en-US"/>
              <a:t>Tubellaria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916F3FC-8FAB-42BC-8AC0-CA9FC94457AE}"/>
              </a:ext>
            </a:extLst>
          </p:cNvPr>
          <p:cNvSpPr>
            <a:spLocks noGrp="1" noChangeArrowheads="1"/>
          </p:cNvSpPr>
          <p:nvPr>
            <p:ph type="title"/>
          </p:nvPr>
        </p:nvSpPr>
        <p:spPr/>
        <p:txBody>
          <a:bodyPr/>
          <a:lstStyle/>
          <a:p>
            <a:pPr eaLnBrk="1" hangingPunct="1"/>
            <a:r>
              <a:rPr lang="en-US" altLang="en-US"/>
              <a:t>Question 6</a:t>
            </a:r>
          </a:p>
        </p:txBody>
      </p:sp>
      <p:sp>
        <p:nvSpPr>
          <p:cNvPr id="17411" name="Rectangle 6">
            <a:extLst>
              <a:ext uri="{FF2B5EF4-FFF2-40B4-BE49-F238E27FC236}">
                <a16:creationId xmlns:a16="http://schemas.microsoft.com/office/drawing/2014/main" id="{F62174AE-9A1A-49E2-8737-F87D913BACD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groups contains a scolex and proglottids? These are endoparasites.</a:t>
            </a:r>
          </a:p>
          <a:p>
            <a:pPr marL="1347788" lvl="2" indent="-457200">
              <a:buFont typeface="Arial" panose="020B0604020202020204" pitchFamily="34" charset="0"/>
              <a:buAutoNum type="alphaLcPeriod"/>
            </a:pPr>
            <a:r>
              <a:rPr lang="en-US" altLang="en-US"/>
              <a:t>Trematoda</a:t>
            </a:r>
          </a:p>
          <a:p>
            <a:pPr marL="1347788" lvl="2" indent="-457200">
              <a:buFont typeface="Arial" panose="020B0604020202020204" pitchFamily="34" charset="0"/>
              <a:buAutoNum type="alphaLcPeriod"/>
            </a:pPr>
            <a:r>
              <a:rPr lang="en-US" altLang="en-US"/>
              <a:t>Cestoda</a:t>
            </a:r>
          </a:p>
          <a:p>
            <a:pPr marL="1347788" lvl="2" indent="-457200">
              <a:buFont typeface="Arial" panose="020B0604020202020204" pitchFamily="34" charset="0"/>
              <a:buAutoNum type="alphaLcPeriod"/>
            </a:pPr>
            <a:r>
              <a:rPr lang="en-US" altLang="en-US"/>
              <a:t>Nematoda</a:t>
            </a:r>
          </a:p>
          <a:p>
            <a:pPr marL="1347788" lvl="2" indent="-457200">
              <a:buFont typeface="Arial" panose="020B0604020202020204" pitchFamily="34" charset="0"/>
              <a:buAutoNum type="alphaLcPeriod"/>
            </a:pPr>
            <a:r>
              <a:rPr lang="en-US" altLang="en-US"/>
              <a:t>Oligocheata</a:t>
            </a:r>
          </a:p>
          <a:p>
            <a:pPr marL="1347788" lvl="2" indent="-457200">
              <a:buFont typeface="Arial" panose="020B0604020202020204" pitchFamily="34" charset="0"/>
              <a:buAutoNum type="alphaLcPeriod"/>
            </a:pPr>
            <a:r>
              <a:rPr lang="en-US" altLang="en-US"/>
              <a:t>Tubellaria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E1C9140A-033A-4CC5-BB13-3B6477946CF4}"/>
              </a:ext>
            </a:extLst>
          </p:cNvPr>
          <p:cNvSpPr>
            <a:spLocks noGrp="1" noChangeArrowheads="1"/>
          </p:cNvSpPr>
          <p:nvPr>
            <p:ph type="title"/>
          </p:nvPr>
        </p:nvSpPr>
        <p:spPr/>
        <p:txBody>
          <a:bodyPr/>
          <a:lstStyle/>
          <a:p>
            <a:pPr eaLnBrk="1" hangingPunct="1"/>
            <a:r>
              <a:rPr lang="en-US" altLang="en-US"/>
              <a:t>Question 7</a:t>
            </a:r>
          </a:p>
        </p:txBody>
      </p:sp>
      <p:sp>
        <p:nvSpPr>
          <p:cNvPr id="19459" name="Rectangle 6">
            <a:extLst>
              <a:ext uri="{FF2B5EF4-FFF2-40B4-BE49-F238E27FC236}">
                <a16:creationId xmlns:a16="http://schemas.microsoft.com/office/drawing/2014/main" id="{44EC6D5C-5DD2-4DA7-8FC1-E812B618998A}"/>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Which of the following groups contains unsegmented pseudocoelomate round worms?</a:t>
            </a:r>
          </a:p>
          <a:p>
            <a:pPr marL="1347788" lvl="2" indent="-457200">
              <a:buFont typeface="Arial" panose="020B0604020202020204" pitchFamily="34" charset="0"/>
              <a:buAutoNum type="alphaLcPeriod"/>
            </a:pPr>
            <a:r>
              <a:rPr lang="en-US" altLang="en-US"/>
              <a:t>Trematoda</a:t>
            </a:r>
          </a:p>
          <a:p>
            <a:pPr marL="1347788" lvl="2" indent="-457200">
              <a:buFont typeface="Arial" panose="020B0604020202020204" pitchFamily="34" charset="0"/>
              <a:buAutoNum type="alphaLcPeriod"/>
            </a:pPr>
            <a:r>
              <a:rPr lang="en-US" altLang="en-US"/>
              <a:t>Cestoda</a:t>
            </a:r>
          </a:p>
          <a:p>
            <a:pPr marL="1347788" lvl="2" indent="-457200">
              <a:buFont typeface="Arial" panose="020B0604020202020204" pitchFamily="34" charset="0"/>
              <a:buAutoNum type="alphaLcPeriod"/>
            </a:pPr>
            <a:r>
              <a:rPr lang="en-US" altLang="en-US"/>
              <a:t>Nematoda</a:t>
            </a:r>
          </a:p>
          <a:p>
            <a:pPr marL="1347788" lvl="2" indent="-457200">
              <a:buFont typeface="Arial" panose="020B0604020202020204" pitchFamily="34" charset="0"/>
              <a:buAutoNum type="alphaLcPeriod"/>
            </a:pPr>
            <a:r>
              <a:rPr lang="en-US" altLang="en-US"/>
              <a:t>Tubellaria</a:t>
            </a:r>
          </a:p>
          <a:p>
            <a:pPr marL="1347788" lvl="2" indent="-457200">
              <a:buFont typeface="Arial" panose="020B0604020202020204" pitchFamily="34" charset="0"/>
              <a:buAutoNum type="alphaLcPeriod"/>
            </a:pPr>
            <a:r>
              <a:rPr lang="en-US" altLang="en-US"/>
              <a:t>Oligocheata</a:t>
            </a:r>
          </a:p>
          <a:p>
            <a:endParaRPr lang="en-US" altLang="en-US" sz="240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5"/>
  <p:tag name="MMPROD_UIDATA" val="&lt;database version=&quot;7.0&quot;&gt;&lt;object type=&quot;1&quot; unique_id=&quot;10001&quot;&gt;&lt;object type=&quot;2&quot; unique_id=&quot;11200&quot;&gt;&lt;object type=&quot;3&quot; unique_id=&quot;11201&quot;&gt;&lt;property id=&quot;20148&quot; value=&quot;5&quot;/&gt;&lt;property id=&quot;20300&quot; value=&quot;Slide 1&quot;/&gt;&lt;property id=&quot;20307&quot; value=&quot;317&quot;/&gt;&lt;/object&gt;&lt;object type=&quot;3&quot; unique_id=&quot;11202&quot;&gt;&lt;property id=&quot;20148&quot; value=&quot;5&quot;/&gt;&lt;property id=&quot;20300&quot; value=&quot;Slide 2 - &amp;quot;Assessment&amp;quot;&quot;/&gt;&lt;property id=&quot;20307&quot; value=&quot;329&quot;/&gt;&lt;/object&gt;&lt;object type=&quot;3&quot; unique_id=&quot;11203&quot;&gt;&lt;property id=&quot;20148&quot; value=&quot;5&quot;/&gt;&lt;property id=&quot;20300&quot; value=&quot;Slide 3 - &amp;quot;Question 1&amp;quot;&quot;/&gt;&lt;property id=&quot;20307&quot; value=&quot;297&quot;/&gt;&lt;/object&gt;&lt;object type=&quot;3&quot; unique_id=&quot;11204&quot;&gt;&lt;property id=&quot;20148&quot; value=&quot;5&quot;/&gt;&lt;property id=&quot;20300&quot; value=&quot;Slide 4 - &amp;quot;Question 2&amp;quot;&quot;/&gt;&lt;property id=&quot;20307&quot; value=&quot;298&quot;/&gt;&lt;/object&gt;&lt;object type=&quot;3&quot; unique_id=&quot;11205&quot;&gt;&lt;property id=&quot;20148&quot; value=&quot;5&quot;/&gt;&lt;property id=&quot;20300&quot; value=&quot;Slide 5 - &amp;quot;Question 3&amp;quot;&quot;/&gt;&lt;property id=&quot;20307&quot; value=&quot;299&quot;/&gt;&lt;/object&gt;&lt;object type=&quot;3&quot; unique_id=&quot;11206&quot;&gt;&lt;property id=&quot;20148&quot; value=&quot;5&quot;/&gt;&lt;property id=&quot;20300&quot; value=&quot;Slide 6 - &amp;quot;Question 4&amp;quot;&quot;/&gt;&lt;property id=&quot;20307&quot; value=&quot;300&quot;/&gt;&lt;/object&gt;&lt;object type=&quot;3&quot; unique_id=&quot;11207&quot;&gt;&lt;property id=&quot;20148&quot; value=&quot;5&quot;/&gt;&lt;property id=&quot;20300&quot; value=&quot;Slide 7 - &amp;quot;Question 5&amp;quot;&quot;/&gt;&lt;property id=&quot;20307&quot; value=&quot;301&quot;/&gt;&lt;/object&gt;&lt;object type=&quot;3&quot; unique_id=&quot;11208&quot;&gt;&lt;property id=&quot;20148&quot; value=&quot;5&quot;/&gt;&lt;property id=&quot;20300&quot; value=&quot;Slide 8 - &amp;quot;Question 6&amp;quot;&quot;/&gt;&lt;property id=&quot;20307&quot; value=&quot;323&quot;/&gt;&lt;/object&gt;&lt;object type=&quot;3&quot; unique_id=&quot;11209&quot;&gt;&lt;property id=&quot;20148&quot; value=&quot;5&quot;/&gt;&lt;property id=&quot;20300&quot; value=&quot;Slide 9 - &amp;quot;Question 7&amp;quot;&quot;/&gt;&lt;property id=&quot;20307&quot; value=&quot;304&quot;/&gt;&lt;/object&gt;&lt;object type=&quot;3&quot; unique_id=&quot;11210&quot;&gt;&lt;property id=&quot;20148&quot; value=&quot;5&quot;/&gt;&lt;property id=&quot;20300&quot; value=&quot;Slide 10 - &amp;quot;Question 8&amp;quot;&quot;/&gt;&lt;property id=&quot;20307&quot; value=&quot;324&quot;/&gt;&lt;/object&gt;&lt;object type=&quot;3&quot; unique_id=&quot;11211&quot;&gt;&lt;property id=&quot;20148&quot; value=&quot;5&quot;/&gt;&lt;property id=&quot;20300&quot; value=&quot;Slide 11 - &amp;quot;Question 9&amp;quot;&quot;/&gt;&lt;property id=&quot;20307&quot; value=&quot;326&quot;/&gt;&lt;/object&gt;&lt;object type=&quot;3&quot; unique_id=&quot;11212&quot;&gt;&lt;property id=&quot;20148&quot; value=&quot;5&quot;/&gt;&lt;property id=&quot;20300&quot; value=&quot;Slide 12 - &amp;quot;Question 10&amp;quot;&quot;/&gt;&lt;property id=&quot;20307&quot; value=&quot;325&quot;/&gt;&lt;/object&gt;&lt;object type=&quot;3&quot; unique_id=&quot;11213&quot;&gt;&lt;property id=&quot;20148&quot; value=&quot;5&quot;/&gt;&lt;property id=&quot;20300&quot; value=&quot;Slide 13 - &amp;quot;Question 11&amp;quot;&quot;/&gt;&lt;property id=&quot;20307&quot; value=&quot;307&quot;/&gt;&lt;/object&gt;&lt;object type=&quot;3&quot; unique_id=&quot;11214&quot;&gt;&lt;property id=&quot;20148&quot; value=&quot;5&quot;/&gt;&lt;property id=&quot;20300&quot; value=&quot;Slide 14 - &amp;quot;Question 12&amp;quot;&quot;/&gt;&lt;property id=&quot;20307&quot; value=&quot;308&quot;/&gt;&lt;/object&gt;&lt;object type=&quot;3&quot; unique_id=&quot;11215&quot;&gt;&lt;property id=&quot;20148&quot; value=&quot;5&quot;/&gt;&lt;property id=&quot;20300&quot; value=&quot;Slide 15 - &amp;quot;Question 13&amp;quot;&quot;/&gt;&lt;property id=&quot;20307&quot; value=&quot;309&quot;/&gt;&lt;/object&gt;&lt;object type=&quot;3&quot; unique_id=&quot;11216&quot;&gt;&lt;property id=&quot;20148&quot; value=&quot;5&quot;/&gt;&lt;property id=&quot;20300&quot; value=&quot;Slide 16 - &amp;quot;Question 14&amp;quot;&quot;/&gt;&lt;property id=&quot;20307&quot; value=&quot;310&quot;/&gt;&lt;/object&gt;&lt;object type=&quot;3&quot; unique_id=&quot;11217&quot;&gt;&lt;property id=&quot;20148&quot; value=&quot;5&quot;/&gt;&lt;property id=&quot;20300&quot; value=&quot;Slide 17 - &amp;quot;Question 15&amp;quot;&quot;/&gt;&lt;property id=&quot;20307&quot; value=&quot;311&quot;/&gt;&lt;/object&gt;&lt;object type=&quot;3&quot; unique_id=&quot;11218&quot;&gt;&lt;property id=&quot;20148&quot; value=&quot;5&quot;/&gt;&lt;property id=&quot;20300&quot; value=&quot;Slide 18 - &amp;quot;Question 16&amp;quot;&quot;/&gt;&lt;property id=&quot;20307&quot; value=&quot;330&quot;/&gt;&lt;/object&gt;&lt;object type=&quot;3&quot; unique_id=&quot;11219&quot;&gt;&lt;property id=&quot;20148&quot; value=&quot;5&quot;/&gt;&lt;property id=&quot;20300&quot; value=&quot;Slide 19 - &amp;quot;Question 17&amp;quot;&quot;/&gt;&lt;property id=&quot;20307&quot; value=&quot;331&quot;/&gt;&lt;/object&gt;&lt;object type=&quot;3&quot; unique_id=&quot;11220&quot;&gt;&lt;property id=&quot;20148&quot; value=&quot;5&quot;/&gt;&lt;property id=&quot;20300&quot; value=&quot;Slide 20 - &amp;quot;Question 18&amp;quot;&quot;/&gt;&lt;property id=&quot;20307&quot; value=&quot;332&quot;/&gt;&lt;/object&gt;&lt;object type=&quot;3&quot; unique_id=&quot;11221&quot;&gt;&lt;property id=&quot;20148&quot; value=&quot;5&quot;/&gt;&lt;property id=&quot;20300&quot; value=&quot;Slide 21 - &amp;quot;Question 19&amp;quot;&quot;/&gt;&lt;property id=&quot;20307&quot; value=&quot;333&quot;/&gt;&lt;/object&gt;&lt;object type=&quot;3&quot; unique_id=&quot;11222&quot;&gt;&lt;property id=&quot;20148&quot; value=&quot;5&quot;/&gt;&lt;property id=&quot;20300&quot; value=&quot;Slide 22 - &amp;quot;Question 20&amp;quot;&quot;/&gt;&lt;property id=&quot;20307&quot; value=&quot;334&quot;/&gt;&lt;/object&gt;&lt;object type=&quot;3&quot; unique_id=&quot;11223&quot;&gt;&lt;property id=&quot;20148&quot; value=&quot;5&quot;/&gt;&lt;property id=&quot;20300&quot; value=&quot;Slide 23 - &amp;quot;Question 21&amp;quot;&quot;/&gt;&lt;property id=&quot;20307&quot; value=&quot;335&quot;/&gt;&lt;/object&gt;&lt;object type=&quot;3&quot; unique_id=&quot;11224&quot;&gt;&lt;property id=&quot;20148&quot; value=&quot;5&quot;/&gt;&lt;property id=&quot;20300&quot; value=&quot;Slide 24 - &amp;quot;Answer Key – Chapter 33&amp;quot;&quot;/&gt;&lt;property id=&quot;20307&quot; value=&quot;273&quot;/&gt;&lt;/object&gt;&lt;/object&gt;&lt;object type=&quot;8&quot; unique_id=&quot;1125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2707</TotalTime>
  <Words>328</Words>
  <Application>Microsoft Office PowerPoint</Application>
  <PresentationFormat>On-screen Show (4:3)</PresentationFormat>
  <Paragraphs>342</Paragraphs>
  <Slides>33</Slides>
  <Notes>32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33</vt:i4>
      </vt:variant>
    </vt:vector>
  </HeadingPairs>
  <TitlesOfParts>
    <vt:vector size="41" baseType="lpstr">
      <vt:lpstr>Arial</vt:lpstr>
      <vt:lpstr>Wingdings</vt:lpstr>
      <vt:lpstr>ヒラギノ角ゴ Pro W3</vt:lpstr>
      <vt:lpstr>Symbol</vt:lpstr>
      <vt:lpstr>Tahoma</vt:lpstr>
      <vt:lpstr>Times New Roman</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Question 27</vt:lpstr>
      <vt:lpstr>Question 28</vt:lpstr>
      <vt:lpstr>Question 29</vt:lpstr>
      <vt:lpstr>Question 30</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254</cp:revision>
  <dcterms:created xsi:type="dcterms:W3CDTF">2005-04-19T02:46:41Z</dcterms:created>
  <dcterms:modified xsi:type="dcterms:W3CDTF">2019-04-22T19:42:29Z</dcterms:modified>
</cp:coreProperties>
</file>