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769" r:id="rId2"/>
  </p:sldMasterIdLst>
  <p:notesMasterIdLst>
    <p:notesMasterId r:id="rId32"/>
  </p:notesMasterIdLst>
  <p:sldIdLst>
    <p:sldId id="330"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12" r:id="rId20"/>
    <p:sldId id="327" r:id="rId21"/>
    <p:sldId id="331" r:id="rId22"/>
    <p:sldId id="332" r:id="rId23"/>
    <p:sldId id="333" r:id="rId24"/>
    <p:sldId id="334" r:id="rId25"/>
    <p:sldId id="335" r:id="rId26"/>
    <p:sldId id="336" r:id="rId27"/>
    <p:sldId id="337" r:id="rId28"/>
    <p:sldId id="338" r:id="rId29"/>
    <p:sldId id="339" r:id="rId30"/>
    <p:sldId id="273" r:id="rId31"/>
  </p:sldIdLst>
  <p:sldSz cx="9144000" cy="6858000" type="screen4x3"/>
  <p:notesSz cx="6858000" cy="9144000"/>
  <p:custDataLst>
    <p:tags r:id="rId33"/>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7" autoAdjust="0"/>
    <p:restoredTop sz="93813" autoAdjust="0"/>
  </p:normalViewPr>
  <p:slideViewPr>
    <p:cSldViewPr>
      <p:cViewPr varScale="1">
        <p:scale>
          <a:sx n="95" d="100"/>
          <a:sy n="95" d="100"/>
        </p:scale>
        <p:origin x="24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1D0FFDD2-F6A7-4436-9C62-58C025FD0710}"/>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ABC8E366-BB8D-4685-BAB5-BF301C086630}"/>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6628" name="Rectangle 4">
            <a:extLst>
              <a:ext uri="{FF2B5EF4-FFF2-40B4-BE49-F238E27FC236}">
                <a16:creationId xmlns:a16="http://schemas.microsoft.com/office/drawing/2014/main" id="{20381599-EEE4-44D9-BF18-48E826BBC1BD}"/>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9EC52C28-5422-4BB1-A85D-B65B1D3D2E13}"/>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59D43EAE-9415-4AB3-BE18-E3986B208EC5}"/>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177F22B0-EC79-49D3-A5EE-59E7680323D3}"/>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49979A24-BE55-4BAC-839F-5D0959762A55}"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5A7928C8-EBD1-40D6-91E3-1C4F4956E4AF}"/>
              </a:ext>
            </a:extLst>
          </p:cNvPr>
          <p:cNvSpPr>
            <a:spLocks noGrp="1" noRot="1" noChangeAspect="1" noTextEdit="1"/>
          </p:cNvSpPr>
          <p:nvPr>
            <p:ph type="sldImg"/>
          </p:nvPr>
        </p:nvSpPr>
        <p:spPr>
          <a:ln/>
        </p:spPr>
      </p:sp>
      <p:sp>
        <p:nvSpPr>
          <p:cNvPr id="27651" name="Notes Placeholder 2">
            <a:extLst>
              <a:ext uri="{FF2B5EF4-FFF2-40B4-BE49-F238E27FC236}">
                <a16:creationId xmlns:a16="http://schemas.microsoft.com/office/drawing/2014/main" id="{802544C1-AA6F-4B68-9788-7874C805F11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7652" name="Slide Number Placeholder 3">
            <a:extLst>
              <a:ext uri="{FF2B5EF4-FFF2-40B4-BE49-F238E27FC236}">
                <a16:creationId xmlns:a16="http://schemas.microsoft.com/office/drawing/2014/main" id="{A7076C2F-3F4F-4C8D-8446-28C57307E70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BDDF00C-82EB-4435-8D75-F4FCAD14BBAA}" type="slidenum">
              <a:rPr lang="en-US" altLang="en-US" sz="1200"/>
              <a:pPr/>
              <a:t>3</a:t>
            </a:fld>
            <a:endParaRPr lang="en-US"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5F64BD65-147A-45A8-B3A2-3C4F7CE95082}"/>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2CB49ABC-0BD7-43DF-90EF-6BE393F93D4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6868" name="Slide Number Placeholder 3">
            <a:extLst>
              <a:ext uri="{FF2B5EF4-FFF2-40B4-BE49-F238E27FC236}">
                <a16:creationId xmlns:a16="http://schemas.microsoft.com/office/drawing/2014/main" id="{37315C73-BA45-4021-88A4-EFB139D5443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3FFBCCE-89FC-4528-8B22-17E49CA26E2F}" type="slidenum">
              <a:rPr lang="en-US" altLang="en-US" sz="1200"/>
              <a:pPr/>
              <a:t>12</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A33D3573-E735-419D-B3D1-2CA77A30C9C7}"/>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52E19D21-F7B5-4F6D-8C59-85E18EF8D5C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7892" name="Slide Number Placeholder 3">
            <a:extLst>
              <a:ext uri="{FF2B5EF4-FFF2-40B4-BE49-F238E27FC236}">
                <a16:creationId xmlns:a16="http://schemas.microsoft.com/office/drawing/2014/main" id="{7088FC17-592D-4465-8109-4F31E301C1B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6F1065A-2E12-40F0-A0BD-19BA29675AE0}" type="slidenum">
              <a:rPr lang="en-US" altLang="en-US" sz="1200"/>
              <a:pPr/>
              <a:t>13</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68A0ADEA-6EA8-43CC-9321-02BE37F9DACD}"/>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DCF15096-AC8F-42FD-9A79-B269D51FA36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8916" name="Slide Number Placeholder 3">
            <a:extLst>
              <a:ext uri="{FF2B5EF4-FFF2-40B4-BE49-F238E27FC236}">
                <a16:creationId xmlns:a16="http://schemas.microsoft.com/office/drawing/2014/main" id="{848C8F23-6A9C-40FD-913F-B1330FABF56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ECCC075-C449-4320-AA41-78BFAC57D33C}" type="slidenum">
              <a:rPr lang="en-US" altLang="en-US" sz="1200"/>
              <a:pPr/>
              <a:t>14</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0F908061-8288-4463-8E86-C85C42C6C11A}"/>
              </a:ext>
            </a:extLst>
          </p:cNvPr>
          <p:cNvSpPr>
            <a:spLocks noGrp="1" noRot="1" noChangeAspect="1" noTextEdit="1"/>
          </p:cNvSpPr>
          <p:nvPr>
            <p:ph type="sldImg"/>
          </p:nvPr>
        </p:nvSpPr>
        <p:spPr>
          <a:ln/>
        </p:spPr>
      </p:sp>
      <p:sp>
        <p:nvSpPr>
          <p:cNvPr id="39939" name="Notes Placeholder 2">
            <a:extLst>
              <a:ext uri="{FF2B5EF4-FFF2-40B4-BE49-F238E27FC236}">
                <a16:creationId xmlns:a16="http://schemas.microsoft.com/office/drawing/2014/main" id="{75DFB9FA-E72F-40D9-88E7-A90EA9426CE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9940" name="Slide Number Placeholder 3">
            <a:extLst>
              <a:ext uri="{FF2B5EF4-FFF2-40B4-BE49-F238E27FC236}">
                <a16:creationId xmlns:a16="http://schemas.microsoft.com/office/drawing/2014/main" id="{04406F61-CBE2-4353-8C1F-7762095572F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1EB031F-AEAA-424D-ADAC-134B277BB58F}" type="slidenum">
              <a:rPr lang="en-US" altLang="en-US" sz="1200"/>
              <a:pPr/>
              <a:t>15</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D5029706-F961-4F02-8606-5BAAA8F23152}"/>
              </a:ext>
            </a:extLst>
          </p:cNvPr>
          <p:cNvSpPr>
            <a:spLocks noGrp="1" noRot="1" noChangeAspect="1" noTextEdit="1"/>
          </p:cNvSpPr>
          <p:nvPr>
            <p:ph type="sldImg"/>
          </p:nvPr>
        </p:nvSpPr>
        <p:spPr>
          <a:ln/>
        </p:spPr>
      </p:sp>
      <p:sp>
        <p:nvSpPr>
          <p:cNvPr id="40963" name="Notes Placeholder 2">
            <a:extLst>
              <a:ext uri="{FF2B5EF4-FFF2-40B4-BE49-F238E27FC236}">
                <a16:creationId xmlns:a16="http://schemas.microsoft.com/office/drawing/2014/main" id="{5BDC4B34-EF7C-4CBA-BEB4-6E9431FE518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0964" name="Slide Number Placeholder 3">
            <a:extLst>
              <a:ext uri="{FF2B5EF4-FFF2-40B4-BE49-F238E27FC236}">
                <a16:creationId xmlns:a16="http://schemas.microsoft.com/office/drawing/2014/main" id="{EA15A4F8-C7A2-4B32-ABBA-4EC9B44B0FE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5EAA936-C042-49AA-932E-11D78862C717}" type="slidenum">
              <a:rPr lang="en-US" altLang="en-US" sz="1200"/>
              <a:pPr/>
              <a:t>16</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2E2C05ED-EE95-408B-9238-FE74969B0E39}"/>
              </a:ext>
            </a:extLst>
          </p:cNvPr>
          <p:cNvSpPr>
            <a:spLocks noGrp="1" noRot="1" noChangeAspect="1" noTextEdit="1"/>
          </p:cNvSpPr>
          <p:nvPr>
            <p:ph type="sldImg"/>
          </p:nvPr>
        </p:nvSpPr>
        <p:spPr>
          <a:ln/>
        </p:spPr>
      </p:sp>
      <p:sp>
        <p:nvSpPr>
          <p:cNvPr id="41987" name="Notes Placeholder 2">
            <a:extLst>
              <a:ext uri="{FF2B5EF4-FFF2-40B4-BE49-F238E27FC236}">
                <a16:creationId xmlns:a16="http://schemas.microsoft.com/office/drawing/2014/main" id="{E3F0B138-CB26-44E9-BE77-A31F55E959B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1988" name="Slide Number Placeholder 3">
            <a:extLst>
              <a:ext uri="{FF2B5EF4-FFF2-40B4-BE49-F238E27FC236}">
                <a16:creationId xmlns:a16="http://schemas.microsoft.com/office/drawing/2014/main" id="{AFBB4B2E-67C2-45B9-8DEC-17D4BE4D475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7C95FDA-9007-49D7-B006-9BB484E803CA}" type="slidenum">
              <a:rPr lang="en-US" altLang="en-US" sz="1200"/>
              <a:pPr/>
              <a:t>17</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82F8EFBE-DF57-4A0F-9DD4-4930C50C6897}"/>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212714BF-37AA-4977-8E18-F8B1F17669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3012" name="Slide Number Placeholder 3">
            <a:extLst>
              <a:ext uri="{FF2B5EF4-FFF2-40B4-BE49-F238E27FC236}">
                <a16:creationId xmlns:a16="http://schemas.microsoft.com/office/drawing/2014/main" id="{18CDA197-3745-45F0-961F-1BAA7E451C0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54C0C4A-D5E1-47CB-AAA6-0885E228DDA8}" type="slidenum">
              <a:rPr lang="en-US" altLang="en-US" sz="1200"/>
              <a:pPr/>
              <a:t>18</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251B8FEE-46BA-4D21-99B6-9ED40DFCA90B}"/>
              </a:ext>
            </a:extLst>
          </p:cNvPr>
          <p:cNvSpPr>
            <a:spLocks noGrp="1" noRot="1" noChangeAspect="1" noTextEdit="1"/>
          </p:cNvSpPr>
          <p:nvPr>
            <p:ph type="sldImg"/>
          </p:nvPr>
        </p:nvSpPr>
        <p:spPr>
          <a:ln/>
        </p:spPr>
      </p:sp>
      <p:sp>
        <p:nvSpPr>
          <p:cNvPr id="44035" name="Notes Placeholder 2">
            <a:extLst>
              <a:ext uri="{FF2B5EF4-FFF2-40B4-BE49-F238E27FC236}">
                <a16:creationId xmlns:a16="http://schemas.microsoft.com/office/drawing/2014/main" id="{5C6C3ABC-F229-436F-BED6-7F3E2AA53B9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4036" name="Slide Number Placeholder 3">
            <a:extLst>
              <a:ext uri="{FF2B5EF4-FFF2-40B4-BE49-F238E27FC236}">
                <a16:creationId xmlns:a16="http://schemas.microsoft.com/office/drawing/2014/main" id="{A57B8962-92AF-43EA-8830-AC75F937197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667D4E4-B2A4-4987-8DB9-F8E8E849DF1A}" type="slidenum">
              <a:rPr lang="en-US" altLang="en-US" sz="1200"/>
              <a:pPr/>
              <a:t>19</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EB009F73-AA9C-4992-9FE1-A1C77BDA5AB9}"/>
              </a:ext>
            </a:extLst>
          </p:cNvPr>
          <p:cNvSpPr>
            <a:spLocks noGrp="1" noRot="1" noChangeAspect="1" noTextEdit="1"/>
          </p:cNvSpPr>
          <p:nvPr>
            <p:ph type="sldImg"/>
          </p:nvPr>
        </p:nvSpPr>
        <p:spPr>
          <a:ln/>
        </p:spPr>
      </p:sp>
      <p:sp>
        <p:nvSpPr>
          <p:cNvPr id="27651" name="Notes Placeholder 2">
            <a:extLst>
              <a:ext uri="{FF2B5EF4-FFF2-40B4-BE49-F238E27FC236}">
                <a16:creationId xmlns:a16="http://schemas.microsoft.com/office/drawing/2014/main" id="{FE979446-D5E1-4DBC-B7D8-3119C859A07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7652" name="Slide Number Placeholder 3">
            <a:extLst>
              <a:ext uri="{FF2B5EF4-FFF2-40B4-BE49-F238E27FC236}">
                <a16:creationId xmlns:a16="http://schemas.microsoft.com/office/drawing/2014/main" id="{882B3F88-2B8B-4223-9EBC-06440786F52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2D02A96-34E5-498D-A161-B0F30D99F1C0}" type="slidenum">
              <a:rPr lang="en-US" altLang="en-US" sz="1200"/>
              <a:pPr/>
              <a:t>20</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EC68F124-CE68-49C8-9325-861A3EE9AA48}"/>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DB86D19F-1B4F-4EFC-8CEB-E0AC18EBF75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3796" name="Slide Number Placeholder 3">
            <a:extLst>
              <a:ext uri="{FF2B5EF4-FFF2-40B4-BE49-F238E27FC236}">
                <a16:creationId xmlns:a16="http://schemas.microsoft.com/office/drawing/2014/main" id="{166CB820-C145-42D7-859D-D21D944951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8F350E5-D006-4168-B4C2-FFA8152796AC}" type="slidenum">
              <a:rPr lang="en-US" altLang="en-US" sz="1200"/>
              <a:pPr/>
              <a:t>21</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6FD76742-1B21-41B0-A192-4D5B69D20862}"/>
              </a:ext>
            </a:extLst>
          </p:cNvPr>
          <p:cNvSpPr>
            <a:spLocks noGrp="1" noRot="1" noChangeAspect="1" noTextEdit="1"/>
          </p:cNvSpPr>
          <p:nvPr>
            <p:ph type="sldImg"/>
          </p:nvPr>
        </p:nvSpPr>
        <p:spPr>
          <a:ln/>
        </p:spPr>
      </p:sp>
      <p:sp>
        <p:nvSpPr>
          <p:cNvPr id="28675" name="Notes Placeholder 2">
            <a:extLst>
              <a:ext uri="{FF2B5EF4-FFF2-40B4-BE49-F238E27FC236}">
                <a16:creationId xmlns:a16="http://schemas.microsoft.com/office/drawing/2014/main" id="{A2C0FA32-5476-4944-A875-7EADC02743F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8676" name="Slide Number Placeholder 3">
            <a:extLst>
              <a:ext uri="{FF2B5EF4-FFF2-40B4-BE49-F238E27FC236}">
                <a16:creationId xmlns:a16="http://schemas.microsoft.com/office/drawing/2014/main" id="{72591F28-BB0B-4DFB-9441-87D833026E7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110C5A1-7483-4E65-94C5-9A6F6C8AD1BA}" type="slidenum">
              <a:rPr lang="en-US" altLang="en-US" sz="1200"/>
              <a:pPr/>
              <a:t>4</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03213C7-F19B-4FE7-9D0D-1645785FDDCA}"/>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B5A9AD45-D72A-4397-90CF-C6DEE6133C7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4820" name="Slide Number Placeholder 3">
            <a:extLst>
              <a:ext uri="{FF2B5EF4-FFF2-40B4-BE49-F238E27FC236}">
                <a16:creationId xmlns:a16="http://schemas.microsoft.com/office/drawing/2014/main" id="{EE6457A6-2382-4DB5-B8A5-9340034388E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2B9293E-8541-453D-9A78-623502463FA8}" type="slidenum">
              <a:rPr lang="en-US" altLang="en-US" sz="1200"/>
              <a:pPr/>
              <a:t>22</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272EFA90-5F68-43DE-8A7B-BF7DF59ECEB9}"/>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7B523ADC-9C27-4918-B273-719E82247D5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5844" name="Slide Number Placeholder 3">
            <a:extLst>
              <a:ext uri="{FF2B5EF4-FFF2-40B4-BE49-F238E27FC236}">
                <a16:creationId xmlns:a16="http://schemas.microsoft.com/office/drawing/2014/main" id="{1999DBCE-EFB8-4447-B05D-56B0D65247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E9DC7F3-744C-41A7-8762-4C78D97DB1E0}" type="slidenum">
              <a:rPr lang="en-US" altLang="en-US" sz="1200"/>
              <a:pPr/>
              <a:t>23</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95043DDF-644F-41CE-96BC-A5D6391A9E8F}"/>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2DDE6AC3-C1AB-49DD-BA03-087213DD3B6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6868" name="Slide Number Placeholder 3">
            <a:extLst>
              <a:ext uri="{FF2B5EF4-FFF2-40B4-BE49-F238E27FC236}">
                <a16:creationId xmlns:a16="http://schemas.microsoft.com/office/drawing/2014/main" id="{AC7C0BF1-D54E-423C-97F1-41615666678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EFC34D4-D976-4D1A-AE4D-E1A2EE8481B0}" type="slidenum">
              <a:rPr lang="en-US" altLang="en-US" sz="1200"/>
              <a:pPr/>
              <a:t>24</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0BF83617-D90C-4DFF-AF87-0806B51935C5}"/>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B4E47F34-439B-4FE6-8606-604E102145A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8916" name="Slide Number Placeholder 3">
            <a:extLst>
              <a:ext uri="{FF2B5EF4-FFF2-40B4-BE49-F238E27FC236}">
                <a16:creationId xmlns:a16="http://schemas.microsoft.com/office/drawing/2014/main" id="{9C5683FF-9EC9-4884-B231-EF478D0D38E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75A64E3-7DA9-48C2-901A-AB6A8A3CF5AB}" type="slidenum">
              <a:rPr lang="en-US" altLang="en-US" sz="1200"/>
              <a:pPr/>
              <a:t>25</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EA97B799-38A8-4BF4-99DE-6FFB7A9AC196}"/>
              </a:ext>
            </a:extLst>
          </p:cNvPr>
          <p:cNvSpPr>
            <a:spLocks noGrp="1" noRot="1" noChangeAspect="1" noTextEdit="1"/>
          </p:cNvSpPr>
          <p:nvPr>
            <p:ph type="sldImg"/>
          </p:nvPr>
        </p:nvSpPr>
        <p:spPr>
          <a:ln/>
        </p:spPr>
      </p:sp>
      <p:sp>
        <p:nvSpPr>
          <p:cNvPr id="39939" name="Notes Placeholder 2">
            <a:extLst>
              <a:ext uri="{FF2B5EF4-FFF2-40B4-BE49-F238E27FC236}">
                <a16:creationId xmlns:a16="http://schemas.microsoft.com/office/drawing/2014/main" id="{7D15DFCA-8412-46EE-A47A-148D8E999B7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9940" name="Slide Number Placeholder 3">
            <a:extLst>
              <a:ext uri="{FF2B5EF4-FFF2-40B4-BE49-F238E27FC236}">
                <a16:creationId xmlns:a16="http://schemas.microsoft.com/office/drawing/2014/main" id="{AE9F2E4A-3C9E-4F75-B4A7-61A6244F920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A421F68-88F5-4ED5-98C4-F89D280F71AC}" type="slidenum">
              <a:rPr lang="en-US" altLang="en-US" sz="1200"/>
              <a:pPr/>
              <a:t>26</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646F32D9-748B-480F-BA4A-7D41208B58A5}"/>
              </a:ext>
            </a:extLst>
          </p:cNvPr>
          <p:cNvSpPr>
            <a:spLocks noGrp="1" noRot="1" noChangeAspect="1" noTextEdit="1"/>
          </p:cNvSpPr>
          <p:nvPr>
            <p:ph type="sldImg"/>
          </p:nvPr>
        </p:nvSpPr>
        <p:spPr>
          <a:ln/>
        </p:spPr>
      </p:sp>
      <p:sp>
        <p:nvSpPr>
          <p:cNvPr id="40963" name="Notes Placeholder 2">
            <a:extLst>
              <a:ext uri="{FF2B5EF4-FFF2-40B4-BE49-F238E27FC236}">
                <a16:creationId xmlns:a16="http://schemas.microsoft.com/office/drawing/2014/main" id="{19A26371-8A2C-4F4E-963E-DBA6DF8826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40964" name="Slide Number Placeholder 3">
            <a:extLst>
              <a:ext uri="{FF2B5EF4-FFF2-40B4-BE49-F238E27FC236}">
                <a16:creationId xmlns:a16="http://schemas.microsoft.com/office/drawing/2014/main" id="{EEF59ED2-340C-4F36-AA09-73DFC14678D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E9B3359-F914-4D6D-8EB0-5A29F2BB4CCE}" type="slidenum">
              <a:rPr lang="en-US" altLang="en-US" sz="1200"/>
              <a:pPr/>
              <a:t>27</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F2A4E232-8FCC-4821-ADF7-672C33B2A2E5}"/>
              </a:ext>
            </a:extLst>
          </p:cNvPr>
          <p:cNvSpPr>
            <a:spLocks noGrp="1" noRot="1" noChangeAspect="1" noTextEdit="1"/>
          </p:cNvSpPr>
          <p:nvPr>
            <p:ph type="sldImg"/>
          </p:nvPr>
        </p:nvSpPr>
        <p:spPr>
          <a:ln/>
        </p:spPr>
      </p:sp>
      <p:sp>
        <p:nvSpPr>
          <p:cNvPr id="44035" name="Notes Placeholder 2">
            <a:extLst>
              <a:ext uri="{FF2B5EF4-FFF2-40B4-BE49-F238E27FC236}">
                <a16:creationId xmlns:a16="http://schemas.microsoft.com/office/drawing/2014/main" id="{DB0D60C7-B877-4F76-8301-4E5E09B88E4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4036" name="Slide Number Placeholder 3">
            <a:extLst>
              <a:ext uri="{FF2B5EF4-FFF2-40B4-BE49-F238E27FC236}">
                <a16:creationId xmlns:a16="http://schemas.microsoft.com/office/drawing/2014/main" id="{94C8F31F-8C7D-4C6E-B0EC-0B2240A5736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8ACCCE5-5903-4607-9D52-CA9DC66A33C6}" type="slidenum">
              <a:rPr lang="en-US" altLang="en-US" sz="1200"/>
              <a:pPr/>
              <a:t>28</a:t>
            </a:fld>
            <a:endParaRPr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a:extLst>
              <a:ext uri="{FF2B5EF4-FFF2-40B4-BE49-F238E27FC236}">
                <a16:creationId xmlns:a16="http://schemas.microsoft.com/office/drawing/2014/main" id="{05A19A99-5493-402A-B10B-3CDDE122AA6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F2707C8-DB8C-403A-B2FF-909045F81DE5}" type="slidenum">
              <a:rPr lang="en-US" altLang="en-US" sz="1200"/>
              <a:pPr/>
              <a:t>29</a:t>
            </a:fld>
            <a:endParaRPr lang="en-US" altLang="en-US" sz="1200"/>
          </a:p>
        </p:txBody>
      </p:sp>
      <p:sp>
        <p:nvSpPr>
          <p:cNvPr id="45059" name="Rectangle 2">
            <a:extLst>
              <a:ext uri="{FF2B5EF4-FFF2-40B4-BE49-F238E27FC236}">
                <a16:creationId xmlns:a16="http://schemas.microsoft.com/office/drawing/2014/main" id="{E016BEB6-1BDA-4FCC-87B5-B4944F558432}"/>
              </a:ext>
            </a:extLst>
          </p:cNvPr>
          <p:cNvSpPr>
            <a:spLocks noRot="1" noChangeArrowheads="1" noTextEdit="1"/>
          </p:cNvSpPr>
          <p:nvPr>
            <p:ph type="sldImg"/>
          </p:nvPr>
        </p:nvSpPr>
        <p:spPr>
          <a:ln/>
        </p:spPr>
      </p:sp>
      <p:sp>
        <p:nvSpPr>
          <p:cNvPr id="45060" name="Rectangle 3">
            <a:extLst>
              <a:ext uri="{FF2B5EF4-FFF2-40B4-BE49-F238E27FC236}">
                <a16:creationId xmlns:a16="http://schemas.microsoft.com/office/drawing/2014/main" id="{123E7D07-3117-42F3-84C5-35F1E64B4D3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4C5F979A-A378-4790-9C60-1F821F77901A}"/>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CBEC18AE-1805-424D-8788-70D4C41F245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9700" name="Slide Number Placeholder 3">
            <a:extLst>
              <a:ext uri="{FF2B5EF4-FFF2-40B4-BE49-F238E27FC236}">
                <a16:creationId xmlns:a16="http://schemas.microsoft.com/office/drawing/2014/main" id="{03E4542C-B54E-41C2-82FD-03F749441E1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4E36687-A379-4673-B23C-ADE3F508FEBC}" type="slidenum">
              <a:rPr lang="en-US" altLang="en-US" sz="1200"/>
              <a:pPr/>
              <a:t>5</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493F65BF-4BC1-43E0-AC7B-9E173E8D4803}"/>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F775F054-9D6B-4F01-ADB6-4CEC1065F10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C709CB32-7839-4A07-B4F6-D9DD637264E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8E53CE9-3BFA-40F9-AABD-52E7978E4D2B}" type="slidenum">
              <a:rPr lang="en-US" altLang="en-US" sz="1200"/>
              <a:pPr/>
              <a:t>6</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736BF066-1E9C-4867-BEC3-0D2AD6A6CB39}"/>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9E0419AA-DC53-4061-8169-A505D98D94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DE116C6C-6CB3-44A2-AA4B-4ADD4EC4CAE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3D627B5-9F11-4349-9AA7-C0E42848DE1B}" type="slidenum">
              <a:rPr lang="en-US" altLang="en-US" sz="1200"/>
              <a:pPr/>
              <a:t>7</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A756076C-F32F-4FA9-81BC-762BE5A87309}"/>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9977FA7F-6347-4DF9-A47F-D00E3B7997B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2772" name="Slide Number Placeholder 3">
            <a:extLst>
              <a:ext uri="{FF2B5EF4-FFF2-40B4-BE49-F238E27FC236}">
                <a16:creationId xmlns:a16="http://schemas.microsoft.com/office/drawing/2014/main" id="{BBF5F6E1-602D-4AB7-99B9-3EFFDAD5620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2A66646-181F-410F-918A-707FFA1E7217}" type="slidenum">
              <a:rPr lang="en-US" altLang="en-US" sz="1200"/>
              <a:pPr/>
              <a:t>8</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A0286028-347B-426C-8AB3-C006706C7D0D}"/>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D068B686-FCD4-4EC0-8125-505E7BD1406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3796" name="Slide Number Placeholder 3">
            <a:extLst>
              <a:ext uri="{FF2B5EF4-FFF2-40B4-BE49-F238E27FC236}">
                <a16:creationId xmlns:a16="http://schemas.microsoft.com/office/drawing/2014/main" id="{8069DD16-ED2D-43A5-BD31-D91131B72AD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6D05D81-2596-464E-9349-C60C11594269}" type="slidenum">
              <a:rPr lang="en-US" altLang="en-US" sz="1200"/>
              <a:pPr/>
              <a:t>9</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C7BAAADF-9359-4FB4-9B82-B42B76494BE3}"/>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0070281A-AD6F-4E2A-B2FB-9C8C3AB8D6F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4820" name="Slide Number Placeholder 3">
            <a:extLst>
              <a:ext uri="{FF2B5EF4-FFF2-40B4-BE49-F238E27FC236}">
                <a16:creationId xmlns:a16="http://schemas.microsoft.com/office/drawing/2014/main" id="{189B81DB-B572-4D36-8A14-BA7F2CDDDB5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6CC71EA-6DF3-4C10-BBE3-0AFCC0EBE0BD}" type="slidenum">
              <a:rPr lang="en-US" altLang="en-US" sz="1200"/>
              <a:pPr/>
              <a:t>10</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35B7EDD3-EDE4-492F-95FB-19FCEACDFA87}"/>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9867F27C-F430-4062-803B-6C82EDE39B0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5844" name="Slide Number Placeholder 3">
            <a:extLst>
              <a:ext uri="{FF2B5EF4-FFF2-40B4-BE49-F238E27FC236}">
                <a16:creationId xmlns:a16="http://schemas.microsoft.com/office/drawing/2014/main" id="{28A9C085-9D79-46C7-BC90-C165874A1AE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C89E3A5-B8AE-4A46-9CDA-256D678CB6FC}" type="slidenum">
              <a:rPr lang="en-US" altLang="en-US" sz="1200"/>
              <a:pPr/>
              <a:t>11</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9D45BC27-FEB7-460B-8162-3CCC7D7E92EC}"/>
              </a:ext>
            </a:extLst>
          </p:cNvPr>
          <p:cNvGrpSpPr>
            <a:grpSpLocks/>
          </p:cNvGrpSpPr>
          <p:nvPr/>
        </p:nvGrpSpPr>
        <p:grpSpPr bwMode="auto">
          <a:xfrm>
            <a:off x="0" y="914400"/>
            <a:ext cx="8686800" cy="2514600"/>
            <a:chOff x="0" y="576"/>
            <a:chExt cx="5472" cy="1584"/>
          </a:xfrm>
        </p:grpSpPr>
        <p:sp>
          <p:nvSpPr>
            <p:cNvPr id="5" name="Oval 7">
              <a:extLst>
                <a:ext uri="{FF2B5EF4-FFF2-40B4-BE49-F238E27FC236}">
                  <a16:creationId xmlns:a16="http://schemas.microsoft.com/office/drawing/2014/main" id="{A14550B8-9112-4D86-96E6-DCDCE9BF31D5}"/>
                </a:ext>
              </a:extLst>
            </p:cNvPr>
            <p:cNvSpPr>
              <a:spLocks noChangeArrowheads="1"/>
            </p:cNvSpPr>
            <p:nvPr/>
          </p:nvSpPr>
          <p:spPr bwMode="auto">
            <a:xfrm>
              <a:off x="144" y="576"/>
              <a:ext cx="1584" cy="1584"/>
            </a:xfrm>
            <a:prstGeom prst="ellipse">
              <a:avLst/>
            </a:prstGeom>
            <a:noFill/>
            <a:ln w="127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sz="1800"/>
            </a:p>
          </p:txBody>
        </p:sp>
        <p:sp>
          <p:nvSpPr>
            <p:cNvPr id="6" name="Rectangle 8">
              <a:extLst>
                <a:ext uri="{FF2B5EF4-FFF2-40B4-BE49-F238E27FC236}">
                  <a16:creationId xmlns:a16="http://schemas.microsoft.com/office/drawing/2014/main" id="{F884C9F3-2D99-4093-981D-3CC5D3069728}"/>
                </a:ext>
              </a:extLst>
            </p:cNvPr>
            <p:cNvSpPr>
              <a:spLocks noChangeArrowheads="1"/>
            </p:cNvSpPr>
            <p:nvPr/>
          </p:nvSpPr>
          <p:spPr bwMode="hidden">
            <a:xfrm>
              <a:off x="0" y="1056"/>
              <a:ext cx="2976" cy="72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7" name="Rectangle 9">
              <a:extLst>
                <a:ext uri="{FF2B5EF4-FFF2-40B4-BE49-F238E27FC236}">
                  <a16:creationId xmlns:a16="http://schemas.microsoft.com/office/drawing/2014/main" id="{459D6B49-9F9F-4999-9089-05BD22481491}"/>
                </a:ext>
              </a:extLst>
            </p:cNvPr>
            <p:cNvSpPr>
              <a:spLocks noChangeArrowheads="1"/>
            </p:cNvSpPr>
            <p:nvPr/>
          </p:nvSpPr>
          <p:spPr bwMode="hidden">
            <a:xfrm>
              <a:off x="2496" y="1056"/>
              <a:ext cx="2976" cy="72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8" name="Freeform 10">
              <a:extLst>
                <a:ext uri="{FF2B5EF4-FFF2-40B4-BE49-F238E27FC236}">
                  <a16:creationId xmlns:a16="http://schemas.microsoft.com/office/drawing/2014/main" id="{0E8B4024-C576-4517-8182-BEA6DF69866B}"/>
                </a:ext>
              </a:extLst>
            </p:cNvPr>
            <p:cNvSpPr>
              <a:spLocks noChangeArrowheads="1"/>
            </p:cNvSpPr>
            <p:nvPr/>
          </p:nvSpPr>
          <p:spPr bwMode="auto">
            <a:xfrm>
              <a:off x="384" y="960"/>
              <a:ext cx="144" cy="913"/>
            </a:xfrm>
            <a:custGeom>
              <a:avLst/>
              <a:gdLst>
                <a:gd name="T0" fmla="*/ 144 w 1000"/>
                <a:gd name="T1" fmla="*/ 913 h 1000"/>
                <a:gd name="T2" fmla="*/ 0 w 1000"/>
                <a:gd name="T3" fmla="*/ 913 h 1000"/>
                <a:gd name="T4" fmla="*/ 0 w 1000"/>
                <a:gd name="T5" fmla="*/ 0 h 1000"/>
                <a:gd name="T6" fmla="*/ 144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11">
              <a:extLst>
                <a:ext uri="{FF2B5EF4-FFF2-40B4-BE49-F238E27FC236}">
                  <a16:creationId xmlns:a16="http://schemas.microsoft.com/office/drawing/2014/main" id="{2A206E9A-25AF-49B4-BB67-A79FF6E0C264}"/>
                </a:ext>
              </a:extLst>
            </p:cNvPr>
            <p:cNvSpPr>
              <a:spLocks noChangeArrowheads="1"/>
            </p:cNvSpPr>
            <p:nvPr/>
          </p:nvSpPr>
          <p:spPr bwMode="auto">
            <a:xfrm>
              <a:off x="4944" y="762"/>
              <a:ext cx="165" cy="864"/>
            </a:xfrm>
            <a:custGeom>
              <a:avLst/>
              <a:gdLst>
                <a:gd name="T0" fmla="*/ 0 w 1000"/>
                <a:gd name="T1" fmla="*/ 0 h 1000"/>
                <a:gd name="T2" fmla="*/ 165 w 1000"/>
                <a:gd name="T3" fmla="*/ 0 h 1000"/>
                <a:gd name="T4" fmla="*/ 165 w 1000"/>
                <a:gd name="T5" fmla="*/ 864 h 1000"/>
                <a:gd name="T6" fmla="*/ 0 w 1000"/>
                <a:gd name="T7" fmla="*/ 864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1506" name="Rectangle 2"/>
          <p:cNvSpPr>
            <a:spLocks noGrp="1" noChangeArrowheads="1"/>
          </p:cNvSpPr>
          <p:nvPr>
            <p:ph type="subTitle" idx="1"/>
          </p:nvPr>
        </p:nvSpPr>
        <p:spPr>
          <a:xfrm>
            <a:off x="2286000" y="3581400"/>
            <a:ext cx="5638800" cy="1905000"/>
          </a:xfrm>
        </p:spPr>
        <p:txBody>
          <a:bodyPr/>
          <a:lstStyle>
            <a:lvl1pPr marL="0" indent="0">
              <a:defRPr/>
            </a:lvl1pPr>
          </a:lstStyle>
          <a:p>
            <a:r>
              <a:rPr lang="en-US"/>
              <a:t>Click to edit Master subtitle style</a:t>
            </a:r>
          </a:p>
        </p:txBody>
      </p:sp>
      <p:sp>
        <p:nvSpPr>
          <p:cNvPr id="21516" name="Rectangle 12"/>
          <p:cNvSpPr>
            <a:spLocks noGrp="1" noChangeArrowheads="1"/>
          </p:cNvSpPr>
          <p:nvPr>
            <p:ph type="ctrTitle"/>
          </p:nvPr>
        </p:nvSpPr>
        <p:spPr>
          <a:xfrm>
            <a:off x="838200" y="1443038"/>
            <a:ext cx="7086600" cy="1600200"/>
          </a:xfrm>
        </p:spPr>
        <p:txBody>
          <a:bodyPr anchor="ctr"/>
          <a:lstStyle>
            <a:lvl1pPr>
              <a:defRPr/>
            </a:lvl1pPr>
          </a:lstStyle>
          <a:p>
            <a:r>
              <a:rPr lang="en-US"/>
              <a:t>Click to edit Master title style</a:t>
            </a:r>
          </a:p>
        </p:txBody>
      </p:sp>
      <p:sp>
        <p:nvSpPr>
          <p:cNvPr id="10" name="Rectangle 3">
            <a:extLst>
              <a:ext uri="{FF2B5EF4-FFF2-40B4-BE49-F238E27FC236}">
                <a16:creationId xmlns:a16="http://schemas.microsoft.com/office/drawing/2014/main" id="{02391A13-46EE-4708-A585-86CA4FC602E6}"/>
              </a:ext>
            </a:extLst>
          </p:cNvPr>
          <p:cNvSpPr>
            <a:spLocks noGrp="1" noChangeArrowheads="1"/>
          </p:cNvSpPr>
          <p:nvPr>
            <p:ph type="dt" sz="half" idx="10"/>
          </p:nvPr>
        </p:nvSpPr>
        <p:spPr>
          <a:xfrm>
            <a:off x="685800" y="6248400"/>
            <a:ext cx="1905000" cy="457200"/>
          </a:xfrm>
        </p:spPr>
        <p:txBody>
          <a:bodyPr/>
          <a:lstStyle>
            <a:lvl1pPr>
              <a:defRPr/>
            </a:lvl1pPr>
          </a:lstStyle>
          <a:p>
            <a:pPr>
              <a:defRPr/>
            </a:pPr>
            <a:endParaRPr lang="en-US"/>
          </a:p>
        </p:txBody>
      </p:sp>
      <p:sp>
        <p:nvSpPr>
          <p:cNvPr id="11" name="Rectangle 4">
            <a:extLst>
              <a:ext uri="{FF2B5EF4-FFF2-40B4-BE49-F238E27FC236}">
                <a16:creationId xmlns:a16="http://schemas.microsoft.com/office/drawing/2014/main" id="{AB5D56B7-1B96-4CB4-9C84-D32C28D6C776}"/>
              </a:ext>
            </a:extLst>
          </p:cNvPr>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12" name="Rectangle 5">
            <a:extLst>
              <a:ext uri="{FF2B5EF4-FFF2-40B4-BE49-F238E27FC236}">
                <a16:creationId xmlns:a16="http://schemas.microsoft.com/office/drawing/2014/main" id="{8E4A57EE-C962-4F9B-AC43-7B0C548F0DCC}"/>
              </a:ext>
            </a:extLst>
          </p:cNvPr>
          <p:cNvSpPr>
            <a:spLocks noGrp="1" noChangeArrowheads="1"/>
          </p:cNvSpPr>
          <p:nvPr>
            <p:ph type="sldNum" sz="quarter" idx="12"/>
          </p:nvPr>
        </p:nvSpPr>
        <p:spPr>
          <a:xfrm>
            <a:off x="6553200" y="6248400"/>
            <a:ext cx="1905000" cy="457200"/>
          </a:xfrm>
        </p:spPr>
        <p:txBody>
          <a:bodyPr/>
          <a:lstStyle>
            <a:lvl1pPr>
              <a:defRPr/>
            </a:lvl1pPr>
          </a:lstStyle>
          <a:p>
            <a:fld id="{D1285B4A-4C84-4077-B010-33676A452655}" type="slidenum">
              <a:rPr lang="en-US" altLang="en-US"/>
              <a:pPr/>
              <a:t>‹#›</a:t>
            </a:fld>
            <a:endParaRPr lang="en-US" altLang="en-US"/>
          </a:p>
        </p:txBody>
      </p:sp>
    </p:spTree>
    <p:extLst>
      <p:ext uri="{BB962C8B-B14F-4D97-AF65-F5344CB8AC3E}">
        <p14:creationId xmlns:p14="http://schemas.microsoft.com/office/powerpoint/2010/main" val="42608420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D9E6482-8F8A-45FB-9EB1-5174CAEBDEB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CB2FD9B-0F46-4EF6-9788-6C38E786F29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FBC3E3F-806D-42AA-AE64-F244D2FB6D2B}"/>
              </a:ext>
            </a:extLst>
          </p:cNvPr>
          <p:cNvSpPr>
            <a:spLocks noGrp="1" noChangeArrowheads="1"/>
          </p:cNvSpPr>
          <p:nvPr>
            <p:ph type="sldNum" sz="quarter" idx="12"/>
          </p:nvPr>
        </p:nvSpPr>
        <p:spPr>
          <a:ln/>
        </p:spPr>
        <p:txBody>
          <a:bodyPr/>
          <a:lstStyle>
            <a:lvl1pPr>
              <a:defRPr/>
            </a:lvl1pPr>
          </a:lstStyle>
          <a:p>
            <a:fld id="{EBC64AA1-64B7-4777-AF7C-293C5D990199}" type="slidenum">
              <a:rPr lang="en-US" altLang="en-US"/>
              <a:pPr/>
              <a:t>‹#›</a:t>
            </a:fld>
            <a:endParaRPr lang="en-US" altLang="en-US"/>
          </a:p>
        </p:txBody>
      </p:sp>
    </p:spTree>
    <p:extLst>
      <p:ext uri="{BB962C8B-B14F-4D97-AF65-F5344CB8AC3E}">
        <p14:creationId xmlns:p14="http://schemas.microsoft.com/office/powerpoint/2010/main" val="605333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5F42C31-D7DA-4C0C-BD3E-3B4A3B2052D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3E6A8C3-D16F-4CC4-9981-F2867936A2E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37ECE41-FD98-410F-9FC7-355C87953EEB}"/>
              </a:ext>
            </a:extLst>
          </p:cNvPr>
          <p:cNvSpPr>
            <a:spLocks noGrp="1" noChangeArrowheads="1"/>
          </p:cNvSpPr>
          <p:nvPr>
            <p:ph type="sldNum" sz="quarter" idx="12"/>
          </p:nvPr>
        </p:nvSpPr>
        <p:spPr>
          <a:ln/>
        </p:spPr>
        <p:txBody>
          <a:bodyPr/>
          <a:lstStyle>
            <a:lvl1pPr>
              <a:defRPr/>
            </a:lvl1pPr>
          </a:lstStyle>
          <a:p>
            <a:fld id="{7997BD4D-1399-4F69-AD04-44B017EAEC64}" type="slidenum">
              <a:rPr lang="en-US" altLang="en-US"/>
              <a:pPr/>
              <a:t>‹#›</a:t>
            </a:fld>
            <a:endParaRPr lang="en-US" altLang="en-US"/>
          </a:p>
        </p:txBody>
      </p:sp>
    </p:spTree>
    <p:extLst>
      <p:ext uri="{BB962C8B-B14F-4D97-AF65-F5344CB8AC3E}">
        <p14:creationId xmlns:p14="http://schemas.microsoft.com/office/powerpoint/2010/main" val="30178554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6">
            <a:extLst>
              <a:ext uri="{FF2B5EF4-FFF2-40B4-BE49-F238E27FC236}">
                <a16:creationId xmlns:a16="http://schemas.microsoft.com/office/drawing/2014/main" id="{4C627B10-1804-4C46-B190-24BE7C955DE4}"/>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5" name="Rectangle 4">
            <a:extLst>
              <a:ext uri="{FF2B5EF4-FFF2-40B4-BE49-F238E27FC236}">
                <a16:creationId xmlns:a16="http://schemas.microsoft.com/office/drawing/2014/main" id="{88D410B1-B64D-4CB4-84B2-C5E0EEE005D2}"/>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6" name="Rectangle 5">
            <a:extLst>
              <a:ext uri="{FF2B5EF4-FFF2-40B4-BE49-F238E27FC236}">
                <a16:creationId xmlns:a16="http://schemas.microsoft.com/office/drawing/2014/main" id="{7E03A219-986B-4231-9311-2C1C062D1858}"/>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7" name="Picture 3" descr="MHE-red-RGB-email-logo.png">
            <a:extLst>
              <a:ext uri="{FF2B5EF4-FFF2-40B4-BE49-F238E27FC236}">
                <a16:creationId xmlns:a16="http://schemas.microsoft.com/office/drawing/2014/main" id="{292DF341-0390-418A-AFAD-50A8105977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35">
            <a:extLst>
              <a:ext uri="{FF2B5EF4-FFF2-40B4-BE49-F238E27FC236}">
                <a16:creationId xmlns:a16="http://schemas.microsoft.com/office/drawing/2014/main" id="{60292958-2606-431E-B4CE-12D125EB2233}"/>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60CC8079-3077-43E6-9C24-49F948A7E258}"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2223106" name="Rectangle 2"/>
          <p:cNvSpPr>
            <a:spLocks noGrp="1" noChangeArrowheads="1"/>
          </p:cNvSpPr>
          <p:nvPr>
            <p:ph type="subTitle" idx="1"/>
          </p:nvPr>
        </p:nvSpPr>
        <p:spPr>
          <a:xfrm>
            <a:off x="1371600" y="3886200"/>
            <a:ext cx="6400800" cy="1752600"/>
          </a:xfrm>
        </p:spPr>
        <p:txBody>
          <a:bodyPr/>
          <a:lstStyle>
            <a:lvl1pPr marL="0" indent="0" algn="ctr">
              <a:buFont typeface="Symbol" pitchFamily="18" charset="2"/>
              <a:buNone/>
              <a:defRPr sz="2000"/>
            </a:lvl1pPr>
          </a:lstStyle>
          <a:p>
            <a:pPr lvl="0"/>
            <a:r>
              <a:rPr lang="en-US" noProof="0" dirty="0"/>
              <a:t>Click to edit Master subtitle style</a:t>
            </a:r>
          </a:p>
        </p:txBody>
      </p:sp>
      <p:sp>
        <p:nvSpPr>
          <p:cNvPr id="2223108" name="Rectangle 4"/>
          <p:cNvSpPr>
            <a:spLocks noGrp="1" noChangeArrowheads="1"/>
          </p:cNvSpPr>
          <p:nvPr>
            <p:ph type="ctrTitle"/>
          </p:nvPr>
        </p:nvSpPr>
        <p:spPr>
          <a:xfrm>
            <a:off x="685800" y="2130425"/>
            <a:ext cx="7772400" cy="1470025"/>
          </a:xfrm>
        </p:spPr>
        <p:txBody>
          <a:bodyPr/>
          <a:lstStyle>
            <a:lvl1pPr algn="ctr">
              <a:defRPr sz="3600" b="1">
                <a:solidFill>
                  <a:srgbClr val="FF0000"/>
                </a:solidFill>
              </a:defRPr>
            </a:lvl1pPr>
          </a:lstStyle>
          <a:p>
            <a:pPr lvl="0"/>
            <a:r>
              <a:rPr lang="en-US" noProof="0" dirty="0"/>
              <a:t>Click to edit Master title style</a:t>
            </a:r>
          </a:p>
        </p:txBody>
      </p:sp>
    </p:spTree>
    <p:extLst>
      <p:ext uri="{BB962C8B-B14F-4D97-AF65-F5344CB8AC3E}">
        <p14:creationId xmlns:p14="http://schemas.microsoft.com/office/powerpoint/2010/main" val="157836756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1"/>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6704670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8264" y="481352"/>
            <a:ext cx="6865850" cy="941047"/>
          </a:xfrm>
        </p:spPr>
        <p:txBody>
          <a:bodyPr/>
          <a:lstStyle>
            <a:lvl1pPr algn="ctr">
              <a:defRPr/>
            </a:lvl1pPr>
          </a:lstStyle>
          <a:p>
            <a:r>
              <a:rPr lang="en-US" dirty="0"/>
              <a:t>Click to edit Master title style</a:t>
            </a:r>
          </a:p>
        </p:txBody>
      </p:sp>
      <p:sp>
        <p:nvSpPr>
          <p:cNvPr id="3" name="Content Placeholder 2"/>
          <p:cNvSpPr>
            <a:spLocks noGrp="1"/>
          </p:cNvSpPr>
          <p:nvPr>
            <p:ph sz="half" idx="1"/>
          </p:nvPr>
        </p:nvSpPr>
        <p:spPr>
          <a:xfrm>
            <a:off x="6254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5878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1200733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8264" y="274638"/>
            <a:ext cx="6865850" cy="1143000"/>
          </a:xfrm>
        </p:spPr>
        <p:txBody>
          <a:bodyPr/>
          <a:lstStyle>
            <a:lvl1pPr algn="ct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897263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045841"/>
            <a:ext cx="3008313" cy="848147"/>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006309"/>
            <a:ext cx="3008313" cy="41198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8658771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ctr">
              <a:defRPr sz="20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86375800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grpSp>
        <p:nvGrpSpPr>
          <p:cNvPr id="4" name="Group 11">
            <a:extLst>
              <a:ext uri="{FF2B5EF4-FFF2-40B4-BE49-F238E27FC236}">
                <a16:creationId xmlns:a16="http://schemas.microsoft.com/office/drawing/2014/main" id="{DD7487F3-F98E-483E-9448-986BAE0E10B1}"/>
              </a:ext>
            </a:extLst>
          </p:cNvPr>
          <p:cNvGrpSpPr>
            <a:grpSpLocks/>
          </p:cNvGrpSpPr>
          <p:nvPr userDrawn="1"/>
        </p:nvGrpSpPr>
        <p:grpSpPr bwMode="auto">
          <a:xfrm>
            <a:off x="85725" y="95250"/>
            <a:ext cx="8972550" cy="6424613"/>
            <a:chOff x="85724" y="95250"/>
            <a:chExt cx="8972551" cy="6424612"/>
          </a:xfrm>
        </p:grpSpPr>
        <p:sp>
          <p:nvSpPr>
            <p:cNvPr id="5" name="Rectangle 13">
              <a:extLst>
                <a:ext uri="{FF2B5EF4-FFF2-40B4-BE49-F238E27FC236}">
                  <a16:creationId xmlns:a16="http://schemas.microsoft.com/office/drawing/2014/main" id="{76BEA337-8687-4F94-B1AE-F1249C9974D2}"/>
                </a:ext>
              </a:extLst>
            </p:cNvPr>
            <p:cNvSpPr>
              <a:spLocks noChangeArrowheads="1"/>
            </p:cNvSpPr>
            <p:nvPr userDrawn="1"/>
          </p:nvSpPr>
          <p:spPr bwMode="auto">
            <a:xfrm>
              <a:off x="85724" y="762000"/>
              <a:ext cx="581026" cy="5757861"/>
            </a:xfrm>
            <a:prstGeom prst="rect">
              <a:avLst/>
            </a:prstGeom>
            <a:gradFill rotWithShape="1">
              <a:gsLst>
                <a:gs pos="0">
                  <a:srgbClr val="770000"/>
                </a:gs>
                <a:gs pos="50000">
                  <a:srgbClr val="AD0000"/>
                </a:gs>
                <a:gs pos="100000">
                  <a:srgbClr val="CE0000"/>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lvl1pPr marL="169863" indent="-169863">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spcBef>
                  <a:spcPct val="34000"/>
                </a:spcBef>
                <a:buClr>
                  <a:srgbClr val="000000"/>
                </a:buClr>
                <a:buSzPct val="100000"/>
                <a:buFont typeface="Symbol" panose="05050102010706020507" pitchFamily="18" charset="2"/>
                <a:buChar char="·"/>
              </a:pPr>
              <a:endParaRPr lang="en-US" altLang="en-US" sz="1600">
                <a:solidFill>
                  <a:srgbClr val="000000"/>
                </a:solidFill>
              </a:endParaRPr>
            </a:p>
          </p:txBody>
        </p:sp>
        <p:sp>
          <p:nvSpPr>
            <p:cNvPr id="6" name="Rectangle 5">
              <a:extLst>
                <a:ext uri="{FF2B5EF4-FFF2-40B4-BE49-F238E27FC236}">
                  <a16:creationId xmlns:a16="http://schemas.microsoft.com/office/drawing/2014/main" id="{895EEF40-90CE-4674-AA00-803D94EEB1AA}"/>
                </a:ext>
              </a:extLst>
            </p:cNvPr>
            <p:cNvSpPr/>
            <p:nvPr userDrawn="1"/>
          </p:nvSpPr>
          <p:spPr bwMode="auto">
            <a:xfrm>
              <a:off x="8477249" y="95250"/>
              <a:ext cx="581026" cy="6424612"/>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sp>
          <p:nvSpPr>
            <p:cNvPr id="9" name="Rectangle 8">
              <a:extLst>
                <a:ext uri="{FF2B5EF4-FFF2-40B4-BE49-F238E27FC236}">
                  <a16:creationId xmlns:a16="http://schemas.microsoft.com/office/drawing/2014/main" id="{0F023EAD-C28E-4DB9-8006-65FCCF577694}"/>
                </a:ext>
              </a:extLst>
            </p:cNvPr>
            <p:cNvSpPr/>
            <p:nvPr userDrawn="1"/>
          </p:nvSpPr>
          <p:spPr bwMode="auto">
            <a:xfrm rot="16200000">
              <a:off x="4324351" y="-3476624"/>
              <a:ext cx="581026" cy="7724775"/>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sp>
          <p:nvSpPr>
            <p:cNvPr id="10" name="Rectangle 9">
              <a:extLst>
                <a:ext uri="{FF2B5EF4-FFF2-40B4-BE49-F238E27FC236}">
                  <a16:creationId xmlns:a16="http://schemas.microsoft.com/office/drawing/2014/main" id="{159846DB-2A9B-4AD9-9BAC-3E8C05736C7D}"/>
                </a:ext>
              </a:extLst>
            </p:cNvPr>
            <p:cNvSpPr/>
            <p:nvPr userDrawn="1"/>
          </p:nvSpPr>
          <p:spPr bwMode="auto">
            <a:xfrm rot="16200000">
              <a:off x="4281486" y="2324098"/>
              <a:ext cx="581026" cy="7810499"/>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grpSp>
      <p:sp>
        <p:nvSpPr>
          <p:cNvPr id="7" name="Title 1"/>
          <p:cNvSpPr>
            <a:spLocks noGrp="1"/>
          </p:cNvSpPr>
          <p:nvPr>
            <p:ph type="title"/>
          </p:nvPr>
        </p:nvSpPr>
        <p:spPr>
          <a:xfrm>
            <a:off x="857250" y="2190750"/>
            <a:ext cx="7400925" cy="1111250"/>
          </a:xfrm>
        </p:spPr>
        <p:txBody>
          <a:bodyPr/>
          <a:lstStyle>
            <a:lvl1pPr algn="ctr">
              <a:defRPr sz="4800" b="1" cap="none" baseline="0">
                <a:solidFill>
                  <a:schemeClr val="tx1"/>
                </a:solidFill>
              </a:defRPr>
            </a:lvl1pPr>
          </a:lstStyle>
          <a:p>
            <a:r>
              <a:rPr lang="en-US"/>
              <a:t>Click to edit Master title style</a:t>
            </a:r>
            <a:endParaRPr lang="en-US" dirty="0"/>
          </a:p>
        </p:txBody>
      </p:sp>
      <p:sp>
        <p:nvSpPr>
          <p:cNvPr id="8" name="Text Placeholder 2"/>
          <p:cNvSpPr>
            <a:spLocks noGrp="1"/>
          </p:cNvSpPr>
          <p:nvPr>
            <p:ph type="body" idx="1"/>
          </p:nvPr>
        </p:nvSpPr>
        <p:spPr>
          <a:xfrm>
            <a:off x="857249" y="3497261"/>
            <a:ext cx="7419975" cy="788987"/>
          </a:xfrm>
        </p:spPr>
        <p:txBody>
          <a:bodyPr anchor="b"/>
          <a:lstStyle>
            <a:lvl1pPr marL="0" indent="0" algn="ctr">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extLst>
      <p:ext uri="{BB962C8B-B14F-4D97-AF65-F5344CB8AC3E}">
        <p14:creationId xmlns:p14="http://schemas.microsoft.com/office/powerpoint/2010/main" val="68587864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194940292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252856E0-2FC3-4A19-A165-84D732E8D86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5F0C50C-D23D-4488-A085-665D151A67F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E3D7175-C36B-42C3-A5F6-12FCB2629971}"/>
              </a:ext>
            </a:extLst>
          </p:cNvPr>
          <p:cNvSpPr>
            <a:spLocks noGrp="1" noChangeArrowheads="1"/>
          </p:cNvSpPr>
          <p:nvPr>
            <p:ph type="sldNum" sz="quarter" idx="12"/>
          </p:nvPr>
        </p:nvSpPr>
        <p:spPr>
          <a:ln/>
        </p:spPr>
        <p:txBody>
          <a:bodyPr/>
          <a:lstStyle>
            <a:lvl1pPr>
              <a:defRPr/>
            </a:lvl1pPr>
          </a:lstStyle>
          <a:p>
            <a:fld id="{89EA359F-3F69-4BAE-BBEB-B061441C7854}" type="slidenum">
              <a:rPr lang="en-US" altLang="en-US"/>
              <a:pPr/>
              <a:t>‹#›</a:t>
            </a:fld>
            <a:endParaRPr lang="en-US" altLang="en-US"/>
          </a:p>
        </p:txBody>
      </p:sp>
    </p:spTree>
    <p:extLst>
      <p:ext uri="{BB962C8B-B14F-4D97-AF65-F5344CB8AC3E}">
        <p14:creationId xmlns:p14="http://schemas.microsoft.com/office/powerpoint/2010/main" val="17724377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97982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13896606"/>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8113" y="279400"/>
            <a:ext cx="1954212" cy="5745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475" y="279400"/>
            <a:ext cx="5710238" cy="57451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203085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3DC53D6A-20ED-449B-ADE2-4901CB1F27F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DC0A30B-7B6F-4A56-AFB1-987FB376875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22D363B-63C2-45DB-82E1-59BC6FBB8620}"/>
              </a:ext>
            </a:extLst>
          </p:cNvPr>
          <p:cNvSpPr>
            <a:spLocks noGrp="1" noChangeArrowheads="1"/>
          </p:cNvSpPr>
          <p:nvPr>
            <p:ph type="sldNum" sz="quarter" idx="12"/>
          </p:nvPr>
        </p:nvSpPr>
        <p:spPr>
          <a:ln/>
        </p:spPr>
        <p:txBody>
          <a:bodyPr/>
          <a:lstStyle>
            <a:lvl1pPr>
              <a:defRPr/>
            </a:lvl1pPr>
          </a:lstStyle>
          <a:p>
            <a:fld id="{4A1D2DB0-05F7-4EA4-A702-C09CA88992A6}" type="slidenum">
              <a:rPr lang="en-US" altLang="en-US"/>
              <a:pPr/>
              <a:t>‹#›</a:t>
            </a:fld>
            <a:endParaRPr lang="en-US" altLang="en-US"/>
          </a:p>
        </p:txBody>
      </p:sp>
    </p:spTree>
    <p:extLst>
      <p:ext uri="{BB962C8B-B14F-4D97-AF65-F5344CB8AC3E}">
        <p14:creationId xmlns:p14="http://schemas.microsoft.com/office/powerpoint/2010/main" val="3396004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4DE45D2F-3E30-40E0-AE6F-F10773472ED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005357E-E818-452B-9EDF-4D77CFC346E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725EEA4C-30B4-433A-A97C-C9C3339FDD06}"/>
              </a:ext>
            </a:extLst>
          </p:cNvPr>
          <p:cNvSpPr>
            <a:spLocks noGrp="1" noChangeArrowheads="1"/>
          </p:cNvSpPr>
          <p:nvPr>
            <p:ph type="sldNum" sz="quarter" idx="12"/>
          </p:nvPr>
        </p:nvSpPr>
        <p:spPr>
          <a:ln/>
        </p:spPr>
        <p:txBody>
          <a:bodyPr/>
          <a:lstStyle>
            <a:lvl1pPr>
              <a:defRPr/>
            </a:lvl1pPr>
          </a:lstStyle>
          <a:p>
            <a:fld id="{A92A6676-BFDE-4A03-A153-ABF50CFFF91A}" type="slidenum">
              <a:rPr lang="en-US" altLang="en-US"/>
              <a:pPr/>
              <a:t>‹#›</a:t>
            </a:fld>
            <a:endParaRPr lang="en-US" altLang="en-US"/>
          </a:p>
        </p:txBody>
      </p:sp>
    </p:spTree>
    <p:extLst>
      <p:ext uri="{BB962C8B-B14F-4D97-AF65-F5344CB8AC3E}">
        <p14:creationId xmlns:p14="http://schemas.microsoft.com/office/powerpoint/2010/main" val="272470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139D48AF-54DC-45AF-90C3-27C8C0EC3E42}"/>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F9CE508A-FBBF-402E-87E2-2AFE2E1BFFE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E3904ADF-6480-47EF-97C8-8155F8F31DA2}"/>
              </a:ext>
            </a:extLst>
          </p:cNvPr>
          <p:cNvSpPr>
            <a:spLocks noGrp="1" noChangeArrowheads="1"/>
          </p:cNvSpPr>
          <p:nvPr>
            <p:ph type="sldNum" sz="quarter" idx="12"/>
          </p:nvPr>
        </p:nvSpPr>
        <p:spPr>
          <a:ln/>
        </p:spPr>
        <p:txBody>
          <a:bodyPr/>
          <a:lstStyle>
            <a:lvl1pPr>
              <a:defRPr/>
            </a:lvl1pPr>
          </a:lstStyle>
          <a:p>
            <a:fld id="{B5914388-6A8A-415B-913C-2729E198DECF}" type="slidenum">
              <a:rPr lang="en-US" altLang="en-US"/>
              <a:pPr/>
              <a:t>‹#›</a:t>
            </a:fld>
            <a:endParaRPr lang="en-US" altLang="en-US"/>
          </a:p>
        </p:txBody>
      </p:sp>
    </p:spTree>
    <p:extLst>
      <p:ext uri="{BB962C8B-B14F-4D97-AF65-F5344CB8AC3E}">
        <p14:creationId xmlns:p14="http://schemas.microsoft.com/office/powerpoint/2010/main" val="4844565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A95C5B4B-48B0-4466-8AB7-A705D433965C}"/>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2EABB5D1-B3CE-41F9-86BB-01A160FC7F0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F53FDF59-7F45-4702-A6B3-D65CC1825D05}"/>
              </a:ext>
            </a:extLst>
          </p:cNvPr>
          <p:cNvSpPr>
            <a:spLocks noGrp="1" noChangeArrowheads="1"/>
          </p:cNvSpPr>
          <p:nvPr>
            <p:ph type="sldNum" sz="quarter" idx="12"/>
          </p:nvPr>
        </p:nvSpPr>
        <p:spPr>
          <a:ln/>
        </p:spPr>
        <p:txBody>
          <a:bodyPr/>
          <a:lstStyle>
            <a:lvl1pPr>
              <a:defRPr/>
            </a:lvl1pPr>
          </a:lstStyle>
          <a:p>
            <a:fld id="{8B5A17DC-4973-43DF-855B-FC6C6530BEFA}" type="slidenum">
              <a:rPr lang="en-US" altLang="en-US"/>
              <a:pPr/>
              <a:t>‹#›</a:t>
            </a:fld>
            <a:endParaRPr lang="en-US" altLang="en-US"/>
          </a:p>
        </p:txBody>
      </p:sp>
    </p:spTree>
    <p:extLst>
      <p:ext uri="{BB962C8B-B14F-4D97-AF65-F5344CB8AC3E}">
        <p14:creationId xmlns:p14="http://schemas.microsoft.com/office/powerpoint/2010/main" val="3365933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7DE7422-4456-40BC-B442-0B48FC982298}"/>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AA388D6F-79AC-405B-A188-A624AC55B26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C5A70ADE-92F2-4178-B580-03D8D6E699EB}"/>
              </a:ext>
            </a:extLst>
          </p:cNvPr>
          <p:cNvSpPr>
            <a:spLocks noGrp="1" noChangeArrowheads="1"/>
          </p:cNvSpPr>
          <p:nvPr>
            <p:ph type="sldNum" sz="quarter" idx="12"/>
          </p:nvPr>
        </p:nvSpPr>
        <p:spPr>
          <a:ln/>
        </p:spPr>
        <p:txBody>
          <a:bodyPr/>
          <a:lstStyle>
            <a:lvl1pPr>
              <a:defRPr/>
            </a:lvl1pPr>
          </a:lstStyle>
          <a:p>
            <a:fld id="{85AFD2F1-905C-4243-9B27-198B44A9F7A3}" type="slidenum">
              <a:rPr lang="en-US" altLang="en-US"/>
              <a:pPr/>
              <a:t>‹#›</a:t>
            </a:fld>
            <a:endParaRPr lang="en-US" altLang="en-US"/>
          </a:p>
        </p:txBody>
      </p:sp>
    </p:spTree>
    <p:extLst>
      <p:ext uri="{BB962C8B-B14F-4D97-AF65-F5344CB8AC3E}">
        <p14:creationId xmlns:p14="http://schemas.microsoft.com/office/powerpoint/2010/main" val="1839198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0394FBB-342D-49BB-98A3-A3137CBB5BA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24FA8242-B0C7-4809-8E76-199D8630543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CFA48F5-C4DD-461F-BE1B-0DD6B699AF61}"/>
              </a:ext>
            </a:extLst>
          </p:cNvPr>
          <p:cNvSpPr>
            <a:spLocks noGrp="1" noChangeArrowheads="1"/>
          </p:cNvSpPr>
          <p:nvPr>
            <p:ph type="sldNum" sz="quarter" idx="12"/>
          </p:nvPr>
        </p:nvSpPr>
        <p:spPr>
          <a:ln/>
        </p:spPr>
        <p:txBody>
          <a:bodyPr/>
          <a:lstStyle>
            <a:lvl1pPr>
              <a:defRPr/>
            </a:lvl1pPr>
          </a:lstStyle>
          <a:p>
            <a:fld id="{7E09BF46-531B-4468-B90C-3AD872BCF68D}" type="slidenum">
              <a:rPr lang="en-US" altLang="en-US"/>
              <a:pPr/>
              <a:t>‹#›</a:t>
            </a:fld>
            <a:endParaRPr lang="en-US" altLang="en-US"/>
          </a:p>
        </p:txBody>
      </p:sp>
    </p:spTree>
    <p:extLst>
      <p:ext uri="{BB962C8B-B14F-4D97-AF65-F5344CB8AC3E}">
        <p14:creationId xmlns:p14="http://schemas.microsoft.com/office/powerpoint/2010/main" val="894332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EFC1E32D-81F0-4A4D-A8B8-957C02E69F3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009D639-D7F0-4BF6-941F-CE3A3C12276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FCF2DF3-5AF7-4F07-9876-41E369091303}"/>
              </a:ext>
            </a:extLst>
          </p:cNvPr>
          <p:cNvSpPr>
            <a:spLocks noGrp="1" noChangeArrowheads="1"/>
          </p:cNvSpPr>
          <p:nvPr>
            <p:ph type="sldNum" sz="quarter" idx="12"/>
          </p:nvPr>
        </p:nvSpPr>
        <p:spPr>
          <a:ln/>
        </p:spPr>
        <p:txBody>
          <a:bodyPr/>
          <a:lstStyle>
            <a:lvl1pPr>
              <a:defRPr/>
            </a:lvl1pPr>
          </a:lstStyle>
          <a:p>
            <a:fld id="{6D28DEE2-7668-4C3C-8555-0F354E5963AC}" type="slidenum">
              <a:rPr lang="en-US" altLang="en-US"/>
              <a:pPr/>
              <a:t>‹#›</a:t>
            </a:fld>
            <a:endParaRPr lang="en-US" altLang="en-US"/>
          </a:p>
        </p:txBody>
      </p:sp>
    </p:spTree>
    <p:extLst>
      <p:ext uri="{BB962C8B-B14F-4D97-AF65-F5344CB8AC3E}">
        <p14:creationId xmlns:p14="http://schemas.microsoft.com/office/powerpoint/2010/main" val="752329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437D703-9BD0-408D-AE9E-91ABA9B3F559}"/>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5E9B8AAD-D36D-483D-B213-99C17AAA4D12}"/>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C7DA1030-CB5D-4A1F-81C9-27446646DCD7}"/>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78D03641-00C1-4735-A898-AD4B9A0205C0}"/>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38BF6515-890F-4982-996F-6A1F62BAE631}"/>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09159328-4B3A-4FDB-88C9-E1B785327152}"/>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3E5B1FC4-5282-4A39-A26B-8123C65B398E}"/>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4327A5E0-007E-40FB-B741-E10C3F2361F1}" type="slidenum">
              <a:rPr lang="en-US" altLang="en-US"/>
              <a:pPr/>
              <a:t>‹#›</a:t>
            </a:fld>
            <a:endParaRPr lang="en-US" altLang="en-US"/>
          </a:p>
        </p:txBody>
      </p:sp>
      <p:sp>
        <p:nvSpPr>
          <p:cNvPr id="1033" name="Freeform 9">
            <a:extLst>
              <a:ext uri="{FF2B5EF4-FFF2-40B4-BE49-F238E27FC236}">
                <a16:creationId xmlns:a16="http://schemas.microsoft.com/office/drawing/2014/main" id="{DAE3282E-CA1B-44EF-98E0-59921D629CF9}"/>
              </a:ext>
            </a:extLst>
          </p:cNvPr>
          <p:cNvSpPr>
            <a:spLocks noChangeArrowheads="1"/>
          </p:cNvSpPr>
          <p:nvPr/>
        </p:nvSpPr>
        <p:spPr bwMode="auto">
          <a:xfrm>
            <a:off x="838200" y="561975"/>
            <a:ext cx="152400" cy="1066800"/>
          </a:xfrm>
          <a:custGeom>
            <a:avLst/>
            <a:gdLst>
              <a:gd name="T0" fmla="*/ 152400 w 1000"/>
              <a:gd name="T1" fmla="*/ 1066800 h 1000"/>
              <a:gd name="T2" fmla="*/ 0 w 1000"/>
              <a:gd name="T3" fmla="*/ 1066800 h 1000"/>
              <a:gd name="T4" fmla="*/ 0 w 1000"/>
              <a:gd name="T5" fmla="*/ 0 h 1000"/>
              <a:gd name="T6" fmla="*/ 1524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78342845-C246-44AE-BEAF-2576D820A615}"/>
              </a:ext>
            </a:extLst>
          </p:cNvPr>
          <p:cNvSpPr>
            <a:spLocks noChangeArrowheads="1"/>
          </p:cNvSpPr>
          <p:nvPr/>
        </p:nvSpPr>
        <p:spPr bwMode="auto">
          <a:xfrm>
            <a:off x="8262938" y="269875"/>
            <a:ext cx="152400" cy="1073150"/>
          </a:xfrm>
          <a:custGeom>
            <a:avLst/>
            <a:gdLst>
              <a:gd name="T0" fmla="*/ 0 w 1000"/>
              <a:gd name="T1" fmla="*/ 0 h 1000"/>
              <a:gd name="T2" fmla="*/ 152400 w 1000"/>
              <a:gd name="T3" fmla="*/ 0 h 1000"/>
              <a:gd name="T4" fmla="*/ 152400 w 1000"/>
              <a:gd name="T5" fmla="*/ 1073150 h 1000"/>
              <a:gd name="T6" fmla="*/ 0 w 1000"/>
              <a:gd name="T7" fmla="*/ 107315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828" r:id="rId1"/>
    <p:sldLayoutId id="2147483818" r:id="rId2"/>
    <p:sldLayoutId id="2147483817" r:id="rId3"/>
    <p:sldLayoutId id="2147483816" r:id="rId4"/>
    <p:sldLayoutId id="2147483815" r:id="rId5"/>
    <p:sldLayoutId id="2147483814" r:id="rId6"/>
    <p:sldLayoutId id="2147483813" r:id="rId7"/>
    <p:sldLayoutId id="2147483812" r:id="rId8"/>
    <p:sldLayoutId id="2147483811" r:id="rId9"/>
    <p:sldLayoutId id="2147483810" r:id="rId10"/>
    <p:sldLayoutId id="2147483809" r:id="rId11"/>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4EEB80B2-8A80-4A05-AB21-C61FC3E1E38F}"/>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a:extLst>
              <a:ext uri="{FF2B5EF4-FFF2-40B4-BE49-F238E27FC236}">
                <a16:creationId xmlns:a16="http://schemas.microsoft.com/office/drawing/2014/main" id="{2BE0D1B4-0113-44C9-BA60-F480B17A6251}"/>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dirty="0"/>
              <a:t>Click to edit Master title style</a:t>
            </a:r>
          </a:p>
        </p:txBody>
      </p:sp>
      <p:sp>
        <p:nvSpPr>
          <p:cNvPr id="1030" name="Text Box 37">
            <a:extLst>
              <a:ext uri="{FF2B5EF4-FFF2-40B4-BE49-F238E27FC236}">
                <a16:creationId xmlns:a16="http://schemas.microsoft.com/office/drawing/2014/main" id="{B4F7ED60-4053-4341-861E-F440C92C73E7}"/>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3" name="Rectangle 2">
            <a:extLst>
              <a:ext uri="{FF2B5EF4-FFF2-40B4-BE49-F238E27FC236}">
                <a16:creationId xmlns:a16="http://schemas.microsoft.com/office/drawing/2014/main" id="{440D509B-8803-4992-97B7-81E0E7178359}"/>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1" name="Rectangle 10">
            <a:extLst>
              <a:ext uri="{FF2B5EF4-FFF2-40B4-BE49-F238E27FC236}">
                <a16:creationId xmlns:a16="http://schemas.microsoft.com/office/drawing/2014/main" id="{20F84698-18DA-4A85-AED7-377195C5D145}"/>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5" name="Picture 3" descr="MHE-red-RGB-email-logo.png">
            <a:extLst>
              <a:ext uri="{FF2B5EF4-FFF2-40B4-BE49-F238E27FC236}">
                <a16:creationId xmlns:a16="http://schemas.microsoft.com/office/drawing/2014/main" id="{5CC302AA-707D-4E68-BAE5-6ADFFDF95D5E}"/>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35">
            <a:extLst>
              <a:ext uri="{FF2B5EF4-FFF2-40B4-BE49-F238E27FC236}">
                <a16:creationId xmlns:a16="http://schemas.microsoft.com/office/drawing/2014/main" id="{A02D466D-3062-4170-B750-B7D74ED39B2E}"/>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6B48CBE1-AD76-418C-9D79-63A78971ADC2}"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 name="Text Box 36">
            <a:extLst>
              <a:ext uri="{FF2B5EF4-FFF2-40B4-BE49-F238E27FC236}">
                <a16:creationId xmlns:a16="http://schemas.microsoft.com/office/drawing/2014/main" id="{04755FDF-6FE5-4B89-994E-F3E888787A3B}"/>
              </a:ext>
            </a:extLst>
          </p:cNvPr>
          <p:cNvSpPr txBox="1">
            <a:spLocks noChangeArrowheads="1"/>
          </p:cNvSpPr>
          <p:nvPr userDrawn="1"/>
        </p:nvSpPr>
        <p:spPr bwMode="auto">
          <a:xfrm>
            <a:off x="0" y="6611938"/>
            <a:ext cx="3022600" cy="2460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spcBef>
                <a:spcPct val="50000"/>
              </a:spcBef>
              <a:defRPr/>
            </a:pPr>
            <a:r>
              <a:rPr lang="en-US" sz="1000" dirty="0">
                <a:solidFill>
                  <a:srgbClr val="000000"/>
                </a:solidFill>
              </a:rPr>
              <a:t>Business Unit </a:t>
            </a:r>
            <a:r>
              <a:rPr lang="en-US" sz="1000" dirty="0">
                <a:solidFill>
                  <a:srgbClr val="FF0000"/>
                </a:solidFill>
              </a:rPr>
              <a:t>Tag line (optional)</a:t>
            </a:r>
          </a:p>
        </p:txBody>
      </p:sp>
    </p:spTree>
  </p:cSld>
  <p:clrMap bg1="lt1" tx1="dk1" bg2="lt2" tx2="dk2" accent1="accent1" accent2="accent2" accent3="accent3" accent4="accent4" accent5="accent5" accent6="accent6" hlink="hlink" folHlink="folHlink"/>
  <p:sldLayoutIdLst>
    <p:sldLayoutId id="2147483829" r:id="rId1"/>
    <p:sldLayoutId id="2147483827" r:id="rId2"/>
    <p:sldLayoutId id="2147483826" r:id="rId3"/>
    <p:sldLayoutId id="2147483825" r:id="rId4"/>
    <p:sldLayoutId id="2147483824" r:id="rId5"/>
    <p:sldLayoutId id="2147483823" r:id="rId6"/>
    <p:sldLayoutId id="2147483830" r:id="rId7"/>
    <p:sldLayoutId id="2147483822" r:id="rId8"/>
    <p:sldLayoutId id="2147483821" r:id="rId9"/>
    <p:sldLayoutId id="2147483820" r:id="rId10"/>
    <p:sldLayoutId id="2147483819" r:id="rId11"/>
  </p:sldLayoutIdLst>
  <p:transition/>
  <p:txStyles>
    <p:titleStyle>
      <a:lvl1pPr algn="l" rtl="0" eaLnBrk="0" fontAlgn="base" hangingPunct="0">
        <a:spcBef>
          <a:spcPct val="0"/>
        </a:spcBef>
        <a:spcAft>
          <a:spcPct val="0"/>
        </a:spcAft>
        <a:defRPr sz="2400" b="1">
          <a:solidFill>
            <a:srgbClr val="FF0000"/>
          </a:solidFill>
          <a:latin typeface="+mj-lt"/>
          <a:ea typeface="ヒラギノ角ゴ Pro W3" charset="0"/>
          <a:cs typeface="ヒラギノ角ゴ Pro W3" charset="0"/>
        </a:defRPr>
      </a:lvl1pPr>
      <a:lvl2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2pPr>
      <a:lvl3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3pPr>
      <a:lvl4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4pPr>
      <a:lvl5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5pPr>
      <a:lvl6pPr marL="457200" algn="l" rtl="0" eaLnBrk="0" fontAlgn="base" hangingPunct="0">
        <a:spcBef>
          <a:spcPct val="0"/>
        </a:spcBef>
        <a:spcAft>
          <a:spcPct val="0"/>
        </a:spcAft>
        <a:defRPr sz="2400">
          <a:solidFill>
            <a:srgbClr val="FFCD00"/>
          </a:solidFill>
          <a:latin typeface="Arial" charset="0"/>
        </a:defRPr>
      </a:lvl6pPr>
      <a:lvl7pPr marL="914400" algn="l" rtl="0" eaLnBrk="0" fontAlgn="base" hangingPunct="0">
        <a:spcBef>
          <a:spcPct val="0"/>
        </a:spcBef>
        <a:spcAft>
          <a:spcPct val="0"/>
        </a:spcAft>
        <a:defRPr sz="2400">
          <a:solidFill>
            <a:srgbClr val="FFCD00"/>
          </a:solidFill>
          <a:latin typeface="Arial" charset="0"/>
        </a:defRPr>
      </a:lvl7pPr>
      <a:lvl8pPr marL="1371600" algn="l" rtl="0" eaLnBrk="0" fontAlgn="base" hangingPunct="0">
        <a:spcBef>
          <a:spcPct val="0"/>
        </a:spcBef>
        <a:spcAft>
          <a:spcPct val="0"/>
        </a:spcAft>
        <a:defRPr sz="2400">
          <a:solidFill>
            <a:srgbClr val="FFCD00"/>
          </a:solidFill>
          <a:latin typeface="Arial" charset="0"/>
        </a:defRPr>
      </a:lvl8pPr>
      <a:lvl9pPr marL="1828800" algn="l" rtl="0" eaLnBrk="0" fontAlgn="base" hangingPunct="0">
        <a:spcBef>
          <a:spcPct val="0"/>
        </a:spcBef>
        <a:spcAft>
          <a:spcPct val="0"/>
        </a:spcAft>
        <a:defRPr sz="2400">
          <a:solidFill>
            <a:srgbClr val="FFCD00"/>
          </a:solidFill>
          <a:latin typeface="Arial" charset="0"/>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3pPr>
      <a:lvl4pPr marL="1600200" indent="-228600" algn="l" rtl="0" eaLnBrk="0" fontAlgn="base" hangingPunct="0">
        <a:spcBef>
          <a:spcPct val="20000"/>
        </a:spcBef>
        <a:spcAft>
          <a:spcPct val="0"/>
        </a:spcAft>
        <a:buSzPct val="100000"/>
        <a:buChar char="–"/>
        <a:defRPr sz="1400">
          <a:solidFill>
            <a:schemeClr val="bg2"/>
          </a:solidFill>
          <a:latin typeface="Tahoma" charset="0"/>
          <a:ea typeface="ヒラギノ角ゴ Pro W3" charset="0"/>
          <a:cs typeface="ヒラギノ角ゴ Pro W3" charset="0"/>
        </a:defRPr>
      </a:lvl4pPr>
      <a:lvl5pPr marL="2057400" indent="-228600" algn="l" rtl="0" eaLnBrk="0" fontAlgn="base" hangingPunct="0">
        <a:spcBef>
          <a:spcPct val="20000"/>
        </a:spcBef>
        <a:spcAft>
          <a:spcPct val="0"/>
        </a:spcAft>
        <a:buSzPct val="100000"/>
        <a:buChar char="»"/>
        <a:defRPr sz="2000">
          <a:solidFill>
            <a:schemeClr val="tx1"/>
          </a:solidFill>
          <a:latin typeface="Tahoma" charset="0"/>
          <a:ea typeface="ヒラギノ角ゴ Pro W3" charset="0"/>
          <a:cs typeface="ヒラギノ角ゴ Pro W3" charset="0"/>
        </a:defRPr>
      </a:lvl5pPr>
      <a:lvl6pPr marL="2514600" indent="-228600" algn="l" rtl="0" eaLnBrk="0" fontAlgn="base" hangingPunct="0">
        <a:spcBef>
          <a:spcPct val="20000"/>
        </a:spcBef>
        <a:spcAft>
          <a:spcPct val="0"/>
        </a:spcAft>
        <a:buSzPct val="100000"/>
        <a:buChar char="»"/>
        <a:defRPr sz="2000">
          <a:solidFill>
            <a:schemeClr val="tx1"/>
          </a:solidFill>
          <a:latin typeface="Tahoma" charset="0"/>
        </a:defRPr>
      </a:lvl6pPr>
      <a:lvl7pPr marL="2971800" indent="-228600" algn="l" rtl="0" eaLnBrk="0" fontAlgn="base" hangingPunct="0">
        <a:spcBef>
          <a:spcPct val="20000"/>
        </a:spcBef>
        <a:spcAft>
          <a:spcPct val="0"/>
        </a:spcAft>
        <a:buSzPct val="100000"/>
        <a:buChar char="»"/>
        <a:defRPr sz="2000">
          <a:solidFill>
            <a:schemeClr val="tx1"/>
          </a:solidFill>
          <a:latin typeface="Tahoma" charset="0"/>
        </a:defRPr>
      </a:lvl7pPr>
      <a:lvl8pPr marL="3429000" indent="-228600" algn="l" rtl="0" eaLnBrk="0" fontAlgn="base" hangingPunct="0">
        <a:spcBef>
          <a:spcPct val="20000"/>
        </a:spcBef>
        <a:spcAft>
          <a:spcPct val="0"/>
        </a:spcAft>
        <a:buSzPct val="100000"/>
        <a:buChar char="»"/>
        <a:defRPr sz="2000">
          <a:solidFill>
            <a:schemeClr val="tx1"/>
          </a:solidFill>
          <a:latin typeface="Tahoma" charset="0"/>
        </a:defRPr>
      </a:lvl8pPr>
      <a:lvl9pPr marL="3886200" indent="-228600" algn="l" rtl="0" eaLnBrk="0" fontAlgn="base" hangingPunct="0">
        <a:spcBef>
          <a:spcPct val="20000"/>
        </a:spcBef>
        <a:spcAft>
          <a:spcPct val="0"/>
        </a:spcAft>
        <a:buSzPct val="100000"/>
        <a:buChar char="»"/>
        <a:defRPr sz="2000">
          <a:solidFill>
            <a:schemeClr val="tx1"/>
          </a:solidFill>
          <a:latin typeface="Tahoma"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DE157C9-0ED9-48B0-82D7-22AF8C4017B9}"/>
              </a:ext>
            </a:extLst>
          </p:cNvPr>
          <p:cNvSpPr>
            <a:spLocks noGrp="1"/>
          </p:cNvSpPr>
          <p:nvPr>
            <p:ph type="ctrTitle"/>
          </p:nvPr>
        </p:nvSpPr>
        <p:spPr>
          <a:xfrm>
            <a:off x="0" y="1676400"/>
            <a:ext cx="9144000" cy="1924050"/>
          </a:xfrm>
        </p:spPr>
        <p:txBody>
          <a:bodyPr/>
          <a:lstStyle/>
          <a:p>
            <a:pPr>
              <a:defRPr/>
            </a:pPr>
            <a:r>
              <a:rPr lang="en-US" sz="5400" dirty="0">
                <a:solidFill>
                  <a:schemeClr val="tx1"/>
                </a:solidFill>
              </a:rPr>
              <a:t>Biology</a:t>
            </a:r>
            <a:endParaRPr lang="en-US" dirty="0">
              <a:solidFill>
                <a:schemeClr val="tx1"/>
              </a:solidFill>
            </a:endParaRPr>
          </a:p>
        </p:txBody>
      </p:sp>
      <p:sp>
        <p:nvSpPr>
          <p:cNvPr id="6147" name="Rectangle 5">
            <a:extLst>
              <a:ext uri="{FF2B5EF4-FFF2-40B4-BE49-F238E27FC236}">
                <a16:creationId xmlns:a16="http://schemas.microsoft.com/office/drawing/2014/main" id="{CBD8490C-F9B6-44B3-A916-FCD7E93DDE14}"/>
              </a:ext>
            </a:extLst>
          </p:cNvPr>
          <p:cNvSpPr>
            <a:spLocks noChangeArrowheads="1"/>
          </p:cNvSpPr>
          <p:nvPr/>
        </p:nvSpPr>
        <p:spPr bwMode="auto">
          <a:xfrm>
            <a:off x="0" y="6611938"/>
            <a:ext cx="9144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a:t>
            </a:r>
            <a:r>
              <a:rPr lang="en-US" sz="1000" i="1"/>
              <a:t>No reproduction or distribution without the prior written consent of McGraw-Hill Education</a:t>
            </a:r>
            <a:r>
              <a:rPr lang="en-US" altLang="en-US" sz="1000"/>
              <a:t>.</a:t>
            </a:r>
            <a:endParaRPr lang="en-US" altLang="en-US" sz="1000" dirty="0"/>
          </a:p>
        </p:txBody>
      </p:sp>
      <p:sp>
        <p:nvSpPr>
          <p:cNvPr id="6148" name="Text Box 9">
            <a:extLst>
              <a:ext uri="{FF2B5EF4-FFF2-40B4-BE49-F238E27FC236}">
                <a16:creationId xmlns:a16="http://schemas.microsoft.com/office/drawing/2014/main" id="{22F48872-9AB3-428E-AB95-FA57E58ED69C}"/>
              </a:ext>
            </a:extLst>
          </p:cNvPr>
          <p:cNvSpPr txBox="1">
            <a:spLocks noChangeArrowheads="1"/>
          </p:cNvSpPr>
          <p:nvPr/>
        </p:nvSpPr>
        <p:spPr bwMode="auto">
          <a:xfrm>
            <a:off x="0" y="3657600"/>
            <a:ext cx="9144000" cy="108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Introduction to Biology</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Clicker Questions</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93BE094F-58F4-42DC-A66B-E89BE9E22E14}"/>
              </a:ext>
            </a:extLst>
          </p:cNvPr>
          <p:cNvSpPr>
            <a:spLocks noGrp="1" noChangeArrowheads="1"/>
          </p:cNvSpPr>
          <p:nvPr>
            <p:ph type="title"/>
          </p:nvPr>
        </p:nvSpPr>
        <p:spPr/>
        <p:txBody>
          <a:bodyPr/>
          <a:lstStyle/>
          <a:p>
            <a:pPr eaLnBrk="1" hangingPunct="1"/>
            <a:r>
              <a:rPr lang="en-US" altLang="en-US"/>
              <a:t>Question 8</a:t>
            </a:r>
          </a:p>
        </p:txBody>
      </p:sp>
      <p:sp>
        <p:nvSpPr>
          <p:cNvPr id="11267" name="Rectangle 6">
            <a:extLst>
              <a:ext uri="{FF2B5EF4-FFF2-40B4-BE49-F238E27FC236}">
                <a16:creationId xmlns:a16="http://schemas.microsoft.com/office/drawing/2014/main" id="{42246B7E-D523-4A60-81E2-380B7C00ABF3}"/>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All the populations of different species living in one area would be categorized as –</a:t>
            </a:r>
          </a:p>
          <a:p>
            <a:pPr marL="1360488" lvl="2" indent="-514350" eaLnBrk="1" hangingPunct="1">
              <a:buFont typeface="Wingdings" panose="05000000000000000000" pitchFamily="2" charset="2"/>
              <a:buAutoNum type="alphaLcPeriod"/>
              <a:defRPr/>
            </a:pPr>
            <a:r>
              <a:rPr lang="en-US" dirty="0"/>
              <a:t>Genus</a:t>
            </a:r>
          </a:p>
          <a:p>
            <a:pPr marL="1360488" lvl="2" indent="-514350" eaLnBrk="1" hangingPunct="1">
              <a:buFont typeface="Wingdings" panose="05000000000000000000" pitchFamily="2" charset="2"/>
              <a:buAutoNum type="alphaLcPeriod"/>
              <a:defRPr/>
            </a:pPr>
            <a:r>
              <a:rPr lang="en-US" dirty="0"/>
              <a:t>Ecosystem</a:t>
            </a:r>
          </a:p>
          <a:p>
            <a:pPr marL="1360488" lvl="2" indent="-514350" eaLnBrk="1" hangingPunct="1">
              <a:buFont typeface="Wingdings" panose="05000000000000000000" pitchFamily="2" charset="2"/>
              <a:buAutoNum type="alphaLcPeriod"/>
              <a:defRPr/>
            </a:pPr>
            <a:r>
              <a:rPr lang="en-US" dirty="0"/>
              <a:t>Community</a:t>
            </a:r>
          </a:p>
          <a:p>
            <a:pPr marL="1360488" lvl="2" indent="-514350" eaLnBrk="1" hangingPunct="1">
              <a:buFont typeface="Wingdings" panose="05000000000000000000" pitchFamily="2" charset="2"/>
              <a:buAutoNum type="alphaLcPeriod"/>
              <a:defRPr/>
            </a:pPr>
            <a:r>
              <a:rPr lang="en-US" dirty="0"/>
              <a:t>Genome</a:t>
            </a:r>
          </a:p>
          <a:p>
            <a:pPr marL="1360488" lvl="2" indent="-514350" eaLnBrk="1" hangingPunct="1">
              <a:buFont typeface="Wingdings" panose="05000000000000000000" pitchFamily="2" charset="2"/>
              <a:buAutoNum type="alphaLcPeriod"/>
              <a:defRPr/>
            </a:pPr>
            <a:r>
              <a:rPr lang="en-US" dirty="0"/>
              <a:t>Biosphere</a:t>
            </a:r>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A2A79C94-BF0F-48D5-83C4-6145CD648818}"/>
              </a:ext>
            </a:extLst>
          </p:cNvPr>
          <p:cNvSpPr>
            <a:spLocks noGrp="1" noChangeArrowheads="1"/>
          </p:cNvSpPr>
          <p:nvPr>
            <p:ph type="title"/>
          </p:nvPr>
        </p:nvSpPr>
        <p:spPr/>
        <p:txBody>
          <a:bodyPr/>
          <a:lstStyle/>
          <a:p>
            <a:pPr eaLnBrk="1" hangingPunct="1"/>
            <a:r>
              <a:rPr lang="en-US" altLang="en-US"/>
              <a:t>Question 9</a:t>
            </a:r>
          </a:p>
        </p:txBody>
      </p:sp>
      <p:sp>
        <p:nvSpPr>
          <p:cNvPr id="11267" name="Rectangle 6">
            <a:extLst>
              <a:ext uri="{FF2B5EF4-FFF2-40B4-BE49-F238E27FC236}">
                <a16:creationId xmlns:a16="http://schemas.microsoft.com/office/drawing/2014/main" id="{A0CA2152-D83D-407B-94ED-E73DED474E53}"/>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Which of the following lack a nucleus?</a:t>
            </a:r>
          </a:p>
          <a:p>
            <a:pPr marL="1360488" lvl="2" indent="-514350" eaLnBrk="1" hangingPunct="1">
              <a:buFont typeface="Wingdings" panose="05000000000000000000" pitchFamily="2" charset="2"/>
              <a:buAutoNum type="alphaLcPeriod"/>
              <a:defRPr/>
            </a:pPr>
            <a:r>
              <a:rPr lang="en-US" dirty="0" err="1"/>
              <a:t>Protista</a:t>
            </a:r>
            <a:endParaRPr lang="en-US" dirty="0"/>
          </a:p>
          <a:p>
            <a:pPr marL="1360488" lvl="2" indent="-514350" eaLnBrk="1" hangingPunct="1">
              <a:buFont typeface="Wingdings" panose="05000000000000000000" pitchFamily="2" charset="2"/>
              <a:buAutoNum type="alphaLcPeriod"/>
              <a:defRPr/>
            </a:pPr>
            <a:r>
              <a:rPr lang="en-US" dirty="0" err="1"/>
              <a:t>Eukarya</a:t>
            </a:r>
            <a:endParaRPr lang="en-US" dirty="0"/>
          </a:p>
          <a:p>
            <a:pPr marL="1360488" lvl="2" indent="-514350" eaLnBrk="1" hangingPunct="1">
              <a:buFont typeface="Wingdings" panose="05000000000000000000" pitchFamily="2" charset="2"/>
              <a:buAutoNum type="alphaLcPeriod"/>
              <a:defRPr/>
            </a:pPr>
            <a:r>
              <a:rPr lang="en-US" dirty="0" err="1"/>
              <a:t>Animalia</a:t>
            </a:r>
            <a:endParaRPr lang="en-US" dirty="0"/>
          </a:p>
          <a:p>
            <a:pPr marL="1360488" lvl="2" indent="-514350" eaLnBrk="1" hangingPunct="1">
              <a:buFont typeface="Wingdings" panose="05000000000000000000" pitchFamily="2" charset="2"/>
              <a:buAutoNum type="alphaLcPeriod"/>
              <a:defRPr/>
            </a:pPr>
            <a:r>
              <a:rPr lang="en-US" dirty="0"/>
              <a:t>Fungi</a:t>
            </a:r>
          </a:p>
          <a:p>
            <a:pPr marL="1360488" lvl="2" indent="-514350" eaLnBrk="1" hangingPunct="1">
              <a:buFont typeface="Wingdings" panose="05000000000000000000" pitchFamily="2" charset="2"/>
              <a:buAutoNum type="alphaLcPeriod"/>
              <a:defRPr/>
            </a:pPr>
            <a:r>
              <a:rPr lang="en-US" dirty="0" err="1"/>
              <a:t>Archaea</a:t>
            </a: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58656CFA-DA3C-440D-AF5C-04B57C9BD8AA}"/>
              </a:ext>
            </a:extLst>
          </p:cNvPr>
          <p:cNvSpPr>
            <a:spLocks noGrp="1" noChangeArrowheads="1"/>
          </p:cNvSpPr>
          <p:nvPr>
            <p:ph type="title"/>
          </p:nvPr>
        </p:nvSpPr>
        <p:spPr/>
        <p:txBody>
          <a:bodyPr/>
          <a:lstStyle/>
          <a:p>
            <a:pPr eaLnBrk="1" hangingPunct="1"/>
            <a:r>
              <a:rPr lang="en-US" altLang="en-US"/>
              <a:t>Question 10</a:t>
            </a:r>
          </a:p>
        </p:txBody>
      </p:sp>
      <p:sp>
        <p:nvSpPr>
          <p:cNvPr id="11267" name="Rectangle 6">
            <a:extLst>
              <a:ext uri="{FF2B5EF4-FFF2-40B4-BE49-F238E27FC236}">
                <a16:creationId xmlns:a16="http://schemas.microsoft.com/office/drawing/2014/main" id="{74FDB3FB-851B-4058-A191-4EF6054B1C9F}"/>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Which of the following is in the correct order –</a:t>
            </a:r>
          </a:p>
          <a:p>
            <a:pPr marL="1360488" lvl="2" indent="-514350" eaLnBrk="1" hangingPunct="1">
              <a:buFont typeface="Wingdings" panose="05000000000000000000" pitchFamily="2" charset="2"/>
              <a:buAutoNum type="alphaLcPeriod"/>
              <a:defRPr/>
            </a:pPr>
            <a:r>
              <a:rPr lang="en-US" dirty="0"/>
              <a:t>Domain, Kingdom, Phylum, Class, Order, Family, Genus, Species</a:t>
            </a:r>
          </a:p>
          <a:p>
            <a:pPr marL="1360488" lvl="2" indent="-514350" eaLnBrk="1" hangingPunct="1">
              <a:buFont typeface="Wingdings" panose="05000000000000000000" pitchFamily="2" charset="2"/>
              <a:buAutoNum type="alphaLcPeriod"/>
              <a:defRPr/>
            </a:pPr>
            <a:r>
              <a:rPr lang="en-US" dirty="0"/>
              <a:t>Species, Phylum, Kingdom, Order, Class, Family, Genus, Domain</a:t>
            </a:r>
          </a:p>
          <a:p>
            <a:pPr marL="1360488" lvl="2" indent="-514350" eaLnBrk="1" hangingPunct="1">
              <a:buFont typeface="Wingdings" panose="05000000000000000000" pitchFamily="2" charset="2"/>
              <a:buAutoNum type="alphaLcPeriod"/>
              <a:defRPr/>
            </a:pPr>
            <a:r>
              <a:rPr lang="en-US" dirty="0"/>
              <a:t>Genus, Species, Family, Phylum, Order, Domain, Kingdom, Class</a:t>
            </a:r>
          </a:p>
          <a:p>
            <a:pPr marL="1360488" lvl="2" indent="-514350" eaLnBrk="1" hangingPunct="1">
              <a:buFont typeface="Wingdings" panose="05000000000000000000" pitchFamily="2" charset="2"/>
              <a:buAutoNum type="alphaLcPeriod"/>
              <a:defRPr/>
            </a:pPr>
            <a:r>
              <a:rPr lang="en-US" dirty="0"/>
              <a:t>Domain, Kingdom, Order, Phylum, Class Family, Genus, Species</a:t>
            </a:r>
          </a:p>
          <a:p>
            <a:pPr marL="1360488" lvl="2" indent="-514350" eaLnBrk="1" hangingPunct="1">
              <a:buFont typeface="Wingdings" panose="05000000000000000000" pitchFamily="2" charset="2"/>
              <a:buAutoNum type="alphaLcPeriod"/>
              <a:defRPr/>
            </a:pP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4D6440A7-30F3-4FA5-A65C-5AEC34A4DEE3}"/>
              </a:ext>
            </a:extLst>
          </p:cNvPr>
          <p:cNvSpPr>
            <a:spLocks noGrp="1" noChangeArrowheads="1"/>
          </p:cNvSpPr>
          <p:nvPr>
            <p:ph type="title"/>
          </p:nvPr>
        </p:nvSpPr>
        <p:spPr/>
        <p:txBody>
          <a:bodyPr/>
          <a:lstStyle/>
          <a:p>
            <a:pPr eaLnBrk="1" hangingPunct="1"/>
            <a:r>
              <a:rPr lang="en-US" altLang="en-US"/>
              <a:t>Question 11</a:t>
            </a:r>
          </a:p>
        </p:txBody>
      </p:sp>
      <p:sp>
        <p:nvSpPr>
          <p:cNvPr id="18435" name="Rectangle 6">
            <a:extLst>
              <a:ext uri="{FF2B5EF4-FFF2-40B4-BE49-F238E27FC236}">
                <a16:creationId xmlns:a16="http://schemas.microsoft.com/office/drawing/2014/main" id="{F518A8AF-9A35-4613-AF20-CAB748944489}"/>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Viruses are not considered living things because –</a:t>
            </a:r>
          </a:p>
          <a:p>
            <a:pPr marL="904875" lvl="1" indent="-457200" eaLnBrk="1" hangingPunct="1">
              <a:buFont typeface="Arial" panose="020B0604020202020204" pitchFamily="34" charset="0"/>
              <a:buAutoNum type="alphaLcPeriod"/>
            </a:pPr>
            <a:r>
              <a:rPr lang="en-US" altLang="en-US" sz="2400"/>
              <a:t>They are composed of proteins and nucleic acids</a:t>
            </a:r>
          </a:p>
          <a:p>
            <a:pPr marL="904875" lvl="1" indent="-457200" eaLnBrk="1" hangingPunct="1">
              <a:buFont typeface="Arial" panose="020B0604020202020204" pitchFamily="34" charset="0"/>
              <a:buAutoNum type="alphaLcPeriod"/>
            </a:pPr>
            <a:r>
              <a:rPr lang="en-US" altLang="en-US" sz="2400"/>
              <a:t>They cannot reproduce without a host cell</a:t>
            </a:r>
          </a:p>
          <a:p>
            <a:pPr marL="904875" lvl="1" indent="-457200" eaLnBrk="1" hangingPunct="1">
              <a:buFont typeface="Arial" panose="020B0604020202020204" pitchFamily="34" charset="0"/>
              <a:buAutoNum type="alphaLcPeriod"/>
            </a:pPr>
            <a:r>
              <a:rPr lang="en-US" altLang="en-US" sz="2400"/>
              <a:t>They are not capable of changing over time</a:t>
            </a:r>
          </a:p>
          <a:p>
            <a:pPr marL="904875" lvl="1" indent="-457200" eaLnBrk="1" hangingPunct="1">
              <a:buFont typeface="Arial" panose="020B0604020202020204" pitchFamily="34" charset="0"/>
              <a:buAutoNum type="alphaLcPeriod"/>
            </a:pPr>
            <a:r>
              <a:rPr lang="en-US" altLang="en-US" sz="2400"/>
              <a:t>Viruses are considered very basic living organisms</a:t>
            </a:r>
          </a:p>
          <a:p>
            <a:pPr eaLnBrk="1" hangingPunct="1">
              <a:buFont typeface="Wingdings" panose="05000000000000000000" pitchFamily="2" charset="2"/>
              <a:buNone/>
            </a:pPr>
            <a:endParaRPr lang="en-US" altLang="en-US" sz="24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275161B9-6A23-425F-A414-C4364AE785B1}"/>
              </a:ext>
            </a:extLst>
          </p:cNvPr>
          <p:cNvSpPr>
            <a:spLocks noGrp="1" noChangeArrowheads="1"/>
          </p:cNvSpPr>
          <p:nvPr>
            <p:ph type="title"/>
          </p:nvPr>
        </p:nvSpPr>
        <p:spPr/>
        <p:txBody>
          <a:bodyPr/>
          <a:lstStyle/>
          <a:p>
            <a:pPr eaLnBrk="1" hangingPunct="1"/>
            <a:r>
              <a:rPr lang="en-US" altLang="en-US"/>
              <a:t>Question 12</a:t>
            </a:r>
          </a:p>
        </p:txBody>
      </p:sp>
      <p:sp>
        <p:nvSpPr>
          <p:cNvPr id="19459" name="Rectangle 6">
            <a:extLst>
              <a:ext uri="{FF2B5EF4-FFF2-40B4-BE49-F238E27FC236}">
                <a16:creationId xmlns:a16="http://schemas.microsoft.com/office/drawing/2014/main" id="{83CED138-940F-4694-8258-BADA4D898CBB}"/>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The genes for GFP do not glow, but if these genes are inserted into a cell the cell glows under UV light. How does this occur?</a:t>
            </a:r>
          </a:p>
          <a:p>
            <a:pPr marL="1347788" lvl="2" indent="-457200" eaLnBrk="1" hangingPunct="1">
              <a:buFont typeface="Arial" panose="020B0604020202020204" pitchFamily="34" charset="0"/>
              <a:buAutoNum type="alphaLcPeriod"/>
            </a:pPr>
            <a:r>
              <a:rPr lang="en-US" altLang="en-US"/>
              <a:t>Gene products can glow</a:t>
            </a:r>
          </a:p>
          <a:p>
            <a:pPr marL="1347788" lvl="2" indent="-457200" eaLnBrk="1" hangingPunct="1">
              <a:buFont typeface="Arial" panose="020B0604020202020204" pitchFamily="34" charset="0"/>
              <a:buAutoNum type="alphaLcPeriod"/>
            </a:pPr>
            <a:r>
              <a:rPr lang="en-US" altLang="en-US"/>
              <a:t>The cell expresses the genes</a:t>
            </a:r>
          </a:p>
          <a:p>
            <a:pPr marL="1347788" lvl="2" indent="-457200" eaLnBrk="1" hangingPunct="1">
              <a:buFont typeface="Arial" panose="020B0604020202020204" pitchFamily="34" charset="0"/>
              <a:buAutoNum type="alphaLcPeriod"/>
            </a:pPr>
            <a:r>
              <a:rPr lang="en-US" altLang="en-US"/>
              <a:t>The genes are incorporated into the genome</a:t>
            </a:r>
          </a:p>
          <a:p>
            <a:pPr marL="1347788" lvl="2" indent="-457200" eaLnBrk="1" hangingPunct="1">
              <a:buFont typeface="Arial" panose="020B0604020202020204" pitchFamily="34" charset="0"/>
              <a:buAutoNum type="alphaLcPeriod"/>
            </a:pPr>
            <a:r>
              <a:rPr lang="en-US" altLang="en-US"/>
              <a:t>GFP is made by the cell</a:t>
            </a:r>
          </a:p>
          <a:p>
            <a:pPr marL="1347788" lvl="2" indent="-457200" eaLnBrk="1" hangingPunct="1">
              <a:buFont typeface="Arial" panose="020B0604020202020204" pitchFamily="34" charset="0"/>
              <a:buAutoNum type="alphaLcPeriod"/>
            </a:pPr>
            <a:r>
              <a:rPr lang="en-US" altLang="en-US"/>
              <a:t>All of the above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4F4699FF-BC0D-40DC-9CE3-D299DCEF11D8}"/>
              </a:ext>
            </a:extLst>
          </p:cNvPr>
          <p:cNvSpPr>
            <a:spLocks noGrp="1" noChangeArrowheads="1"/>
          </p:cNvSpPr>
          <p:nvPr>
            <p:ph type="title"/>
          </p:nvPr>
        </p:nvSpPr>
        <p:spPr/>
        <p:txBody>
          <a:bodyPr/>
          <a:lstStyle/>
          <a:p>
            <a:pPr eaLnBrk="1" hangingPunct="1"/>
            <a:r>
              <a:rPr lang="en-US" altLang="en-US"/>
              <a:t>Question 13</a:t>
            </a:r>
          </a:p>
        </p:txBody>
      </p:sp>
      <p:sp>
        <p:nvSpPr>
          <p:cNvPr id="20483" name="Rectangle 6">
            <a:extLst>
              <a:ext uri="{FF2B5EF4-FFF2-40B4-BE49-F238E27FC236}">
                <a16:creationId xmlns:a16="http://schemas.microsoft.com/office/drawing/2014/main" id="{7F87BDCF-0A20-4273-975E-C48384DE646C}"/>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The forelimbs of humans, dolphins and bats have different functions but all have a similar structural makeup. The forelimbs of these animals are examples of –</a:t>
            </a:r>
          </a:p>
          <a:p>
            <a:pPr marL="1368425" lvl="2" indent="-514350" eaLnBrk="1" hangingPunct="1">
              <a:buFont typeface="Arial" panose="020B0604020202020204" pitchFamily="34" charset="0"/>
              <a:buAutoNum type="alphaLcPeriod"/>
            </a:pPr>
            <a:r>
              <a:rPr lang="en-US" altLang="en-US"/>
              <a:t>Evolutionary structures</a:t>
            </a:r>
          </a:p>
          <a:p>
            <a:pPr marL="1368425" lvl="2" indent="-514350" eaLnBrk="1" hangingPunct="1">
              <a:buFont typeface="Arial" panose="020B0604020202020204" pitchFamily="34" charset="0"/>
              <a:buAutoNum type="alphaLcPeriod"/>
            </a:pPr>
            <a:r>
              <a:rPr lang="en-US" altLang="en-US"/>
              <a:t>Analogous structures</a:t>
            </a:r>
          </a:p>
          <a:p>
            <a:pPr marL="1368425" lvl="2" indent="-514350" eaLnBrk="1" hangingPunct="1">
              <a:buFont typeface="Arial" panose="020B0604020202020204" pitchFamily="34" charset="0"/>
              <a:buAutoNum type="alphaLcPeriod"/>
            </a:pPr>
            <a:r>
              <a:rPr lang="en-US" altLang="en-US"/>
              <a:t>Homologous structures</a:t>
            </a:r>
          </a:p>
          <a:p>
            <a:pPr marL="1368425" lvl="2" indent="-514350" eaLnBrk="1" hangingPunct="1">
              <a:buFont typeface="Arial" panose="020B0604020202020204" pitchFamily="34" charset="0"/>
              <a:buAutoNum type="alphaLcPeriod"/>
            </a:pPr>
            <a:r>
              <a:rPr lang="en-US" altLang="en-US"/>
              <a:t>Vestigial structures</a:t>
            </a:r>
          </a:p>
          <a:p>
            <a:pPr eaLnBrk="1" hangingPunct="1">
              <a:lnSpc>
                <a:spcPct val="90000"/>
              </a:lnSpc>
              <a:buFont typeface="Wingdings" panose="05000000000000000000" pitchFamily="2" charset="2"/>
              <a:buNone/>
            </a:pPr>
            <a:endParaRPr lang="en-US" altLang="en-US" sz="24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D0297393-068B-4F53-BCBC-00F11855F1E4}"/>
              </a:ext>
            </a:extLst>
          </p:cNvPr>
          <p:cNvSpPr>
            <a:spLocks noGrp="1" noChangeArrowheads="1"/>
          </p:cNvSpPr>
          <p:nvPr>
            <p:ph type="title"/>
          </p:nvPr>
        </p:nvSpPr>
        <p:spPr/>
        <p:txBody>
          <a:bodyPr/>
          <a:lstStyle/>
          <a:p>
            <a:pPr eaLnBrk="1" hangingPunct="1"/>
            <a:r>
              <a:rPr lang="en-US" altLang="en-US"/>
              <a:t>Question 14</a:t>
            </a:r>
          </a:p>
        </p:txBody>
      </p:sp>
      <p:sp>
        <p:nvSpPr>
          <p:cNvPr id="21507" name="Rectangle 6">
            <a:extLst>
              <a:ext uri="{FF2B5EF4-FFF2-40B4-BE49-F238E27FC236}">
                <a16:creationId xmlns:a16="http://schemas.microsoft.com/office/drawing/2014/main" id="{1D1FF572-6A14-41D7-8283-BAF32A875092}"/>
              </a:ext>
            </a:extLst>
          </p:cNvPr>
          <p:cNvSpPr>
            <a:spLocks noGrp="1" noChangeArrowheads="1"/>
          </p:cNvSpPr>
          <p:nvPr>
            <p:ph type="body" idx="1"/>
          </p:nvPr>
        </p:nvSpPr>
        <p:spPr>
          <a:xfrm>
            <a:off x="990600" y="2057400"/>
            <a:ext cx="7661275" cy="4114800"/>
          </a:xfrm>
        </p:spPr>
        <p:txBody>
          <a:bodyPr/>
          <a:lstStyle/>
          <a:p>
            <a:pPr eaLnBrk="1" hangingPunct="1">
              <a:buFont typeface="Wingdings" panose="05000000000000000000" pitchFamily="2" charset="2"/>
              <a:buNone/>
            </a:pPr>
            <a:r>
              <a:rPr lang="en-US" altLang="en-US" sz="2400"/>
              <a:t>	The scientific name of the smooth softshell turtle is the </a:t>
            </a:r>
            <a:r>
              <a:rPr lang="en-US" altLang="en-US" sz="2400" i="1"/>
              <a:t>Apalone mutica</a:t>
            </a:r>
            <a:r>
              <a:rPr lang="en-US" altLang="en-US" sz="2400"/>
              <a:t>, what information does this provide?</a:t>
            </a:r>
          </a:p>
          <a:p>
            <a:pPr marL="1311275" lvl="2" indent="-457200" eaLnBrk="1" hangingPunct="1">
              <a:buFont typeface="Arial" panose="020B0604020202020204" pitchFamily="34" charset="0"/>
              <a:buAutoNum type="alphaLcPeriod"/>
            </a:pPr>
            <a:r>
              <a:rPr lang="en-US" altLang="en-US"/>
              <a:t>Kingdom and class</a:t>
            </a:r>
          </a:p>
          <a:p>
            <a:pPr marL="1311275" lvl="2" indent="-457200" eaLnBrk="1" hangingPunct="1">
              <a:buFont typeface="Arial" panose="020B0604020202020204" pitchFamily="34" charset="0"/>
              <a:buAutoNum type="alphaLcPeriod"/>
            </a:pPr>
            <a:r>
              <a:rPr lang="en-US" altLang="en-US"/>
              <a:t>Family and genus</a:t>
            </a:r>
          </a:p>
          <a:p>
            <a:pPr marL="1311275" lvl="2" indent="-457200" eaLnBrk="1" hangingPunct="1">
              <a:buFont typeface="Arial" panose="020B0604020202020204" pitchFamily="34" charset="0"/>
              <a:buAutoNum type="alphaLcPeriod"/>
            </a:pPr>
            <a:r>
              <a:rPr lang="en-US" altLang="en-US"/>
              <a:t>Genus and species</a:t>
            </a:r>
          </a:p>
          <a:p>
            <a:pPr marL="1311275" lvl="2" indent="-457200" eaLnBrk="1" hangingPunct="1">
              <a:buFont typeface="Arial" panose="020B0604020202020204" pitchFamily="34" charset="0"/>
              <a:buAutoNum type="alphaLcPeriod"/>
            </a:pPr>
            <a:r>
              <a:rPr lang="en-US" altLang="en-US"/>
              <a:t>Class and order</a:t>
            </a:r>
          </a:p>
          <a:p>
            <a:pPr marL="1311275" lvl="2" indent="-457200" eaLnBrk="1" hangingPunct="1">
              <a:buFont typeface="Arial" panose="020B0604020202020204" pitchFamily="34" charset="0"/>
              <a:buAutoNum type="alphaLcPeriod"/>
            </a:pPr>
            <a:r>
              <a:rPr lang="en-US" altLang="en-US"/>
              <a:t>Domain and species</a:t>
            </a:r>
          </a:p>
          <a:p>
            <a:pPr eaLnBrk="1" hangingPunct="1">
              <a:buFont typeface="Wingdings" panose="05000000000000000000" pitchFamily="2" charset="2"/>
              <a:buNone/>
            </a:pPr>
            <a:endParaRPr lang="en-US" altLang="en-US" sz="2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CDAB5BD8-1DB1-4A4D-80B2-31AC9576683F}"/>
              </a:ext>
            </a:extLst>
          </p:cNvPr>
          <p:cNvSpPr>
            <a:spLocks noGrp="1" noChangeArrowheads="1"/>
          </p:cNvSpPr>
          <p:nvPr>
            <p:ph type="title"/>
          </p:nvPr>
        </p:nvSpPr>
        <p:spPr/>
        <p:txBody>
          <a:bodyPr/>
          <a:lstStyle/>
          <a:p>
            <a:pPr eaLnBrk="1" hangingPunct="1"/>
            <a:r>
              <a:rPr lang="en-US" altLang="en-US"/>
              <a:t>Question 15</a:t>
            </a:r>
          </a:p>
        </p:txBody>
      </p:sp>
      <p:sp>
        <p:nvSpPr>
          <p:cNvPr id="22531" name="Rectangle 6">
            <a:extLst>
              <a:ext uri="{FF2B5EF4-FFF2-40B4-BE49-F238E27FC236}">
                <a16:creationId xmlns:a16="http://schemas.microsoft.com/office/drawing/2014/main" id="{217A9767-B430-40E3-A10C-42DE445D2BF1}"/>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a:t>	</a:t>
            </a:r>
            <a:r>
              <a:rPr lang="en-US" altLang="en-US" sz="2400"/>
              <a:t>A bird on a cold night shivers to maintain its body temperature.  What property of life does this example represent?</a:t>
            </a:r>
          </a:p>
          <a:p>
            <a:pPr marL="1360488" lvl="2" indent="-514350" eaLnBrk="1" hangingPunct="1">
              <a:buFont typeface="Wingdings" panose="05000000000000000000" pitchFamily="2" charset="2"/>
              <a:buAutoNum type="alphaLcPeriod"/>
            </a:pPr>
            <a:r>
              <a:rPr lang="en-US" altLang="en-US"/>
              <a:t>Sensitivity</a:t>
            </a:r>
          </a:p>
          <a:p>
            <a:pPr marL="1360488" lvl="2" indent="-514350" eaLnBrk="1" hangingPunct="1">
              <a:buFont typeface="Wingdings" panose="05000000000000000000" pitchFamily="2" charset="2"/>
              <a:buAutoNum type="alphaLcPeriod"/>
            </a:pPr>
            <a:r>
              <a:rPr lang="en-US" altLang="en-US"/>
              <a:t>Homeostasis</a:t>
            </a:r>
          </a:p>
          <a:p>
            <a:pPr marL="1360488" lvl="2" indent="-514350" eaLnBrk="1" hangingPunct="1">
              <a:buFont typeface="Wingdings" panose="05000000000000000000" pitchFamily="2" charset="2"/>
              <a:buAutoNum type="alphaLcPeriod"/>
            </a:pPr>
            <a:r>
              <a:rPr lang="en-US" altLang="en-US"/>
              <a:t>Order of complexity</a:t>
            </a:r>
          </a:p>
          <a:p>
            <a:pPr marL="1360488" lvl="2" indent="-514350" eaLnBrk="1" hangingPunct="1">
              <a:buFont typeface="Wingdings" panose="05000000000000000000" pitchFamily="2" charset="2"/>
              <a:buAutoNum type="alphaLcPeriod"/>
            </a:pPr>
            <a:r>
              <a:rPr lang="en-US" altLang="en-US"/>
              <a:t>Cellular organization</a:t>
            </a:r>
          </a:p>
          <a:p>
            <a:pPr marL="1360488" lvl="2" indent="-514350" eaLnBrk="1" hangingPunct="1">
              <a:buFont typeface="Wingdings" panose="05000000000000000000" pitchFamily="2" charset="2"/>
              <a:buAutoNum type="alphaLcPeriod"/>
            </a:pPr>
            <a:r>
              <a:rPr lang="en-US" altLang="en-US"/>
              <a:t>Evolutionary adaptation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A7A732D2-01AA-48C3-BCCB-59FD416076B8}"/>
              </a:ext>
            </a:extLst>
          </p:cNvPr>
          <p:cNvSpPr>
            <a:spLocks noGrp="1" noChangeArrowheads="1"/>
          </p:cNvSpPr>
          <p:nvPr>
            <p:ph type="title"/>
          </p:nvPr>
        </p:nvSpPr>
        <p:spPr/>
        <p:txBody>
          <a:bodyPr/>
          <a:lstStyle/>
          <a:p>
            <a:pPr eaLnBrk="1" hangingPunct="1"/>
            <a:r>
              <a:rPr lang="en-US" altLang="en-US"/>
              <a:t>Question 16</a:t>
            </a:r>
          </a:p>
        </p:txBody>
      </p:sp>
      <p:sp>
        <p:nvSpPr>
          <p:cNvPr id="19459" name="Rectangle 6">
            <a:extLst>
              <a:ext uri="{FF2B5EF4-FFF2-40B4-BE49-F238E27FC236}">
                <a16:creationId xmlns:a16="http://schemas.microsoft.com/office/drawing/2014/main" id="{F5EAB939-7AAC-415A-A4F2-A7A3A22B8622}"/>
              </a:ext>
            </a:extLst>
          </p:cNvPr>
          <p:cNvSpPr>
            <a:spLocks noGrp="1" noChangeArrowheads="1"/>
          </p:cNvSpPr>
          <p:nvPr>
            <p:ph type="body" idx="1"/>
          </p:nvPr>
        </p:nvSpPr>
        <p:spPr>
          <a:xfrm>
            <a:off x="838200" y="1981200"/>
            <a:ext cx="7661275" cy="4114800"/>
          </a:xfrm>
        </p:spPr>
        <p:txBody>
          <a:bodyPr/>
          <a:lstStyle/>
          <a:p>
            <a:pPr eaLnBrk="1" hangingPunct="1">
              <a:buFont typeface="Wingdings" panose="05000000000000000000" pitchFamily="2" charset="2"/>
              <a:buNone/>
              <a:defRPr/>
            </a:pPr>
            <a:r>
              <a:rPr lang="en-US" sz="2400" dirty="0"/>
              <a:t>	A researcher predicts that chemical X will make plants grow taller, and designs an experiment to test the prediction.  This prediction can be classified as a(n)?  </a:t>
            </a:r>
          </a:p>
          <a:p>
            <a:pPr marL="1360488" lvl="2" indent="-514350" eaLnBrk="1" hangingPunct="1">
              <a:buFont typeface="Wingdings" panose="05000000000000000000" pitchFamily="2" charset="2"/>
              <a:buAutoNum type="alphaLcPeriod"/>
              <a:defRPr/>
            </a:pPr>
            <a:r>
              <a:rPr lang="en-US" dirty="0"/>
              <a:t>Observation</a:t>
            </a:r>
          </a:p>
          <a:p>
            <a:pPr marL="1360488" lvl="2" indent="-514350" eaLnBrk="1" hangingPunct="1">
              <a:buFont typeface="Wingdings" panose="05000000000000000000" pitchFamily="2" charset="2"/>
              <a:buAutoNum type="alphaLcPeriod"/>
              <a:defRPr/>
            </a:pPr>
            <a:r>
              <a:rPr lang="en-US" dirty="0"/>
              <a:t>Dependent variable</a:t>
            </a:r>
          </a:p>
          <a:p>
            <a:pPr marL="1360488" lvl="2" indent="-514350" eaLnBrk="1" hangingPunct="1">
              <a:buFont typeface="Wingdings" panose="05000000000000000000" pitchFamily="2" charset="2"/>
              <a:buAutoNum type="alphaLcPeriod"/>
              <a:defRPr/>
            </a:pPr>
            <a:r>
              <a:rPr lang="en-US" dirty="0"/>
              <a:t>Independent variable</a:t>
            </a:r>
          </a:p>
          <a:p>
            <a:pPr marL="1360488" lvl="2" indent="-514350" eaLnBrk="1" hangingPunct="1">
              <a:buFont typeface="Wingdings" panose="05000000000000000000" pitchFamily="2" charset="2"/>
              <a:buAutoNum type="alphaLcPeriod"/>
              <a:defRPr/>
            </a:pPr>
            <a:r>
              <a:rPr lang="en-US" dirty="0"/>
              <a:t>Hypothesis</a:t>
            </a:r>
          </a:p>
          <a:p>
            <a:pPr marL="1360488" lvl="2" indent="-514350" eaLnBrk="1" hangingPunct="1">
              <a:buFont typeface="Wingdings" panose="05000000000000000000" pitchFamily="2" charset="2"/>
              <a:buAutoNum type="alphaLcPeriod"/>
              <a:defRPr/>
            </a:pPr>
            <a:r>
              <a:rPr lang="en-US" dirty="0"/>
              <a:t>Theory</a:t>
            </a:r>
          </a:p>
          <a:p>
            <a:pPr marL="514350" indent="-514350" eaLnBrk="1" hangingPunct="1">
              <a:buFont typeface="Wingdings" panose="05000000000000000000" pitchFamily="2" charset="2"/>
              <a:buAutoNum type="alphaLcPeriod"/>
              <a:defRPr/>
            </a:pP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7F1E49CB-6E32-4765-933F-FB6AEFA8C1FD}"/>
              </a:ext>
            </a:extLst>
          </p:cNvPr>
          <p:cNvSpPr>
            <a:spLocks noGrp="1" noChangeArrowheads="1"/>
          </p:cNvSpPr>
          <p:nvPr>
            <p:ph type="title"/>
          </p:nvPr>
        </p:nvSpPr>
        <p:spPr/>
        <p:txBody>
          <a:bodyPr/>
          <a:lstStyle/>
          <a:p>
            <a:pPr eaLnBrk="1" hangingPunct="1"/>
            <a:r>
              <a:rPr lang="en-US" altLang="en-US"/>
              <a:t>Question 17</a:t>
            </a:r>
          </a:p>
        </p:txBody>
      </p:sp>
      <p:sp>
        <p:nvSpPr>
          <p:cNvPr id="19459" name="Rectangle 6">
            <a:extLst>
              <a:ext uri="{FF2B5EF4-FFF2-40B4-BE49-F238E27FC236}">
                <a16:creationId xmlns:a16="http://schemas.microsoft.com/office/drawing/2014/main" id="{EE09CC41-A48C-4237-91E2-39052A0E718A}"/>
              </a:ext>
            </a:extLst>
          </p:cNvPr>
          <p:cNvSpPr>
            <a:spLocks noGrp="1" noChangeArrowheads="1"/>
          </p:cNvSpPr>
          <p:nvPr>
            <p:ph type="body" idx="1"/>
          </p:nvPr>
        </p:nvSpPr>
        <p:spPr>
          <a:xfrm>
            <a:off x="1066800" y="1828800"/>
            <a:ext cx="7661275" cy="4114800"/>
          </a:xfrm>
        </p:spPr>
        <p:txBody>
          <a:bodyPr/>
          <a:lstStyle/>
          <a:p>
            <a:pPr eaLnBrk="1" hangingPunct="1">
              <a:buFont typeface="Wingdings" panose="05000000000000000000" pitchFamily="2" charset="2"/>
              <a:buNone/>
              <a:defRPr/>
            </a:pPr>
            <a:r>
              <a:rPr lang="en-US" sz="2400" dirty="0"/>
              <a:t>	Which of the following are multi-cellular, have a cell wall, and are non-photosynthetic? </a:t>
            </a:r>
          </a:p>
          <a:p>
            <a:pPr marL="1360488" lvl="2" indent="-514350" eaLnBrk="1" hangingPunct="1">
              <a:buFont typeface="Wingdings" panose="05000000000000000000" pitchFamily="2" charset="2"/>
              <a:buAutoNum type="alphaLcPeriod"/>
              <a:defRPr/>
            </a:pPr>
            <a:r>
              <a:rPr lang="en-US" dirty="0" err="1"/>
              <a:t>Archea</a:t>
            </a:r>
            <a:endParaRPr lang="en-US" dirty="0"/>
          </a:p>
          <a:p>
            <a:pPr marL="1360488" lvl="2" indent="-514350" eaLnBrk="1" hangingPunct="1">
              <a:buFont typeface="Wingdings" panose="05000000000000000000" pitchFamily="2" charset="2"/>
              <a:buAutoNum type="alphaLcPeriod"/>
              <a:defRPr/>
            </a:pPr>
            <a:r>
              <a:rPr lang="en-US" dirty="0"/>
              <a:t>Bacteria</a:t>
            </a:r>
          </a:p>
          <a:p>
            <a:pPr marL="1360488" lvl="2" indent="-514350" eaLnBrk="1" hangingPunct="1">
              <a:buFont typeface="Wingdings" panose="05000000000000000000" pitchFamily="2" charset="2"/>
              <a:buAutoNum type="alphaLcPeriod"/>
              <a:defRPr/>
            </a:pPr>
            <a:r>
              <a:rPr lang="en-US" dirty="0"/>
              <a:t>Plants</a:t>
            </a:r>
          </a:p>
          <a:p>
            <a:pPr marL="1360488" lvl="2" indent="-514350" eaLnBrk="1" hangingPunct="1">
              <a:buFont typeface="Wingdings" panose="05000000000000000000" pitchFamily="2" charset="2"/>
              <a:buAutoNum type="alphaLcPeriod"/>
              <a:defRPr/>
            </a:pPr>
            <a:r>
              <a:rPr lang="en-US" dirty="0"/>
              <a:t>Animals</a:t>
            </a:r>
          </a:p>
          <a:p>
            <a:pPr marL="1360488" lvl="2" indent="-514350" eaLnBrk="1" hangingPunct="1">
              <a:buFont typeface="Wingdings" panose="05000000000000000000" pitchFamily="2" charset="2"/>
              <a:buAutoNum type="alphaLcPeriod"/>
              <a:defRPr/>
            </a:pPr>
            <a:r>
              <a:rPr lang="en-US" dirty="0"/>
              <a:t>Fungus</a:t>
            </a:r>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04A37ADB-3D84-4495-B6AE-FA0875E85ADD}"/>
              </a:ext>
            </a:extLst>
          </p:cNvPr>
          <p:cNvSpPr>
            <a:spLocks noGrp="1"/>
          </p:cNvSpPr>
          <p:nvPr>
            <p:ph type="title"/>
          </p:nvPr>
        </p:nvSpPr>
        <p:spPr/>
        <p:txBody>
          <a:bodyPr/>
          <a:lstStyle/>
          <a:p>
            <a:r>
              <a:rPr lang="en-US" altLang="en-US"/>
              <a:t>Assessment</a:t>
            </a:r>
          </a:p>
        </p:txBody>
      </p:sp>
      <p:sp>
        <p:nvSpPr>
          <p:cNvPr id="7171" name="Content Placeholder 2">
            <a:extLst>
              <a:ext uri="{FF2B5EF4-FFF2-40B4-BE49-F238E27FC236}">
                <a16:creationId xmlns:a16="http://schemas.microsoft.com/office/drawing/2014/main" id="{50693235-B314-4BC0-9615-F029553AAC88}"/>
              </a:ext>
            </a:extLst>
          </p:cNvPr>
          <p:cNvSpPr>
            <a:spLocks noGrp="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321D14A-5130-4DD1-B894-11A5E5A2EF4F}"/>
              </a:ext>
            </a:extLst>
          </p:cNvPr>
          <p:cNvSpPr>
            <a:spLocks noGrp="1" noChangeArrowheads="1"/>
          </p:cNvSpPr>
          <p:nvPr>
            <p:ph type="title"/>
          </p:nvPr>
        </p:nvSpPr>
        <p:spPr/>
        <p:txBody>
          <a:bodyPr/>
          <a:lstStyle/>
          <a:p>
            <a:pPr eaLnBrk="1" hangingPunct="1"/>
            <a:r>
              <a:rPr lang="en-US" altLang="en-US" dirty="0"/>
              <a:t>Question 18</a:t>
            </a:r>
          </a:p>
        </p:txBody>
      </p:sp>
      <p:sp>
        <p:nvSpPr>
          <p:cNvPr id="8195" name="Rectangle 8">
            <a:extLst>
              <a:ext uri="{FF2B5EF4-FFF2-40B4-BE49-F238E27FC236}">
                <a16:creationId xmlns:a16="http://schemas.microsoft.com/office/drawing/2014/main" id="{04190EE6-BB7F-4338-B668-8B3A1F5170E5}"/>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The ability to respond to a stimulus is an</a:t>
            </a:r>
          </a:p>
          <a:p>
            <a:pPr eaLnBrk="1" hangingPunct="1">
              <a:buFont typeface="Wingdings" panose="05000000000000000000" pitchFamily="2" charset="2"/>
              <a:buNone/>
            </a:pPr>
            <a:r>
              <a:rPr lang="en-US" altLang="en-US" sz="2400"/>
              <a:t>	 example of — </a:t>
            </a:r>
          </a:p>
          <a:p>
            <a:pPr marL="1368425" lvl="2" indent="-514350" eaLnBrk="1" hangingPunct="1">
              <a:buFont typeface="Arial" panose="020B0604020202020204" pitchFamily="34" charset="0"/>
              <a:buAutoNum type="alphaLcPeriod"/>
            </a:pPr>
            <a:r>
              <a:rPr lang="en-US" altLang="en-US"/>
              <a:t>Sensitivity</a:t>
            </a:r>
          </a:p>
          <a:p>
            <a:pPr marL="1368425" lvl="2" indent="-514350" eaLnBrk="1" hangingPunct="1">
              <a:buFont typeface="Arial" panose="020B0604020202020204" pitchFamily="34" charset="0"/>
              <a:buAutoNum type="alphaLcPeriod"/>
            </a:pPr>
            <a:r>
              <a:rPr lang="en-US" altLang="en-US"/>
              <a:t>Homeostasis</a:t>
            </a:r>
          </a:p>
          <a:p>
            <a:pPr marL="1368425" lvl="2" indent="-514350" eaLnBrk="1" hangingPunct="1">
              <a:buFont typeface="Arial" panose="020B0604020202020204" pitchFamily="34" charset="0"/>
              <a:buAutoNum type="alphaLcPeriod"/>
            </a:pPr>
            <a:r>
              <a:rPr lang="en-US" altLang="en-US"/>
              <a:t>Ordered complexity</a:t>
            </a:r>
          </a:p>
          <a:p>
            <a:pPr marL="1368425" lvl="2" indent="-514350" eaLnBrk="1" hangingPunct="1">
              <a:buFont typeface="Arial" panose="020B0604020202020204" pitchFamily="34" charset="0"/>
              <a:buAutoNum type="alphaLcPeriod"/>
            </a:pPr>
            <a:r>
              <a:rPr lang="en-US" altLang="en-US"/>
              <a:t>Cellular organization</a:t>
            </a:r>
          </a:p>
          <a:p>
            <a:pPr marL="1368425" lvl="2" indent="-514350" eaLnBrk="1" hangingPunct="1">
              <a:buFont typeface="Arial" panose="020B0604020202020204" pitchFamily="34" charset="0"/>
              <a:buAutoNum type="alphaLcPeriod"/>
            </a:pPr>
            <a:r>
              <a:rPr lang="en-US" altLang="en-US"/>
              <a:t>Evolutionary adaptation</a:t>
            </a:r>
          </a:p>
          <a:p>
            <a:pPr eaLnBrk="1" hangingPunct="1">
              <a:buFont typeface="Wingdings" panose="05000000000000000000" pitchFamily="2" charset="2"/>
              <a:buNone/>
            </a:pPr>
            <a:endParaRPr lang="en-US"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617F0F64-B83F-4B43-AF1E-035262358AB5}"/>
              </a:ext>
            </a:extLst>
          </p:cNvPr>
          <p:cNvSpPr>
            <a:spLocks noGrp="1" noChangeArrowheads="1"/>
          </p:cNvSpPr>
          <p:nvPr>
            <p:ph type="title"/>
          </p:nvPr>
        </p:nvSpPr>
        <p:spPr/>
        <p:txBody>
          <a:bodyPr/>
          <a:lstStyle/>
          <a:p>
            <a:pPr eaLnBrk="1" hangingPunct="1"/>
            <a:r>
              <a:rPr lang="en-US" altLang="en-US" dirty="0"/>
              <a:t>Question 19</a:t>
            </a:r>
          </a:p>
        </p:txBody>
      </p:sp>
      <p:sp>
        <p:nvSpPr>
          <p:cNvPr id="11267" name="Rectangle 6">
            <a:extLst>
              <a:ext uri="{FF2B5EF4-FFF2-40B4-BE49-F238E27FC236}">
                <a16:creationId xmlns:a16="http://schemas.microsoft.com/office/drawing/2014/main" id="{ECFC9ECA-8974-416B-9B74-215B6C0154F1}"/>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Populations and resources grow at the same rate.</a:t>
            </a:r>
          </a:p>
          <a:p>
            <a:pPr marL="1360488" lvl="2" indent="-514350" eaLnBrk="1" hangingPunct="1">
              <a:buFont typeface="Wingdings" panose="05000000000000000000" pitchFamily="2" charset="2"/>
              <a:buAutoNum type="alphaLcPeriod"/>
              <a:defRPr/>
            </a:pPr>
            <a:r>
              <a:rPr lang="en-US" dirty="0"/>
              <a:t>This is true</a:t>
            </a:r>
          </a:p>
          <a:p>
            <a:pPr marL="1360488" lvl="2" indent="-514350" eaLnBrk="1" hangingPunct="1">
              <a:buFont typeface="Wingdings" panose="05000000000000000000" pitchFamily="2" charset="2"/>
              <a:buAutoNum type="alphaLcPeriod"/>
              <a:defRPr/>
            </a:pPr>
            <a:r>
              <a:rPr lang="en-US" dirty="0"/>
              <a:t>This is false</a:t>
            </a:r>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0ED06855-B1D2-47D6-A15A-A3E5A6329EE4}"/>
              </a:ext>
            </a:extLst>
          </p:cNvPr>
          <p:cNvSpPr>
            <a:spLocks noGrp="1" noChangeArrowheads="1"/>
          </p:cNvSpPr>
          <p:nvPr>
            <p:ph type="title"/>
          </p:nvPr>
        </p:nvSpPr>
        <p:spPr/>
        <p:txBody>
          <a:bodyPr/>
          <a:lstStyle/>
          <a:p>
            <a:pPr eaLnBrk="1" hangingPunct="1"/>
            <a:r>
              <a:rPr lang="en-US" altLang="en-US" dirty="0"/>
              <a:t>Question 20</a:t>
            </a:r>
          </a:p>
        </p:txBody>
      </p:sp>
      <p:sp>
        <p:nvSpPr>
          <p:cNvPr id="11267" name="Rectangle 6">
            <a:extLst>
              <a:ext uri="{FF2B5EF4-FFF2-40B4-BE49-F238E27FC236}">
                <a16:creationId xmlns:a16="http://schemas.microsoft.com/office/drawing/2014/main" id="{3C908C57-B16A-4917-B4F6-7867E66E1040}"/>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All the populations of different species living in one area would be categorized as –</a:t>
            </a:r>
          </a:p>
          <a:p>
            <a:pPr marL="1360488" lvl="2" indent="-514350" eaLnBrk="1" hangingPunct="1">
              <a:buFont typeface="Wingdings" panose="05000000000000000000" pitchFamily="2" charset="2"/>
              <a:buAutoNum type="alphaLcPeriod"/>
              <a:defRPr/>
            </a:pPr>
            <a:r>
              <a:rPr lang="en-US" dirty="0"/>
              <a:t>A genus</a:t>
            </a:r>
          </a:p>
          <a:p>
            <a:pPr marL="1360488" lvl="2" indent="-514350" eaLnBrk="1" hangingPunct="1">
              <a:buFont typeface="Wingdings" panose="05000000000000000000" pitchFamily="2" charset="2"/>
              <a:buAutoNum type="alphaLcPeriod"/>
              <a:defRPr/>
            </a:pPr>
            <a:r>
              <a:rPr lang="en-US" dirty="0"/>
              <a:t>An ecosystem</a:t>
            </a:r>
          </a:p>
          <a:p>
            <a:pPr marL="1360488" lvl="2" indent="-514350" eaLnBrk="1" hangingPunct="1">
              <a:buFont typeface="Wingdings" panose="05000000000000000000" pitchFamily="2" charset="2"/>
              <a:buAutoNum type="alphaLcPeriod"/>
              <a:defRPr/>
            </a:pPr>
            <a:r>
              <a:rPr lang="en-US" dirty="0"/>
              <a:t>A community</a:t>
            </a:r>
          </a:p>
          <a:p>
            <a:pPr marL="1360488" lvl="2" indent="-514350" eaLnBrk="1" hangingPunct="1">
              <a:buFont typeface="Wingdings" panose="05000000000000000000" pitchFamily="2" charset="2"/>
              <a:buAutoNum type="alphaLcPeriod"/>
              <a:defRPr/>
            </a:pPr>
            <a:r>
              <a:rPr lang="en-US" dirty="0"/>
              <a:t>A genome</a:t>
            </a:r>
          </a:p>
          <a:p>
            <a:pPr marL="1360488" lvl="2" indent="-514350" eaLnBrk="1" hangingPunct="1">
              <a:buFont typeface="Wingdings" panose="05000000000000000000" pitchFamily="2" charset="2"/>
              <a:buAutoNum type="alphaLcPeriod"/>
              <a:defRPr/>
            </a:pPr>
            <a:r>
              <a:rPr lang="en-US" dirty="0"/>
              <a:t>A biosphere</a:t>
            </a:r>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23C197A5-3F44-4973-A92E-3E379991AC21}"/>
              </a:ext>
            </a:extLst>
          </p:cNvPr>
          <p:cNvSpPr>
            <a:spLocks noGrp="1" noChangeArrowheads="1"/>
          </p:cNvSpPr>
          <p:nvPr>
            <p:ph type="title"/>
          </p:nvPr>
        </p:nvSpPr>
        <p:spPr/>
        <p:txBody>
          <a:bodyPr/>
          <a:lstStyle/>
          <a:p>
            <a:pPr eaLnBrk="1" hangingPunct="1"/>
            <a:r>
              <a:rPr lang="en-US" altLang="en-US" dirty="0"/>
              <a:t>Question 21</a:t>
            </a:r>
          </a:p>
        </p:txBody>
      </p:sp>
      <p:sp>
        <p:nvSpPr>
          <p:cNvPr id="11267" name="Rectangle 6">
            <a:extLst>
              <a:ext uri="{FF2B5EF4-FFF2-40B4-BE49-F238E27FC236}">
                <a16:creationId xmlns:a16="http://schemas.microsoft.com/office/drawing/2014/main" id="{AC1BB36E-1F8C-4A1B-9A99-90AD7A991A2F}"/>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Who wrote </a:t>
            </a:r>
            <a:r>
              <a:rPr lang="en-US" sz="2400" i="1" dirty="0"/>
              <a:t>On the Origin of Species by Means of Natural Selection</a:t>
            </a:r>
            <a:r>
              <a:rPr lang="en-US" sz="2400" dirty="0"/>
              <a:t>?</a:t>
            </a:r>
          </a:p>
          <a:p>
            <a:pPr marL="1360488" lvl="2" indent="-514350" eaLnBrk="1" hangingPunct="1">
              <a:buFont typeface="Wingdings" panose="05000000000000000000" pitchFamily="2" charset="2"/>
              <a:buAutoNum type="alphaLcPeriod"/>
              <a:defRPr/>
            </a:pPr>
            <a:r>
              <a:rPr lang="en-US" dirty="0"/>
              <a:t>Thomas Malthus</a:t>
            </a:r>
          </a:p>
          <a:p>
            <a:pPr marL="1360488" lvl="2" indent="-514350" eaLnBrk="1" hangingPunct="1">
              <a:buFont typeface="Wingdings" panose="05000000000000000000" pitchFamily="2" charset="2"/>
              <a:buAutoNum type="alphaLcPeriod"/>
              <a:defRPr/>
            </a:pPr>
            <a:r>
              <a:rPr lang="en-US" dirty="0"/>
              <a:t>Alfred Wallace</a:t>
            </a:r>
          </a:p>
          <a:p>
            <a:pPr marL="1360488" lvl="2" indent="-514350" eaLnBrk="1" hangingPunct="1">
              <a:buFont typeface="Wingdings" panose="05000000000000000000" pitchFamily="2" charset="2"/>
              <a:buAutoNum type="alphaLcPeriod"/>
              <a:defRPr/>
            </a:pPr>
            <a:r>
              <a:rPr lang="en-US" dirty="0"/>
              <a:t>Charles Darwin</a:t>
            </a:r>
          </a:p>
          <a:p>
            <a:pPr marL="1360488" lvl="2" indent="-514350" eaLnBrk="1" hangingPunct="1">
              <a:buFont typeface="Wingdings" panose="05000000000000000000" pitchFamily="2" charset="2"/>
              <a:buAutoNum type="alphaLcPeriod"/>
              <a:defRPr/>
            </a:pPr>
            <a:r>
              <a:rPr lang="en-US" dirty="0"/>
              <a:t>Charles Lyell</a:t>
            </a:r>
          </a:p>
          <a:p>
            <a:pPr marL="1360488" lvl="2" indent="-514350" eaLnBrk="1" hangingPunct="1">
              <a:buFont typeface="Wingdings" panose="05000000000000000000" pitchFamily="2" charset="2"/>
              <a:buAutoNum type="alphaLcPeriod"/>
              <a:defRPr/>
            </a:pPr>
            <a:r>
              <a:rPr lang="en-US" dirty="0"/>
              <a:t>Francis Beaufort</a:t>
            </a:r>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1B44FEE2-58AB-422B-92BE-F1CF2A41B20D}"/>
              </a:ext>
            </a:extLst>
          </p:cNvPr>
          <p:cNvSpPr>
            <a:spLocks noGrp="1" noChangeArrowheads="1"/>
          </p:cNvSpPr>
          <p:nvPr>
            <p:ph type="title"/>
          </p:nvPr>
        </p:nvSpPr>
        <p:spPr/>
        <p:txBody>
          <a:bodyPr/>
          <a:lstStyle/>
          <a:p>
            <a:pPr eaLnBrk="1" hangingPunct="1"/>
            <a:r>
              <a:rPr lang="en-US" altLang="en-US" dirty="0"/>
              <a:t>Question 22</a:t>
            </a:r>
          </a:p>
        </p:txBody>
      </p:sp>
      <p:sp>
        <p:nvSpPr>
          <p:cNvPr id="11267" name="Rectangle 6">
            <a:extLst>
              <a:ext uri="{FF2B5EF4-FFF2-40B4-BE49-F238E27FC236}">
                <a16:creationId xmlns:a16="http://schemas.microsoft.com/office/drawing/2014/main" id="{29195E50-65D7-4A7C-A03C-EFCDBD3D66AC}"/>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All the organisms and the physical environments on earth constitute the –</a:t>
            </a:r>
          </a:p>
          <a:p>
            <a:pPr marL="1360488" lvl="2" indent="-514350" eaLnBrk="1" hangingPunct="1">
              <a:buFont typeface="Wingdings" panose="05000000000000000000" pitchFamily="2" charset="2"/>
              <a:buAutoNum type="alphaLcPeriod"/>
              <a:defRPr/>
            </a:pPr>
            <a:r>
              <a:rPr lang="en-US" dirty="0"/>
              <a:t>Community</a:t>
            </a:r>
          </a:p>
          <a:p>
            <a:pPr marL="1360488" lvl="2" indent="-514350" eaLnBrk="1" hangingPunct="1">
              <a:buFont typeface="Wingdings" panose="05000000000000000000" pitchFamily="2" charset="2"/>
              <a:buAutoNum type="alphaLcPeriod"/>
              <a:defRPr/>
            </a:pPr>
            <a:r>
              <a:rPr lang="en-US" dirty="0"/>
              <a:t>Ecosystem</a:t>
            </a:r>
          </a:p>
          <a:p>
            <a:pPr marL="1360488" lvl="2" indent="-514350" eaLnBrk="1" hangingPunct="1">
              <a:buFont typeface="Wingdings" panose="05000000000000000000" pitchFamily="2" charset="2"/>
              <a:buAutoNum type="alphaLcPeriod"/>
              <a:defRPr/>
            </a:pPr>
            <a:r>
              <a:rPr lang="en-US" dirty="0"/>
              <a:t>Genus</a:t>
            </a:r>
          </a:p>
          <a:p>
            <a:pPr marL="1360488" lvl="2" indent="-514350" eaLnBrk="1" hangingPunct="1">
              <a:buFont typeface="Wingdings" panose="05000000000000000000" pitchFamily="2" charset="2"/>
              <a:buAutoNum type="alphaLcPeriod"/>
              <a:defRPr/>
            </a:pPr>
            <a:r>
              <a:rPr lang="en-US" dirty="0"/>
              <a:t>Genome</a:t>
            </a:r>
          </a:p>
          <a:p>
            <a:pPr marL="1360488" lvl="2" indent="-514350" eaLnBrk="1" hangingPunct="1">
              <a:buFont typeface="Wingdings" panose="05000000000000000000" pitchFamily="2" charset="2"/>
              <a:buAutoNum type="alphaLcPeriod"/>
              <a:defRPr/>
            </a:pPr>
            <a:r>
              <a:rPr lang="en-US" dirty="0"/>
              <a:t>Biosphere</a:t>
            </a:r>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703D4130-F7F2-4B48-B817-1DFCAEA6641A}"/>
              </a:ext>
            </a:extLst>
          </p:cNvPr>
          <p:cNvSpPr>
            <a:spLocks noGrp="1" noChangeArrowheads="1"/>
          </p:cNvSpPr>
          <p:nvPr>
            <p:ph type="title"/>
          </p:nvPr>
        </p:nvSpPr>
        <p:spPr/>
        <p:txBody>
          <a:bodyPr/>
          <a:lstStyle/>
          <a:p>
            <a:pPr eaLnBrk="1" hangingPunct="1"/>
            <a:r>
              <a:rPr lang="en-US" altLang="en-US" dirty="0"/>
              <a:t>Question 23</a:t>
            </a:r>
          </a:p>
        </p:txBody>
      </p:sp>
      <p:sp>
        <p:nvSpPr>
          <p:cNvPr id="19459" name="Rectangle 6">
            <a:extLst>
              <a:ext uri="{FF2B5EF4-FFF2-40B4-BE49-F238E27FC236}">
                <a16:creationId xmlns:a16="http://schemas.microsoft.com/office/drawing/2014/main" id="{66E732D4-DC8F-4656-BEF4-50C45C2A4136}"/>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Gregor Mendel carried out breeding experiments with garden peas in his monastery.  Based on his experimental results he was able to explain how traits are inherited. This would be an example of deductive reasoning.</a:t>
            </a:r>
          </a:p>
          <a:p>
            <a:pPr marL="1347788" lvl="2" indent="-457200" eaLnBrk="1" hangingPunct="1">
              <a:buFont typeface="Arial" panose="020B0604020202020204" pitchFamily="34" charset="0"/>
              <a:buAutoNum type="alphaLcPeriod"/>
            </a:pPr>
            <a:r>
              <a:rPr lang="en-US" altLang="en-US"/>
              <a:t>This is true</a:t>
            </a:r>
          </a:p>
          <a:p>
            <a:pPr marL="1347788" lvl="2" indent="-457200" eaLnBrk="1" hangingPunct="1">
              <a:buFont typeface="Arial" panose="020B0604020202020204" pitchFamily="34" charset="0"/>
              <a:buAutoNum type="alphaLcPeriod"/>
            </a:pPr>
            <a:r>
              <a:rPr lang="en-US" altLang="en-US"/>
              <a:t>This is false</a:t>
            </a:r>
          </a:p>
          <a:p>
            <a:pPr eaLnBrk="1" hangingPunct="1">
              <a:lnSpc>
                <a:spcPct val="80000"/>
              </a:lnSpc>
              <a:buFont typeface="Wingdings" panose="05000000000000000000" pitchFamily="2" charset="2"/>
              <a:buNone/>
            </a:pPr>
            <a:endParaRPr lang="en-US" altLang="en-US" sz="14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D014D434-E15F-40AA-9E54-8EEE4488AE5D}"/>
              </a:ext>
            </a:extLst>
          </p:cNvPr>
          <p:cNvSpPr>
            <a:spLocks noGrp="1" noChangeArrowheads="1"/>
          </p:cNvSpPr>
          <p:nvPr>
            <p:ph type="title"/>
          </p:nvPr>
        </p:nvSpPr>
        <p:spPr/>
        <p:txBody>
          <a:bodyPr/>
          <a:lstStyle/>
          <a:p>
            <a:pPr eaLnBrk="1" hangingPunct="1"/>
            <a:r>
              <a:rPr lang="en-US" altLang="en-US" dirty="0"/>
              <a:t>Question 24</a:t>
            </a:r>
          </a:p>
        </p:txBody>
      </p:sp>
      <p:sp>
        <p:nvSpPr>
          <p:cNvPr id="20483" name="Rectangle 6">
            <a:extLst>
              <a:ext uri="{FF2B5EF4-FFF2-40B4-BE49-F238E27FC236}">
                <a16:creationId xmlns:a16="http://schemas.microsoft.com/office/drawing/2014/main" id="{8DE91630-BC79-44A7-BD13-87F020E306DF}"/>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a:t>	</a:t>
            </a:r>
            <a:r>
              <a:rPr lang="en-US" altLang="en-US" sz="2400"/>
              <a:t>Birds, bees, and bats have all evolved wings but have different evolutionary histories. The wings of these animals are examples of –</a:t>
            </a:r>
          </a:p>
          <a:p>
            <a:pPr marL="1368425" lvl="2" indent="-514350" eaLnBrk="1" hangingPunct="1">
              <a:buFont typeface="Arial" panose="020B0604020202020204" pitchFamily="34" charset="0"/>
              <a:buAutoNum type="alphaLcPeriod"/>
            </a:pPr>
            <a:r>
              <a:rPr lang="en-US" altLang="en-US"/>
              <a:t>Evolutionary structures</a:t>
            </a:r>
          </a:p>
          <a:p>
            <a:pPr marL="1368425" lvl="2" indent="-514350" eaLnBrk="1" hangingPunct="1">
              <a:buFont typeface="Arial" panose="020B0604020202020204" pitchFamily="34" charset="0"/>
              <a:buAutoNum type="alphaLcPeriod"/>
            </a:pPr>
            <a:r>
              <a:rPr lang="en-US" altLang="en-US"/>
              <a:t>Analogous structures</a:t>
            </a:r>
          </a:p>
          <a:p>
            <a:pPr marL="1368425" lvl="2" indent="-514350" eaLnBrk="1" hangingPunct="1">
              <a:buFont typeface="Arial" panose="020B0604020202020204" pitchFamily="34" charset="0"/>
              <a:buAutoNum type="alphaLcPeriod"/>
            </a:pPr>
            <a:r>
              <a:rPr lang="en-US" altLang="en-US"/>
              <a:t>Homologous structures</a:t>
            </a:r>
          </a:p>
          <a:p>
            <a:pPr marL="1368425" lvl="2" indent="-514350" eaLnBrk="1" hangingPunct="1">
              <a:buFont typeface="Arial" panose="020B0604020202020204" pitchFamily="34" charset="0"/>
              <a:buAutoNum type="alphaLcPeriod"/>
            </a:pPr>
            <a:r>
              <a:rPr lang="en-US" altLang="en-US"/>
              <a:t>Vestigial structures</a:t>
            </a:r>
          </a:p>
          <a:p>
            <a:pPr eaLnBrk="1" hangingPunct="1">
              <a:lnSpc>
                <a:spcPct val="90000"/>
              </a:lnSpc>
              <a:buFont typeface="Wingdings" panose="05000000000000000000" pitchFamily="2" charset="2"/>
              <a:buNone/>
            </a:pPr>
            <a:endParaRPr lang="en-US"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427C7C94-AF05-49F9-A5ED-6A38DC3469A6}"/>
              </a:ext>
            </a:extLst>
          </p:cNvPr>
          <p:cNvSpPr>
            <a:spLocks noGrp="1" noChangeArrowheads="1"/>
          </p:cNvSpPr>
          <p:nvPr>
            <p:ph type="title"/>
          </p:nvPr>
        </p:nvSpPr>
        <p:spPr/>
        <p:txBody>
          <a:bodyPr/>
          <a:lstStyle/>
          <a:p>
            <a:pPr eaLnBrk="1" hangingPunct="1"/>
            <a:r>
              <a:rPr lang="en-US" altLang="en-US" dirty="0"/>
              <a:t>Question 25</a:t>
            </a:r>
          </a:p>
        </p:txBody>
      </p:sp>
      <p:sp>
        <p:nvSpPr>
          <p:cNvPr id="21507" name="Rectangle 6">
            <a:extLst>
              <a:ext uri="{FF2B5EF4-FFF2-40B4-BE49-F238E27FC236}">
                <a16:creationId xmlns:a16="http://schemas.microsoft.com/office/drawing/2014/main" id="{2FCD0A92-A260-41AF-A8B4-61BFAA8B7A81}"/>
              </a:ext>
            </a:extLst>
          </p:cNvPr>
          <p:cNvSpPr>
            <a:spLocks noGrp="1" noChangeArrowheads="1"/>
          </p:cNvSpPr>
          <p:nvPr>
            <p:ph type="body" idx="1"/>
          </p:nvPr>
        </p:nvSpPr>
        <p:spPr>
          <a:xfrm>
            <a:off x="990600" y="2057400"/>
            <a:ext cx="7661275" cy="4114800"/>
          </a:xfrm>
        </p:spPr>
        <p:txBody>
          <a:bodyPr/>
          <a:lstStyle/>
          <a:p>
            <a:pPr eaLnBrk="1" hangingPunct="1">
              <a:buFont typeface="Wingdings" panose="05000000000000000000" pitchFamily="2" charset="2"/>
              <a:buNone/>
            </a:pPr>
            <a:r>
              <a:rPr lang="en-US" altLang="en-US" sz="2400"/>
              <a:t>	In a population of snails the individuals with the thickest shells survive and reproduce more than those with thinner shells. Assuming shell thickness is a heritable trait, what should happen to the mean shell thickness in a population of snails over time?</a:t>
            </a:r>
          </a:p>
          <a:p>
            <a:pPr marL="1311275" lvl="2" indent="-457200" eaLnBrk="1" hangingPunct="1">
              <a:buFont typeface="Arial" panose="020B0604020202020204" pitchFamily="34" charset="0"/>
              <a:buAutoNum type="alphaLcPeriod"/>
            </a:pPr>
            <a:r>
              <a:rPr lang="en-US" altLang="en-US"/>
              <a:t>Increase</a:t>
            </a:r>
          </a:p>
          <a:p>
            <a:pPr marL="1311275" lvl="2" indent="-457200" eaLnBrk="1" hangingPunct="1">
              <a:buFont typeface="Arial" panose="020B0604020202020204" pitchFamily="34" charset="0"/>
              <a:buAutoNum type="alphaLcPeriod"/>
            </a:pPr>
            <a:r>
              <a:rPr lang="en-US" altLang="en-US"/>
              <a:t>Decrease</a:t>
            </a:r>
          </a:p>
          <a:p>
            <a:pPr marL="1311275" lvl="2" indent="-457200" eaLnBrk="1" hangingPunct="1">
              <a:buFont typeface="Arial" panose="020B0604020202020204" pitchFamily="34" charset="0"/>
              <a:buAutoNum type="alphaLcPeriod"/>
            </a:pPr>
            <a:r>
              <a:rPr lang="en-US" altLang="en-US"/>
              <a:t>Remain the same</a:t>
            </a:r>
          </a:p>
          <a:p>
            <a:pPr marL="1311275" lvl="2" indent="-457200" eaLnBrk="1" hangingPunct="1">
              <a:buFont typeface="Arial" panose="020B0604020202020204" pitchFamily="34" charset="0"/>
              <a:buAutoNum type="alphaLcPeriod"/>
            </a:pPr>
            <a:r>
              <a:rPr lang="en-US" altLang="en-US"/>
              <a:t>There would be no pattern</a:t>
            </a:r>
          </a:p>
          <a:p>
            <a:pPr eaLnBrk="1" hangingPunct="1">
              <a:buFont typeface="Wingdings" panose="05000000000000000000" pitchFamily="2" charset="2"/>
              <a:buNone/>
            </a:pPr>
            <a:endParaRPr lang="en-US" altLang="en-US" sz="24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3C22516C-86C0-4319-B8DD-7CE9884291EF}"/>
              </a:ext>
            </a:extLst>
          </p:cNvPr>
          <p:cNvSpPr>
            <a:spLocks noGrp="1" noChangeArrowheads="1"/>
          </p:cNvSpPr>
          <p:nvPr>
            <p:ph type="title"/>
          </p:nvPr>
        </p:nvSpPr>
        <p:spPr/>
        <p:txBody>
          <a:bodyPr/>
          <a:lstStyle/>
          <a:p>
            <a:pPr eaLnBrk="1" hangingPunct="1"/>
            <a:r>
              <a:rPr lang="en-US" altLang="en-US" dirty="0"/>
              <a:t>Question 26</a:t>
            </a:r>
          </a:p>
        </p:txBody>
      </p:sp>
      <p:sp>
        <p:nvSpPr>
          <p:cNvPr id="19459" name="Rectangle 6">
            <a:extLst>
              <a:ext uri="{FF2B5EF4-FFF2-40B4-BE49-F238E27FC236}">
                <a16:creationId xmlns:a16="http://schemas.microsoft.com/office/drawing/2014/main" id="{3CED0F30-4723-4FA3-A1FA-5CF89B210C9C}"/>
              </a:ext>
            </a:extLst>
          </p:cNvPr>
          <p:cNvSpPr>
            <a:spLocks noGrp="1" noChangeArrowheads="1"/>
          </p:cNvSpPr>
          <p:nvPr>
            <p:ph type="body" idx="1"/>
          </p:nvPr>
        </p:nvSpPr>
        <p:spPr>
          <a:xfrm>
            <a:off x="1066800" y="1828800"/>
            <a:ext cx="7661275" cy="4114800"/>
          </a:xfrm>
        </p:spPr>
        <p:txBody>
          <a:bodyPr/>
          <a:lstStyle/>
          <a:p>
            <a:pPr eaLnBrk="1" hangingPunct="1">
              <a:lnSpc>
                <a:spcPct val="90000"/>
              </a:lnSpc>
              <a:buFont typeface="Wingdings" panose="05000000000000000000" pitchFamily="2" charset="2"/>
              <a:buNone/>
            </a:pPr>
            <a:r>
              <a:rPr lang="en-US" altLang="en-US" sz="2400"/>
              <a:t>	The hypothesis in a seed germination experiment is as follows:  Light is necessary for lettuce seed germination.  Groups of lettuce seeds are placed in light with warm temperatures and adequate moisture.  Another set of identical seeds is placed in the dark under the same conditions. What is the dependent variable? </a:t>
            </a:r>
          </a:p>
          <a:p>
            <a:pPr marL="1360488" lvl="2" indent="-514350" eaLnBrk="1" hangingPunct="1">
              <a:lnSpc>
                <a:spcPct val="90000"/>
              </a:lnSpc>
              <a:buFont typeface="Wingdings" panose="05000000000000000000" pitchFamily="2" charset="2"/>
              <a:buAutoNum type="alphaLcPeriod"/>
            </a:pPr>
            <a:r>
              <a:rPr lang="en-US" altLang="en-US"/>
              <a:t>Light</a:t>
            </a:r>
          </a:p>
          <a:p>
            <a:pPr marL="1360488" lvl="2" indent="-514350" eaLnBrk="1" hangingPunct="1">
              <a:lnSpc>
                <a:spcPct val="90000"/>
              </a:lnSpc>
              <a:buFont typeface="Wingdings" panose="05000000000000000000" pitchFamily="2" charset="2"/>
              <a:buAutoNum type="alphaLcPeriod"/>
            </a:pPr>
            <a:r>
              <a:rPr lang="en-US" altLang="en-US"/>
              <a:t>Temperature</a:t>
            </a:r>
          </a:p>
          <a:p>
            <a:pPr marL="1360488" lvl="2" indent="-514350" eaLnBrk="1" hangingPunct="1">
              <a:lnSpc>
                <a:spcPct val="90000"/>
              </a:lnSpc>
              <a:buFont typeface="Wingdings" panose="05000000000000000000" pitchFamily="2" charset="2"/>
              <a:buAutoNum type="alphaLcPeriod"/>
            </a:pPr>
            <a:r>
              <a:rPr lang="en-US" altLang="en-US"/>
              <a:t>Germination rate</a:t>
            </a:r>
          </a:p>
          <a:p>
            <a:pPr marL="1360488" lvl="2" indent="-514350" eaLnBrk="1" hangingPunct="1">
              <a:lnSpc>
                <a:spcPct val="90000"/>
              </a:lnSpc>
              <a:buFont typeface="Wingdings" panose="05000000000000000000" pitchFamily="2" charset="2"/>
              <a:buAutoNum type="alphaLcPeriod"/>
            </a:pPr>
            <a:r>
              <a:rPr lang="en-US" altLang="en-US"/>
              <a:t>Type of plant</a:t>
            </a:r>
          </a:p>
          <a:p>
            <a:pPr eaLnBrk="1" hangingPunct="1">
              <a:lnSpc>
                <a:spcPct val="90000"/>
              </a:lnSpc>
              <a:buFont typeface="Wingdings" panose="05000000000000000000" pitchFamily="2" charset="2"/>
              <a:buAutoNum type="alphaLcPeriod"/>
            </a:pPr>
            <a:endParaRPr lang="en-US" altLang="en-US" sz="24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0A16EB6E-74C3-4B2F-A693-EB5E4CE76EC2}"/>
              </a:ext>
            </a:extLst>
          </p:cNvPr>
          <p:cNvSpPr>
            <a:spLocks noGrp="1" noChangeArrowheads="1"/>
          </p:cNvSpPr>
          <p:nvPr>
            <p:ph type="title"/>
          </p:nvPr>
        </p:nvSpPr>
        <p:spPr/>
        <p:txBody>
          <a:bodyPr/>
          <a:lstStyle/>
          <a:p>
            <a:pPr eaLnBrk="1" hangingPunct="1"/>
            <a:r>
              <a:rPr lang="en-US" altLang="en-US" dirty="0"/>
              <a:t>Answer Key</a:t>
            </a:r>
          </a:p>
        </p:txBody>
      </p:sp>
      <p:sp>
        <p:nvSpPr>
          <p:cNvPr id="25603" name="Rectangle 3">
            <a:extLst>
              <a:ext uri="{FF2B5EF4-FFF2-40B4-BE49-F238E27FC236}">
                <a16:creationId xmlns:a16="http://schemas.microsoft.com/office/drawing/2014/main" id="{B389636E-A5CA-4434-861F-467CF9BC7784}"/>
              </a:ext>
            </a:extLst>
          </p:cNvPr>
          <p:cNvSpPr>
            <a:spLocks noGrp="1" noChangeArrowheads="1"/>
          </p:cNvSpPr>
          <p:nvPr>
            <p:ph type="body" sz="half" idx="1"/>
          </p:nvPr>
        </p:nvSpPr>
        <p:spPr>
          <a:xfrm>
            <a:off x="9144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B (False)</a:t>
            </a:r>
          </a:p>
          <a:p>
            <a:pPr marL="457200" indent="-457200" eaLnBrk="1" hangingPunct="1">
              <a:lnSpc>
                <a:spcPct val="90000"/>
              </a:lnSpc>
              <a:buFont typeface="Wingdings" panose="05000000000000000000" pitchFamily="2" charset="2"/>
              <a:buAutoNum type="arabicPeriod"/>
            </a:pPr>
            <a:r>
              <a:rPr lang="en-US" altLang="en-US" sz="2400"/>
              <a:t>B </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p:txBody>
      </p:sp>
      <p:sp>
        <p:nvSpPr>
          <p:cNvPr id="25604" name="Rectangle 6">
            <a:extLst>
              <a:ext uri="{FF2B5EF4-FFF2-40B4-BE49-F238E27FC236}">
                <a16:creationId xmlns:a16="http://schemas.microsoft.com/office/drawing/2014/main" id="{B1CE9154-C8FE-40E4-87DB-E92352B347BE}"/>
              </a:ext>
            </a:extLst>
          </p:cNvPr>
          <p:cNvSpPr>
            <a:spLocks noChangeArrowheads="1"/>
          </p:cNvSpPr>
          <p:nvPr/>
        </p:nvSpPr>
        <p:spPr bwMode="auto">
          <a:xfrm>
            <a:off x="3962400" y="1981200"/>
            <a:ext cx="49530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2"/>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 (False)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 (False)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None/>
            </a:pPr>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C474ADF3-4C54-4B54-9250-D7A0F76A97FD}"/>
              </a:ext>
            </a:extLst>
          </p:cNvPr>
          <p:cNvSpPr>
            <a:spLocks noGrp="1" noChangeArrowheads="1"/>
          </p:cNvSpPr>
          <p:nvPr>
            <p:ph type="title"/>
          </p:nvPr>
        </p:nvSpPr>
        <p:spPr/>
        <p:txBody>
          <a:bodyPr/>
          <a:lstStyle/>
          <a:p>
            <a:pPr eaLnBrk="1" hangingPunct="1"/>
            <a:r>
              <a:rPr lang="en-US" altLang="en-US"/>
              <a:t>Question 1</a:t>
            </a:r>
          </a:p>
        </p:txBody>
      </p:sp>
      <p:sp>
        <p:nvSpPr>
          <p:cNvPr id="8195" name="Rectangle 8">
            <a:extLst>
              <a:ext uri="{FF2B5EF4-FFF2-40B4-BE49-F238E27FC236}">
                <a16:creationId xmlns:a16="http://schemas.microsoft.com/office/drawing/2014/main" id="{096EFCEE-AD5F-4A21-954A-9231F03AEE76}"/>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The ability to respond to a stimulus is an</a:t>
            </a:r>
          </a:p>
          <a:p>
            <a:pPr eaLnBrk="1" hangingPunct="1">
              <a:buFont typeface="Wingdings" panose="05000000000000000000" pitchFamily="2" charset="2"/>
              <a:buNone/>
            </a:pPr>
            <a:r>
              <a:rPr lang="en-US" altLang="en-US" sz="2400"/>
              <a:t>	 example of — </a:t>
            </a:r>
          </a:p>
          <a:p>
            <a:pPr marL="1368425" lvl="2" indent="-514350" eaLnBrk="1" hangingPunct="1">
              <a:buFont typeface="Arial" panose="020B0604020202020204" pitchFamily="34" charset="0"/>
              <a:buAutoNum type="alphaLcPeriod"/>
            </a:pPr>
            <a:r>
              <a:rPr lang="en-US" altLang="en-US"/>
              <a:t>Sensitivity</a:t>
            </a:r>
          </a:p>
          <a:p>
            <a:pPr marL="1368425" lvl="2" indent="-514350" eaLnBrk="1" hangingPunct="1">
              <a:buFont typeface="Arial" panose="020B0604020202020204" pitchFamily="34" charset="0"/>
              <a:buAutoNum type="alphaLcPeriod"/>
            </a:pPr>
            <a:r>
              <a:rPr lang="en-US" altLang="en-US"/>
              <a:t>Homeostasis</a:t>
            </a:r>
          </a:p>
          <a:p>
            <a:pPr marL="1368425" lvl="2" indent="-514350" eaLnBrk="1" hangingPunct="1">
              <a:buFont typeface="Arial" panose="020B0604020202020204" pitchFamily="34" charset="0"/>
              <a:buAutoNum type="alphaLcPeriod"/>
            </a:pPr>
            <a:r>
              <a:rPr lang="en-US" altLang="en-US"/>
              <a:t>Ordered complexity</a:t>
            </a:r>
          </a:p>
          <a:p>
            <a:pPr marL="1368425" lvl="2" indent="-514350" eaLnBrk="1" hangingPunct="1">
              <a:buFont typeface="Arial" panose="020B0604020202020204" pitchFamily="34" charset="0"/>
              <a:buAutoNum type="alphaLcPeriod"/>
            </a:pPr>
            <a:r>
              <a:rPr lang="en-US" altLang="en-US"/>
              <a:t>Cellular organization</a:t>
            </a:r>
          </a:p>
          <a:p>
            <a:pPr marL="1368425" lvl="2" indent="-514350" eaLnBrk="1" hangingPunct="1">
              <a:buFont typeface="Arial" panose="020B0604020202020204" pitchFamily="34" charset="0"/>
              <a:buAutoNum type="alphaLcPeriod"/>
            </a:pPr>
            <a:r>
              <a:rPr lang="en-US" altLang="en-US"/>
              <a:t>Evolutionary adaptation</a:t>
            </a:r>
          </a:p>
          <a:p>
            <a:pPr eaLnBrk="1" hangingPunct="1">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6573578-2FBA-4EC0-A829-75D0BE371899}"/>
              </a:ext>
            </a:extLst>
          </p:cNvPr>
          <p:cNvSpPr>
            <a:spLocks noGrp="1" noChangeArrowheads="1"/>
          </p:cNvSpPr>
          <p:nvPr>
            <p:ph type="title"/>
          </p:nvPr>
        </p:nvSpPr>
        <p:spPr/>
        <p:txBody>
          <a:bodyPr/>
          <a:lstStyle/>
          <a:p>
            <a:pPr eaLnBrk="1" hangingPunct="1"/>
            <a:r>
              <a:rPr lang="en-US" altLang="en-US"/>
              <a:t>Question 2</a:t>
            </a:r>
          </a:p>
        </p:txBody>
      </p:sp>
      <p:sp>
        <p:nvSpPr>
          <p:cNvPr id="190470" name="Rectangle 6">
            <a:extLst>
              <a:ext uri="{FF2B5EF4-FFF2-40B4-BE49-F238E27FC236}">
                <a16:creationId xmlns:a16="http://schemas.microsoft.com/office/drawing/2014/main" id="{780C0B6F-346F-406B-A539-4EAFEAA337E3}"/>
              </a:ext>
            </a:extLst>
          </p:cNvPr>
          <p:cNvSpPr>
            <a:spLocks noGrp="1" noChangeArrowheads="1"/>
          </p:cNvSpPr>
          <p:nvPr>
            <p:ph type="body" idx="1"/>
          </p:nvPr>
        </p:nvSpPr>
        <p:spPr/>
        <p:txBody>
          <a:bodyPr/>
          <a:lstStyle/>
          <a:p>
            <a:pPr marL="514350" indent="-514350" eaLnBrk="1" hangingPunct="1">
              <a:buFont typeface="Wingdings" panose="05000000000000000000" pitchFamily="2" charset="2"/>
              <a:buNone/>
              <a:defRPr/>
            </a:pPr>
            <a:r>
              <a:rPr lang="en-US" dirty="0"/>
              <a:t>	</a:t>
            </a:r>
            <a:r>
              <a:rPr lang="en-US" sz="2400" dirty="0"/>
              <a:t>Which of the following is not a domain and it non-living?</a:t>
            </a:r>
          </a:p>
          <a:p>
            <a:pPr marL="1368425" lvl="2" indent="-514350" eaLnBrk="1" hangingPunct="1">
              <a:buFont typeface="+mj-lt"/>
              <a:buAutoNum type="alphaLcPeriod"/>
              <a:defRPr/>
            </a:pPr>
            <a:r>
              <a:rPr lang="en-US" dirty="0" err="1"/>
              <a:t>Archaea</a:t>
            </a:r>
            <a:endParaRPr lang="en-US" dirty="0"/>
          </a:p>
          <a:p>
            <a:pPr marL="1368425" lvl="2" indent="-514350" eaLnBrk="1" hangingPunct="1">
              <a:buFont typeface="+mj-lt"/>
              <a:buAutoNum type="alphaLcPeriod"/>
              <a:defRPr/>
            </a:pPr>
            <a:r>
              <a:rPr lang="en-US" dirty="0"/>
              <a:t>Bacteria</a:t>
            </a:r>
          </a:p>
          <a:p>
            <a:pPr marL="1368425" lvl="2" indent="-514350" eaLnBrk="1" hangingPunct="1">
              <a:buFont typeface="+mj-lt"/>
              <a:buAutoNum type="alphaLcPeriod"/>
              <a:defRPr/>
            </a:pPr>
            <a:r>
              <a:rPr lang="en-US" dirty="0" err="1"/>
              <a:t>Eukarya</a:t>
            </a:r>
            <a:endParaRPr lang="en-US" dirty="0"/>
          </a:p>
          <a:p>
            <a:pPr marL="1368425" lvl="2" indent="-514350" eaLnBrk="1" hangingPunct="1">
              <a:buFont typeface="+mj-lt"/>
              <a:buAutoNum type="alphaLcPeriod"/>
              <a:defRPr/>
            </a:pPr>
            <a:r>
              <a:rPr lang="en-US" dirty="0">
                <a:ea typeface="+mn-ea"/>
                <a:cs typeface="+mn-cs"/>
              </a:rPr>
              <a:t>Viruses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7DA11D3C-6085-4F22-9A87-779F1679B230}"/>
              </a:ext>
            </a:extLst>
          </p:cNvPr>
          <p:cNvSpPr>
            <a:spLocks noGrp="1" noChangeArrowheads="1"/>
          </p:cNvSpPr>
          <p:nvPr>
            <p:ph type="title"/>
          </p:nvPr>
        </p:nvSpPr>
        <p:spPr/>
        <p:txBody>
          <a:bodyPr/>
          <a:lstStyle/>
          <a:p>
            <a:pPr eaLnBrk="1" hangingPunct="1"/>
            <a:r>
              <a:rPr lang="en-US" altLang="en-US"/>
              <a:t>Question 3</a:t>
            </a:r>
          </a:p>
        </p:txBody>
      </p:sp>
      <p:sp>
        <p:nvSpPr>
          <p:cNvPr id="10243" name="Rectangle 6">
            <a:extLst>
              <a:ext uri="{FF2B5EF4-FFF2-40B4-BE49-F238E27FC236}">
                <a16:creationId xmlns:a16="http://schemas.microsoft.com/office/drawing/2014/main" id="{2C3A9CC7-1870-476E-A648-9B26660BEE82}"/>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A group of similar individuals that can interbreed would be considered a(n) – </a:t>
            </a:r>
          </a:p>
          <a:p>
            <a:pPr marL="1368425" lvl="2" indent="-514350" eaLnBrk="1" hangingPunct="1">
              <a:buFont typeface="Arial" panose="020B0604020202020204" pitchFamily="34" charset="0"/>
              <a:buAutoNum type="alphaLcPeriod"/>
            </a:pPr>
            <a:r>
              <a:rPr lang="en-US" altLang="en-US"/>
              <a:t>Biological community</a:t>
            </a:r>
          </a:p>
          <a:p>
            <a:pPr marL="1368425" lvl="2" indent="-514350" eaLnBrk="1" hangingPunct="1">
              <a:buFont typeface="Arial" panose="020B0604020202020204" pitchFamily="34" charset="0"/>
              <a:buAutoNum type="alphaLcPeriod"/>
            </a:pPr>
            <a:r>
              <a:rPr lang="en-US" altLang="en-US"/>
              <a:t>Species</a:t>
            </a:r>
          </a:p>
          <a:p>
            <a:pPr marL="1368425" lvl="2" indent="-514350" eaLnBrk="1" hangingPunct="1">
              <a:buFont typeface="Arial" panose="020B0604020202020204" pitchFamily="34" charset="0"/>
              <a:buAutoNum type="alphaLcPeriod"/>
            </a:pPr>
            <a:r>
              <a:rPr lang="en-US" altLang="en-US"/>
              <a:t>Organism</a:t>
            </a:r>
          </a:p>
          <a:p>
            <a:pPr marL="1368425" lvl="2" indent="-514350" eaLnBrk="1" hangingPunct="1">
              <a:buFont typeface="Arial" panose="020B0604020202020204" pitchFamily="34" charset="0"/>
              <a:buAutoNum type="alphaLcPeriod"/>
            </a:pPr>
            <a:r>
              <a:rPr lang="en-US" altLang="en-US"/>
              <a:t>Ecosystem</a:t>
            </a:r>
          </a:p>
          <a:p>
            <a:pPr eaLnBrk="1" hangingPunct="1">
              <a:buFont typeface="Wingdings" panose="05000000000000000000" pitchFamily="2" charset="2"/>
              <a:buNone/>
            </a:pPr>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36715E8B-3A5E-485B-96A8-59F378F18114}"/>
              </a:ext>
            </a:extLst>
          </p:cNvPr>
          <p:cNvSpPr>
            <a:spLocks noGrp="1" noChangeArrowheads="1"/>
          </p:cNvSpPr>
          <p:nvPr>
            <p:ph type="title"/>
          </p:nvPr>
        </p:nvSpPr>
        <p:spPr/>
        <p:txBody>
          <a:bodyPr/>
          <a:lstStyle/>
          <a:p>
            <a:pPr eaLnBrk="1" hangingPunct="1"/>
            <a:r>
              <a:rPr lang="en-US" altLang="en-US"/>
              <a:t>Question 4</a:t>
            </a:r>
          </a:p>
        </p:txBody>
      </p:sp>
      <p:sp>
        <p:nvSpPr>
          <p:cNvPr id="11267" name="Rectangle 6">
            <a:extLst>
              <a:ext uri="{FF2B5EF4-FFF2-40B4-BE49-F238E27FC236}">
                <a16:creationId xmlns:a16="http://schemas.microsoft.com/office/drawing/2014/main" id="{B4D7E7DF-2EEF-4152-8263-3C9D265A44FB}"/>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a:t>	</a:t>
            </a:r>
            <a:r>
              <a:rPr lang="en-US" altLang="en-US" sz="2400"/>
              <a:t>The ultimate source of energy for life on earth is –</a:t>
            </a:r>
          </a:p>
          <a:p>
            <a:pPr marL="1360488" lvl="2" indent="-514350" eaLnBrk="1" hangingPunct="1">
              <a:buFont typeface="Wingdings" panose="05000000000000000000" pitchFamily="2" charset="2"/>
              <a:buAutoNum type="alphaLcPeriod"/>
            </a:pPr>
            <a:r>
              <a:rPr lang="en-US" altLang="en-US"/>
              <a:t>Moon</a:t>
            </a:r>
          </a:p>
          <a:p>
            <a:pPr marL="1360488" lvl="2" indent="-514350" eaLnBrk="1" hangingPunct="1">
              <a:buFont typeface="Wingdings" panose="05000000000000000000" pitchFamily="2" charset="2"/>
              <a:buAutoNum type="alphaLcPeriod"/>
            </a:pPr>
            <a:r>
              <a:rPr lang="en-US" altLang="en-US"/>
              <a:t>ATP</a:t>
            </a:r>
          </a:p>
          <a:p>
            <a:pPr marL="1360488" lvl="2" indent="-514350" eaLnBrk="1" hangingPunct="1">
              <a:buFont typeface="Wingdings" panose="05000000000000000000" pitchFamily="2" charset="2"/>
              <a:buAutoNum type="alphaLcPeriod"/>
            </a:pPr>
            <a:r>
              <a:rPr lang="en-US" altLang="en-US"/>
              <a:t>Oxygen</a:t>
            </a:r>
          </a:p>
          <a:p>
            <a:pPr marL="1360488" lvl="2" indent="-514350" eaLnBrk="1" hangingPunct="1">
              <a:buFont typeface="Wingdings" panose="05000000000000000000" pitchFamily="2" charset="2"/>
              <a:buAutoNum type="alphaLcPeriod"/>
            </a:pPr>
            <a:r>
              <a:rPr lang="en-US" altLang="en-US"/>
              <a:t>Sun</a:t>
            </a:r>
          </a:p>
          <a:p>
            <a:pPr marL="1360488" lvl="2" indent="-514350" eaLnBrk="1" hangingPunct="1">
              <a:buFont typeface="Wingdings" panose="05000000000000000000" pitchFamily="2" charset="2"/>
              <a:buAutoNum type="alphaLcPeriod"/>
            </a:pPr>
            <a:r>
              <a:rPr lang="en-US" altLang="en-US"/>
              <a:t>Glucose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F2070250-9D00-42FF-9D64-6DC2B5F4F4D0}"/>
              </a:ext>
            </a:extLst>
          </p:cNvPr>
          <p:cNvSpPr>
            <a:spLocks noGrp="1" noChangeArrowheads="1"/>
          </p:cNvSpPr>
          <p:nvPr>
            <p:ph type="title"/>
          </p:nvPr>
        </p:nvSpPr>
        <p:spPr/>
        <p:txBody>
          <a:bodyPr/>
          <a:lstStyle/>
          <a:p>
            <a:pPr eaLnBrk="1" hangingPunct="1"/>
            <a:r>
              <a:rPr lang="en-US" altLang="en-US"/>
              <a:t>Question 5</a:t>
            </a:r>
          </a:p>
        </p:txBody>
      </p:sp>
      <p:sp>
        <p:nvSpPr>
          <p:cNvPr id="12291" name="Rectangle 6">
            <a:extLst>
              <a:ext uri="{FF2B5EF4-FFF2-40B4-BE49-F238E27FC236}">
                <a16:creationId xmlns:a16="http://schemas.microsoft.com/office/drawing/2014/main" id="{23AEF9E1-1526-4335-A716-FF74330B7364}"/>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The application of general principles to predict a specific result is an example of deductive reasoning.</a:t>
            </a:r>
          </a:p>
          <a:p>
            <a:pPr marL="1303338" lvl="2" indent="-457200" eaLnBrk="1" hangingPunct="1">
              <a:buFont typeface="Wingdings" panose="05000000000000000000" pitchFamily="2" charset="2"/>
              <a:buAutoNum type="alphaLcPeriod"/>
            </a:pPr>
            <a:r>
              <a:rPr lang="en-US" altLang="en-US"/>
              <a:t>This is true</a:t>
            </a:r>
          </a:p>
          <a:p>
            <a:pPr marL="1303338" lvl="2" indent="-457200" eaLnBrk="1" hangingPunct="1">
              <a:buFont typeface="Wingdings" panose="05000000000000000000" pitchFamily="2" charset="2"/>
              <a:buAutoNum type="alphaLcPeriod"/>
            </a:pPr>
            <a:r>
              <a:rPr lang="en-US" altLang="en-US"/>
              <a:t>This is false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FF24DBAE-E27E-4D23-BE25-5E1082BB9529}"/>
              </a:ext>
            </a:extLst>
          </p:cNvPr>
          <p:cNvSpPr>
            <a:spLocks noGrp="1" noChangeArrowheads="1"/>
          </p:cNvSpPr>
          <p:nvPr>
            <p:ph type="title"/>
          </p:nvPr>
        </p:nvSpPr>
        <p:spPr/>
        <p:txBody>
          <a:bodyPr/>
          <a:lstStyle/>
          <a:p>
            <a:pPr eaLnBrk="1" hangingPunct="1"/>
            <a:r>
              <a:rPr lang="en-US" altLang="en-US"/>
              <a:t>Question 6</a:t>
            </a:r>
          </a:p>
        </p:txBody>
      </p:sp>
      <p:sp>
        <p:nvSpPr>
          <p:cNvPr id="13315" name="Rectangle 6">
            <a:extLst>
              <a:ext uri="{FF2B5EF4-FFF2-40B4-BE49-F238E27FC236}">
                <a16:creationId xmlns:a16="http://schemas.microsoft.com/office/drawing/2014/main" id="{0ED067DA-D4AB-4C83-9D40-4D93B07F16E0}"/>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In science a hypotheses can be proven true. </a:t>
            </a:r>
          </a:p>
          <a:p>
            <a:pPr marL="1303338" lvl="2" indent="-457200" eaLnBrk="1" hangingPunct="1">
              <a:buFont typeface="Wingdings" panose="05000000000000000000" pitchFamily="2" charset="2"/>
              <a:buAutoNum type="alphaLcPeriod"/>
            </a:pPr>
            <a:r>
              <a:rPr lang="en-US" altLang="en-US"/>
              <a:t>This is true</a:t>
            </a:r>
          </a:p>
          <a:p>
            <a:pPr marL="1303338" lvl="2" indent="-457200" eaLnBrk="1" hangingPunct="1">
              <a:buFont typeface="Wingdings" panose="05000000000000000000" pitchFamily="2" charset="2"/>
              <a:buAutoNum type="alphaLcPeriod"/>
            </a:pPr>
            <a:r>
              <a:rPr lang="en-US" altLang="en-US"/>
              <a:t>This is false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A9367B23-A8B7-414A-8F79-28485D450029}"/>
              </a:ext>
            </a:extLst>
          </p:cNvPr>
          <p:cNvSpPr>
            <a:spLocks noGrp="1" noChangeArrowheads="1"/>
          </p:cNvSpPr>
          <p:nvPr>
            <p:ph type="title"/>
          </p:nvPr>
        </p:nvSpPr>
        <p:spPr/>
        <p:txBody>
          <a:bodyPr/>
          <a:lstStyle/>
          <a:p>
            <a:pPr eaLnBrk="1" hangingPunct="1"/>
            <a:r>
              <a:rPr lang="en-US" altLang="en-US"/>
              <a:t>Question 7</a:t>
            </a:r>
          </a:p>
        </p:txBody>
      </p:sp>
      <p:sp>
        <p:nvSpPr>
          <p:cNvPr id="14339" name="Rectangle 6">
            <a:extLst>
              <a:ext uri="{FF2B5EF4-FFF2-40B4-BE49-F238E27FC236}">
                <a16:creationId xmlns:a16="http://schemas.microsoft.com/office/drawing/2014/main" id="{C8AE5D40-6B02-442A-AA23-00A251870FBE}"/>
              </a:ext>
            </a:extLst>
          </p:cNvPr>
          <p:cNvSpPr>
            <a:spLocks noGrp="1" noChangeArrowheads="1"/>
          </p:cNvSpPr>
          <p:nvPr>
            <p:ph type="body" idx="1"/>
          </p:nvPr>
        </p:nvSpPr>
        <p:spPr/>
        <p:txBody>
          <a:bodyPr/>
          <a:lstStyle/>
          <a:p>
            <a:pPr eaLnBrk="1" hangingPunct="1">
              <a:buFont typeface="Wingdings" panose="05000000000000000000" pitchFamily="2" charset="2"/>
              <a:buNone/>
            </a:pPr>
            <a:r>
              <a:rPr lang="en-US" altLang="en-US" sz="2400"/>
              <a:t>	Which of the following would be an example of horizontal evolution?</a:t>
            </a:r>
          </a:p>
          <a:p>
            <a:pPr marL="1360488" lvl="2" indent="-514350" eaLnBrk="1" hangingPunct="1">
              <a:buFont typeface="Wingdings" panose="05000000000000000000" pitchFamily="2" charset="2"/>
              <a:buAutoNum type="alphaLcPeriod"/>
            </a:pPr>
            <a:r>
              <a:rPr lang="en-US" altLang="en-US"/>
              <a:t>Genes being passed from mother to fetus</a:t>
            </a:r>
          </a:p>
          <a:p>
            <a:pPr marL="1360488" lvl="2" indent="-514350" eaLnBrk="1" hangingPunct="1">
              <a:buFont typeface="Wingdings" panose="05000000000000000000" pitchFamily="2" charset="2"/>
              <a:buAutoNum type="alphaLcPeriod"/>
            </a:pPr>
            <a:r>
              <a:rPr lang="en-US" altLang="en-US"/>
              <a:t>Bacteria acquiring resistant genes from the environment</a:t>
            </a:r>
          </a:p>
          <a:p>
            <a:pPr marL="1360488" lvl="2" indent="-514350" eaLnBrk="1" hangingPunct="1">
              <a:buFont typeface="Wingdings" panose="05000000000000000000" pitchFamily="2" charset="2"/>
              <a:buAutoNum type="alphaLcPeriod"/>
            </a:pPr>
            <a:r>
              <a:rPr lang="en-US" altLang="en-US"/>
              <a:t>Fitter individuals passing on their genes to offspring</a:t>
            </a:r>
          </a:p>
          <a:p>
            <a:pPr marL="1360488" lvl="2" indent="-514350" eaLnBrk="1" hangingPunct="1">
              <a:buFont typeface="Wingdings" panose="05000000000000000000" pitchFamily="2" charset="2"/>
              <a:buAutoNum type="alphaLcPeriod"/>
            </a:pPr>
            <a:r>
              <a:rPr lang="en-US" altLang="en-US"/>
              <a:t>All of the above are vertical</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39"/>
  <p:tag name="MMPROD_UIDATA" val="&lt;database version=&quot;7.0&quot;&gt;&lt;object type=&quot;1&quot; unique_id=&quot;10001&quot;&gt;&lt;object type=&quot;2&quot; unique_id=&quot;12796&quot;&gt;&lt;object type=&quot;3&quot; unique_id=&quot;12797&quot;&gt;&lt;property id=&quot;20148&quot; value=&quot;5&quot;/&gt;&lt;property id=&quot;20300&quot; value=&quot;Slide 1 - &amp;quot;Biology, 3e&amp;#x0D;&amp;#x0A;Brooker, Widmaier, Graham, Stiling&amp;quot;&quot;/&gt;&lt;property id=&quot;20307&quot; value=&quot;330&quot;/&gt;&lt;/object&gt;&lt;object type=&quot;3&quot; unique_id=&quot;12798&quot;&gt;&lt;property id=&quot;20148&quot; value=&quot;5&quot;/&gt;&lt;property id=&quot;20300&quot; value=&quot;Slide 2 - &amp;quot;Assessment&amp;quot;&quot;/&gt;&lt;property id=&quot;20307&quot; value=&quot;329&quot;/&gt;&lt;/object&gt;&lt;object type=&quot;3&quot; unique_id=&quot;12799&quot;&gt;&lt;property id=&quot;20148&quot; value=&quot;5&quot;/&gt;&lt;property id=&quot;20300&quot; value=&quot;Slide 3 - &amp;quot;Question 1&amp;quot;&quot;/&gt;&lt;property id=&quot;20307&quot; value=&quot;297&quot;/&gt;&lt;/object&gt;&lt;object type=&quot;3&quot; unique_id=&quot;12800&quot;&gt;&lt;property id=&quot;20148&quot; value=&quot;5&quot;/&gt;&lt;property id=&quot;20300&quot; value=&quot;Slide 4 - &amp;quot;Question 2&amp;quot;&quot;/&gt;&lt;property id=&quot;20307&quot; value=&quot;298&quot;/&gt;&lt;/object&gt;&lt;object type=&quot;3&quot; unique_id=&quot;12801&quot;&gt;&lt;property id=&quot;20148&quot; value=&quot;5&quot;/&gt;&lt;property id=&quot;20300&quot; value=&quot;Slide 5 - &amp;quot;Question 3&amp;quot;&quot;/&gt;&lt;property id=&quot;20307&quot; value=&quot;299&quot;/&gt;&lt;/object&gt;&lt;object type=&quot;3&quot; unique_id=&quot;12802&quot;&gt;&lt;property id=&quot;20148&quot; value=&quot;5&quot;/&gt;&lt;property id=&quot;20300&quot; value=&quot;Slide 6 - &amp;quot;Question 4&amp;quot;&quot;/&gt;&lt;property id=&quot;20307&quot; value=&quot;300&quot;/&gt;&lt;/object&gt;&lt;object type=&quot;3&quot; unique_id=&quot;12803&quot;&gt;&lt;property id=&quot;20148&quot; value=&quot;5&quot;/&gt;&lt;property id=&quot;20300&quot; value=&quot;Slide 7 - &amp;quot;Question 5&amp;quot;&quot;/&gt;&lt;property id=&quot;20307&quot; value=&quot;301&quot;/&gt;&lt;/object&gt;&lt;object type=&quot;3&quot; unique_id=&quot;12804&quot;&gt;&lt;property id=&quot;20148&quot; value=&quot;5&quot;/&gt;&lt;property id=&quot;20300&quot; value=&quot;Slide 8 - &amp;quot;Question 6&amp;quot;&quot;/&gt;&lt;property id=&quot;20307&quot; value=&quot;323&quot;/&gt;&lt;/object&gt;&lt;object type=&quot;3&quot; unique_id=&quot;12805&quot;&gt;&lt;property id=&quot;20148&quot; value=&quot;5&quot;/&gt;&lt;property id=&quot;20300&quot; value=&quot;Slide 9 - &amp;quot;Question 7&amp;quot;&quot;/&gt;&lt;property id=&quot;20307&quot; value=&quot;304&quot;/&gt;&lt;/object&gt;&lt;object type=&quot;3&quot; unique_id=&quot;12806&quot;&gt;&lt;property id=&quot;20148&quot; value=&quot;5&quot;/&gt;&lt;property id=&quot;20300&quot; value=&quot;Slide 10 - &amp;quot;Question 8&amp;quot;&quot;/&gt;&lt;property id=&quot;20307&quot; value=&quot;324&quot;/&gt;&lt;/object&gt;&lt;object type=&quot;3&quot; unique_id=&quot;12807&quot;&gt;&lt;property id=&quot;20148&quot; value=&quot;5&quot;/&gt;&lt;property id=&quot;20300&quot; value=&quot;Slide 11 - &amp;quot;Question 9&amp;quot;&quot;/&gt;&lt;property id=&quot;20307&quot; value=&quot;326&quot;/&gt;&lt;/object&gt;&lt;object type=&quot;3&quot; unique_id=&quot;12808&quot;&gt;&lt;property id=&quot;20148&quot; value=&quot;5&quot;/&gt;&lt;property id=&quot;20300&quot; value=&quot;Slide 12 - &amp;quot;Question 10&amp;quot;&quot;/&gt;&lt;property id=&quot;20307&quot; value=&quot;325&quot;/&gt;&lt;/object&gt;&lt;object type=&quot;3&quot; unique_id=&quot;12809&quot;&gt;&lt;property id=&quot;20148&quot; value=&quot;5&quot;/&gt;&lt;property id=&quot;20300&quot; value=&quot;Slide 13 - &amp;quot;Question 11&amp;quot;&quot;/&gt;&lt;property id=&quot;20307&quot; value=&quot;307&quot;/&gt;&lt;/object&gt;&lt;object type=&quot;3&quot; unique_id=&quot;12810&quot;&gt;&lt;property id=&quot;20148&quot; value=&quot;5&quot;/&gt;&lt;property id=&quot;20300&quot; value=&quot;Slide 14 - &amp;quot;Question 12&amp;quot;&quot;/&gt;&lt;property id=&quot;20307&quot; value=&quot;308&quot;/&gt;&lt;/object&gt;&lt;object type=&quot;3&quot; unique_id=&quot;12811&quot;&gt;&lt;property id=&quot;20148&quot; value=&quot;5&quot;/&gt;&lt;property id=&quot;20300&quot; value=&quot;Slide 15 - &amp;quot;Question 13&amp;quot;&quot;/&gt;&lt;property id=&quot;20307&quot; value=&quot;309&quot;/&gt;&lt;/object&gt;&lt;object type=&quot;3&quot; unique_id=&quot;12812&quot;&gt;&lt;property id=&quot;20148&quot; value=&quot;5&quot;/&gt;&lt;property id=&quot;20300&quot; value=&quot;Slide 16 - &amp;quot;Question 14&amp;quot;&quot;/&gt;&lt;property id=&quot;20307&quot; value=&quot;310&quot;/&gt;&lt;/object&gt;&lt;object type=&quot;3&quot; unique_id=&quot;12813&quot;&gt;&lt;property id=&quot;20148&quot; value=&quot;5&quot;/&gt;&lt;property id=&quot;20300&quot; value=&quot;Slide 17 - &amp;quot;Question 15&amp;quot;&quot;/&gt;&lt;property id=&quot;20307&quot; value=&quot;311&quot;/&gt;&lt;/object&gt;&lt;object type=&quot;3&quot; unique_id=&quot;12814&quot;&gt;&lt;property id=&quot;20148&quot; value=&quot;5&quot;/&gt;&lt;property id=&quot;20300&quot; value=&quot;Slide 18 - &amp;quot;Question 16&amp;quot;&quot;/&gt;&lt;property id=&quot;20307&quot; value=&quot;312&quot;/&gt;&lt;/object&gt;&lt;object type=&quot;3&quot; unique_id=&quot;12815&quot;&gt;&lt;property id=&quot;20148&quot; value=&quot;5&quot;/&gt;&lt;property id=&quot;20300&quot; value=&quot;Slide 19 - &amp;quot;Question 17&amp;quot;&quot;/&gt;&lt;property id=&quot;20307&quot; value=&quot;327&quot;/&gt;&lt;/object&gt;&lt;object type=&quot;3&quot; unique_id=&quot;12816&quot;&gt;&lt;property id=&quot;20148&quot; value=&quot;5&quot;/&gt;&lt;property id=&quot;20300&quot; value=&quot;Slide 20 - &amp;quot;Answer Key – Chapter 1&amp;quot;&quot;/&gt;&lt;property id=&quot;20307&quot; value=&quot;273&quot;/&gt;&lt;/object&gt;&lt;/object&gt;&lt;object type=&quot;8&quot; unique_id=&quot;12838&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MHSGI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lnDef>
  </a:objectDefaults>
  <a:extraClrSchemeLst>
    <a:extraClrScheme>
      <a:clrScheme name="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695</TotalTime>
  <Words>321</Words>
  <Application>Microsoft Office PowerPoint</Application>
  <PresentationFormat>On-screen Show (4:3)</PresentationFormat>
  <Paragraphs>255</Paragraphs>
  <Slides>29</Slides>
  <Notes>27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29</vt:i4>
      </vt:variant>
    </vt:vector>
  </HeadingPairs>
  <TitlesOfParts>
    <vt:vector size="37" baseType="lpstr">
      <vt:lpstr>Arial</vt:lpstr>
      <vt:lpstr>Wingdings</vt:lpstr>
      <vt:lpstr>ヒラギノ角ゴ Pro W3</vt:lpstr>
      <vt:lpstr>Symbol</vt:lpstr>
      <vt:lpstr>Tahoma</vt:lpstr>
      <vt:lpstr>Times New Roman</vt:lpstr>
      <vt:lpstr>Axis</vt:lpstr>
      <vt:lpstr>MHSGITemplate</vt:lpstr>
      <vt:lpstr>Biology</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Question 21</vt:lpstr>
      <vt:lpstr>Question 22</vt:lpstr>
      <vt:lpstr>Question 23</vt:lpstr>
      <vt:lpstr>Question 24</vt:lpstr>
      <vt:lpstr>Question 25</vt:lpstr>
      <vt:lpstr>Question 26</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135</cp:revision>
  <dcterms:created xsi:type="dcterms:W3CDTF">2005-04-19T02:46:41Z</dcterms:created>
  <dcterms:modified xsi:type="dcterms:W3CDTF">2019-04-23T18:12:05Z</dcterms:modified>
</cp:coreProperties>
</file>