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 id="2147484034" r:id="rId2"/>
  </p:sldMasterIdLst>
  <p:notesMasterIdLst>
    <p:notesMasterId r:id="rId22"/>
  </p:notesMasterIdLst>
  <p:sldIdLst>
    <p:sldId id="317" r:id="rId3"/>
    <p:sldId id="329" r:id="rId4"/>
    <p:sldId id="297" r:id="rId5"/>
    <p:sldId id="298" r:id="rId6"/>
    <p:sldId id="299" r:id="rId7"/>
    <p:sldId id="300" r:id="rId8"/>
    <p:sldId id="301" r:id="rId9"/>
    <p:sldId id="323" r:id="rId10"/>
    <p:sldId id="304" r:id="rId11"/>
    <p:sldId id="324" r:id="rId12"/>
    <p:sldId id="326" r:id="rId13"/>
    <p:sldId id="325" r:id="rId14"/>
    <p:sldId id="307" r:id="rId15"/>
    <p:sldId id="308" r:id="rId16"/>
    <p:sldId id="309" r:id="rId17"/>
    <p:sldId id="310" r:id="rId18"/>
    <p:sldId id="311" r:id="rId19"/>
    <p:sldId id="330" r:id="rId20"/>
    <p:sldId id="273" r:id="rId21"/>
  </p:sldIdLst>
  <p:sldSz cx="9144000" cy="6858000" type="screen4x3"/>
  <p:notesSz cx="6858000" cy="9144000"/>
  <p:custDataLst>
    <p:tags r:id="rId23"/>
  </p:custDataLst>
  <p:defaultTextStyle>
    <a:defPPr>
      <a:defRPr lang="en-US"/>
    </a:defPPr>
    <a:lvl1pPr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5pPr>
    <a:lvl6pPr marL="2286000" algn="l" defTabSz="914400" rtl="0" eaLnBrk="1" latinLnBrk="0" hangingPunct="1">
      <a:defRPr sz="2400" kern="1200">
        <a:solidFill>
          <a:schemeClr val="tx1"/>
        </a:solidFill>
        <a:latin typeface="Arial" panose="020B0604020202020204" pitchFamily="34" charset="0"/>
        <a:ea typeface="+mn-ea"/>
        <a:cs typeface="+mn-cs"/>
      </a:defRPr>
    </a:lvl6pPr>
    <a:lvl7pPr marL="2743200" algn="l" defTabSz="914400" rtl="0" eaLnBrk="1" latinLnBrk="0" hangingPunct="1">
      <a:defRPr sz="2400" kern="1200">
        <a:solidFill>
          <a:schemeClr val="tx1"/>
        </a:solidFill>
        <a:latin typeface="Arial" panose="020B0604020202020204" pitchFamily="34" charset="0"/>
        <a:ea typeface="+mn-ea"/>
        <a:cs typeface="+mn-cs"/>
      </a:defRPr>
    </a:lvl7pPr>
    <a:lvl8pPr marL="3200400" algn="l" defTabSz="914400" rtl="0" eaLnBrk="1" latinLnBrk="0" hangingPunct="1">
      <a:defRPr sz="2400" kern="1200">
        <a:solidFill>
          <a:schemeClr val="tx1"/>
        </a:solidFill>
        <a:latin typeface="Arial" panose="020B0604020202020204" pitchFamily="34" charset="0"/>
        <a:ea typeface="+mn-ea"/>
        <a:cs typeface="+mn-cs"/>
      </a:defRPr>
    </a:lvl8pPr>
    <a:lvl9pPr marL="3657600" algn="l" defTabSz="914400" rtl="0" eaLnBrk="1" latinLnBrk="0" hangingPunct="1">
      <a:defRPr sz="2400"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a:srgbClr val="3333C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6475" autoAdjust="0"/>
    <p:restoredTop sz="87324" autoAdjust="0"/>
  </p:normalViewPr>
  <p:slideViewPr>
    <p:cSldViewPr>
      <p:cViewPr varScale="1">
        <p:scale>
          <a:sx n="87" d="100"/>
          <a:sy n="87" d="100"/>
        </p:scale>
        <p:origin x="96" y="10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1806"/>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theme" Target="theme/theme1.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tags" Target="tags/tag1.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notesMaster" Target="notesMasters/notesMaster1.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5890" name="Rectangle 2">
            <a:extLst>
              <a:ext uri="{FF2B5EF4-FFF2-40B4-BE49-F238E27FC236}">
                <a16:creationId xmlns:a16="http://schemas.microsoft.com/office/drawing/2014/main" id="{4889AF45-5CC1-477D-8348-CD23591B43F1}"/>
              </a:ext>
            </a:extLst>
          </p:cNvPr>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200">
                <a:latin typeface="Arial" charset="0"/>
              </a:defRPr>
            </a:lvl1pPr>
          </a:lstStyle>
          <a:p>
            <a:pPr>
              <a:defRPr/>
            </a:pPr>
            <a:endParaRPr lang="en-US"/>
          </a:p>
        </p:txBody>
      </p:sp>
      <p:sp>
        <p:nvSpPr>
          <p:cNvPr id="165891" name="Rectangle 3">
            <a:extLst>
              <a:ext uri="{FF2B5EF4-FFF2-40B4-BE49-F238E27FC236}">
                <a16:creationId xmlns:a16="http://schemas.microsoft.com/office/drawing/2014/main" id="{BD83CBC6-A061-4D70-8E0A-C7C5EBBBBAAE}"/>
              </a:ext>
            </a:extLst>
          </p:cNvPr>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a:latin typeface="Arial" charset="0"/>
              </a:defRPr>
            </a:lvl1pPr>
          </a:lstStyle>
          <a:p>
            <a:pPr>
              <a:defRPr/>
            </a:pPr>
            <a:endParaRPr lang="en-US"/>
          </a:p>
        </p:txBody>
      </p:sp>
      <p:sp>
        <p:nvSpPr>
          <p:cNvPr id="22532" name="Rectangle 4">
            <a:extLst>
              <a:ext uri="{FF2B5EF4-FFF2-40B4-BE49-F238E27FC236}">
                <a16:creationId xmlns:a16="http://schemas.microsoft.com/office/drawing/2014/main" id="{95933782-6EA5-4966-98FF-DEC46F12E697}"/>
              </a:ext>
            </a:extLst>
          </p:cNvPr>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5893" name="Rectangle 5">
            <a:extLst>
              <a:ext uri="{FF2B5EF4-FFF2-40B4-BE49-F238E27FC236}">
                <a16:creationId xmlns:a16="http://schemas.microsoft.com/office/drawing/2014/main" id="{3404ECDE-0DBB-450F-9DB6-4BA234FDACE1}"/>
              </a:ext>
            </a:extLst>
          </p:cNvPr>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65894" name="Rectangle 6">
            <a:extLst>
              <a:ext uri="{FF2B5EF4-FFF2-40B4-BE49-F238E27FC236}">
                <a16:creationId xmlns:a16="http://schemas.microsoft.com/office/drawing/2014/main" id="{40163591-8841-4F4E-A6D4-18E091F6C676}"/>
              </a:ext>
            </a:extLst>
          </p:cNvPr>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Arial" charset="0"/>
              </a:defRPr>
            </a:lvl1pPr>
          </a:lstStyle>
          <a:p>
            <a:pPr>
              <a:defRPr/>
            </a:pPr>
            <a:endParaRPr lang="en-US"/>
          </a:p>
        </p:txBody>
      </p:sp>
      <p:sp>
        <p:nvSpPr>
          <p:cNvPr id="165895" name="Rectangle 7">
            <a:extLst>
              <a:ext uri="{FF2B5EF4-FFF2-40B4-BE49-F238E27FC236}">
                <a16:creationId xmlns:a16="http://schemas.microsoft.com/office/drawing/2014/main" id="{FC95955D-A32E-4772-B09B-F3799FF000BD}"/>
              </a:ext>
            </a:extLst>
          </p:cNvPr>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vl1pPr>
          </a:lstStyle>
          <a:p>
            <a:fld id="{6BDAE5A6-52BA-49C4-826E-034CEA1165D6}" type="slidenum">
              <a:rPr lang="en-US" altLang="en-US"/>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7">
            <a:extLst>
              <a:ext uri="{FF2B5EF4-FFF2-40B4-BE49-F238E27FC236}">
                <a16:creationId xmlns:a16="http://schemas.microsoft.com/office/drawing/2014/main" id="{4634DC57-501F-412A-8977-9538FB80CD4A}"/>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13458850-6031-453A-B8EE-16FC6C06D19B}" type="slidenum">
              <a:rPr lang="en-US" altLang="en-US" sz="1200"/>
              <a:pPr/>
              <a:t>1</a:t>
            </a:fld>
            <a:endParaRPr lang="en-US" altLang="en-US" sz="1200"/>
          </a:p>
        </p:txBody>
      </p:sp>
      <p:sp>
        <p:nvSpPr>
          <p:cNvPr id="23555" name="Rectangle 2">
            <a:extLst>
              <a:ext uri="{FF2B5EF4-FFF2-40B4-BE49-F238E27FC236}">
                <a16:creationId xmlns:a16="http://schemas.microsoft.com/office/drawing/2014/main" id="{E6D7AD82-3D89-4C3B-BE78-3C17F00F4832}"/>
              </a:ext>
            </a:extLst>
          </p:cNvPr>
          <p:cNvSpPr>
            <a:spLocks noGrp="1" noRot="1" noChangeAspect="1" noChangeArrowheads="1" noTextEdit="1"/>
          </p:cNvSpPr>
          <p:nvPr>
            <p:ph type="sldImg"/>
          </p:nvPr>
        </p:nvSpPr>
        <p:spPr>
          <a:ln/>
        </p:spPr>
      </p:sp>
      <p:sp>
        <p:nvSpPr>
          <p:cNvPr id="23556" name="Rectangle 3">
            <a:extLst>
              <a:ext uri="{FF2B5EF4-FFF2-40B4-BE49-F238E27FC236}">
                <a16:creationId xmlns:a16="http://schemas.microsoft.com/office/drawing/2014/main" id="{46CA58C3-B6F5-42FA-8B4C-B17957136AE4}"/>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a:extLst>
              <a:ext uri="{FF2B5EF4-FFF2-40B4-BE49-F238E27FC236}">
                <a16:creationId xmlns:a16="http://schemas.microsoft.com/office/drawing/2014/main" id="{406913B6-72DF-43B2-9A2A-FA9FB4C4AE04}"/>
              </a:ext>
            </a:extLst>
          </p:cNvPr>
          <p:cNvSpPr>
            <a:spLocks noGrp="1" noRot="1" noChangeAspect="1" noTextEdit="1"/>
          </p:cNvSpPr>
          <p:nvPr>
            <p:ph type="sldImg"/>
          </p:nvPr>
        </p:nvSpPr>
        <p:spPr>
          <a:ln/>
        </p:spPr>
      </p:sp>
      <p:sp>
        <p:nvSpPr>
          <p:cNvPr id="32771" name="Notes Placeholder 2">
            <a:extLst>
              <a:ext uri="{FF2B5EF4-FFF2-40B4-BE49-F238E27FC236}">
                <a16:creationId xmlns:a16="http://schemas.microsoft.com/office/drawing/2014/main" id="{0DF53529-82DF-4D1C-B945-F7E2DE7296ED}"/>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32772" name="Slide Number Placeholder 3">
            <a:extLst>
              <a:ext uri="{FF2B5EF4-FFF2-40B4-BE49-F238E27FC236}">
                <a16:creationId xmlns:a16="http://schemas.microsoft.com/office/drawing/2014/main" id="{1661A1C2-6916-49E6-9A03-4576D28F5990}"/>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61C8965D-98A2-4C16-8249-768E210EB98C}" type="slidenum">
              <a:rPr lang="en-US" altLang="en-US" sz="1200"/>
              <a:pPr/>
              <a:t>11</a:t>
            </a:fld>
            <a:endParaRPr lang="en-US" altLang="en-US" sz="120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Image Placeholder 1">
            <a:extLst>
              <a:ext uri="{FF2B5EF4-FFF2-40B4-BE49-F238E27FC236}">
                <a16:creationId xmlns:a16="http://schemas.microsoft.com/office/drawing/2014/main" id="{D656FE67-0D82-4925-B2D5-49852056C8A5}"/>
              </a:ext>
            </a:extLst>
          </p:cNvPr>
          <p:cNvSpPr>
            <a:spLocks noGrp="1" noRot="1" noChangeAspect="1" noTextEdit="1"/>
          </p:cNvSpPr>
          <p:nvPr>
            <p:ph type="sldImg"/>
          </p:nvPr>
        </p:nvSpPr>
        <p:spPr>
          <a:ln/>
        </p:spPr>
      </p:sp>
      <p:sp>
        <p:nvSpPr>
          <p:cNvPr id="33795" name="Notes Placeholder 2">
            <a:extLst>
              <a:ext uri="{FF2B5EF4-FFF2-40B4-BE49-F238E27FC236}">
                <a16:creationId xmlns:a16="http://schemas.microsoft.com/office/drawing/2014/main" id="{EE5D3999-FABC-4D34-A777-D2576279BAFD}"/>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33796" name="Slide Number Placeholder 3">
            <a:extLst>
              <a:ext uri="{FF2B5EF4-FFF2-40B4-BE49-F238E27FC236}">
                <a16:creationId xmlns:a16="http://schemas.microsoft.com/office/drawing/2014/main" id="{899573E7-7192-46DF-BDB1-CB5A33C7BEF6}"/>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F9982488-C842-465A-A960-146AE8072A9A}" type="slidenum">
              <a:rPr lang="en-US" altLang="en-US" sz="1200"/>
              <a:pPr/>
              <a:t>12</a:t>
            </a:fld>
            <a:endParaRPr lang="en-US" altLang="en-US" sz="120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Image Placeholder 1">
            <a:extLst>
              <a:ext uri="{FF2B5EF4-FFF2-40B4-BE49-F238E27FC236}">
                <a16:creationId xmlns:a16="http://schemas.microsoft.com/office/drawing/2014/main" id="{890ECBDB-C49F-44CC-9EE0-7511CD1FA638}"/>
              </a:ext>
            </a:extLst>
          </p:cNvPr>
          <p:cNvSpPr>
            <a:spLocks noGrp="1" noRot="1" noChangeAspect="1" noTextEdit="1"/>
          </p:cNvSpPr>
          <p:nvPr>
            <p:ph type="sldImg"/>
          </p:nvPr>
        </p:nvSpPr>
        <p:spPr>
          <a:ln/>
        </p:spPr>
      </p:sp>
      <p:sp>
        <p:nvSpPr>
          <p:cNvPr id="34819" name="Notes Placeholder 2">
            <a:extLst>
              <a:ext uri="{FF2B5EF4-FFF2-40B4-BE49-F238E27FC236}">
                <a16:creationId xmlns:a16="http://schemas.microsoft.com/office/drawing/2014/main" id="{C42BAEFE-27C2-4E47-9AF3-A99960CE88DE}"/>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a:p>
            <a:pPr eaLnBrk="1" hangingPunct="1"/>
            <a:endParaRPr lang="en-US" altLang="en-US">
              <a:latin typeface="Arial" panose="020B0604020202020204" pitchFamily="34" charset="0"/>
            </a:endParaRPr>
          </a:p>
          <a:p>
            <a:pPr eaLnBrk="1" hangingPunct="1"/>
            <a:endParaRPr lang="en-US" altLang="en-US">
              <a:latin typeface="Arial" panose="020B0604020202020204" pitchFamily="34" charset="0"/>
            </a:endParaRPr>
          </a:p>
          <a:p>
            <a:pPr eaLnBrk="1" hangingPunct="1"/>
            <a:endParaRPr lang="en-US" altLang="en-US">
              <a:latin typeface="Arial" panose="020B0604020202020204" pitchFamily="34" charset="0"/>
            </a:endParaRPr>
          </a:p>
        </p:txBody>
      </p:sp>
      <p:sp>
        <p:nvSpPr>
          <p:cNvPr id="34820" name="Slide Number Placeholder 3">
            <a:extLst>
              <a:ext uri="{FF2B5EF4-FFF2-40B4-BE49-F238E27FC236}">
                <a16:creationId xmlns:a16="http://schemas.microsoft.com/office/drawing/2014/main" id="{4505CD7D-70E8-44CA-BE04-4AF09E947EB7}"/>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C4B98F84-8523-4B60-BAF8-5D06663D1A4F}" type="slidenum">
              <a:rPr lang="en-US" altLang="en-US" sz="1200"/>
              <a:pPr/>
              <a:t>13</a:t>
            </a:fld>
            <a:endParaRPr lang="en-US" altLang="en-US" sz="120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Image Placeholder 1">
            <a:extLst>
              <a:ext uri="{FF2B5EF4-FFF2-40B4-BE49-F238E27FC236}">
                <a16:creationId xmlns:a16="http://schemas.microsoft.com/office/drawing/2014/main" id="{BE5F07E3-0E55-4CD6-A63F-F0B6C5471D52}"/>
              </a:ext>
            </a:extLst>
          </p:cNvPr>
          <p:cNvSpPr>
            <a:spLocks noGrp="1" noRot="1" noChangeAspect="1" noTextEdit="1"/>
          </p:cNvSpPr>
          <p:nvPr>
            <p:ph type="sldImg"/>
          </p:nvPr>
        </p:nvSpPr>
        <p:spPr>
          <a:ln/>
        </p:spPr>
      </p:sp>
      <p:sp>
        <p:nvSpPr>
          <p:cNvPr id="35843" name="Notes Placeholder 2">
            <a:extLst>
              <a:ext uri="{FF2B5EF4-FFF2-40B4-BE49-F238E27FC236}">
                <a16:creationId xmlns:a16="http://schemas.microsoft.com/office/drawing/2014/main" id="{7F1C7FED-EB1A-424A-B08D-3693EA0D98B6}"/>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Application</a:t>
            </a:r>
          </a:p>
          <a:p>
            <a:pPr eaLnBrk="1" hangingPunct="1"/>
            <a:endParaRPr lang="en-US" altLang="en-US">
              <a:latin typeface="Arial" panose="020B0604020202020204" pitchFamily="34" charset="0"/>
            </a:endParaRPr>
          </a:p>
        </p:txBody>
      </p:sp>
      <p:sp>
        <p:nvSpPr>
          <p:cNvPr id="35844" name="Slide Number Placeholder 3">
            <a:extLst>
              <a:ext uri="{FF2B5EF4-FFF2-40B4-BE49-F238E27FC236}">
                <a16:creationId xmlns:a16="http://schemas.microsoft.com/office/drawing/2014/main" id="{3E4CB687-7D44-4009-9445-2D40C8A5A71B}"/>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DFD04ED5-2A36-4E4E-A98B-B4BC572228F4}" type="slidenum">
              <a:rPr lang="en-US" altLang="en-US" sz="1200"/>
              <a:pPr/>
              <a:t>14</a:t>
            </a:fld>
            <a:endParaRPr lang="en-US" altLang="en-US" sz="120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a:extLst>
              <a:ext uri="{FF2B5EF4-FFF2-40B4-BE49-F238E27FC236}">
                <a16:creationId xmlns:a16="http://schemas.microsoft.com/office/drawing/2014/main" id="{1484929D-4C2E-41A9-8372-77E12B180F52}"/>
              </a:ext>
            </a:extLst>
          </p:cNvPr>
          <p:cNvSpPr>
            <a:spLocks noGrp="1" noRot="1" noChangeAspect="1" noTextEdit="1"/>
          </p:cNvSpPr>
          <p:nvPr>
            <p:ph type="sldImg"/>
          </p:nvPr>
        </p:nvSpPr>
        <p:spPr>
          <a:ln/>
        </p:spPr>
      </p:sp>
      <p:sp>
        <p:nvSpPr>
          <p:cNvPr id="36867" name="Notes Placeholder 2">
            <a:extLst>
              <a:ext uri="{FF2B5EF4-FFF2-40B4-BE49-F238E27FC236}">
                <a16:creationId xmlns:a16="http://schemas.microsoft.com/office/drawing/2014/main" id="{CB7600A2-F44C-4ECB-BA95-701C7473F5A2}"/>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Application</a:t>
            </a:r>
          </a:p>
          <a:p>
            <a:pPr eaLnBrk="1" hangingPunct="1"/>
            <a:endParaRPr lang="en-US" altLang="en-US">
              <a:latin typeface="Arial" panose="020B0604020202020204" pitchFamily="34" charset="0"/>
            </a:endParaRPr>
          </a:p>
        </p:txBody>
      </p:sp>
      <p:sp>
        <p:nvSpPr>
          <p:cNvPr id="36868" name="Slide Number Placeholder 3">
            <a:extLst>
              <a:ext uri="{FF2B5EF4-FFF2-40B4-BE49-F238E27FC236}">
                <a16:creationId xmlns:a16="http://schemas.microsoft.com/office/drawing/2014/main" id="{D5B8D1D0-2722-4CA5-B8F0-DCBDC92B39B0}"/>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9CE41DAB-4696-4F5E-9555-CAB7C65EFC01}" type="slidenum">
              <a:rPr lang="en-US" altLang="en-US" sz="1200"/>
              <a:pPr/>
              <a:t>15</a:t>
            </a:fld>
            <a:endParaRPr lang="en-US" altLang="en-US" sz="120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a:extLst>
              <a:ext uri="{FF2B5EF4-FFF2-40B4-BE49-F238E27FC236}">
                <a16:creationId xmlns:a16="http://schemas.microsoft.com/office/drawing/2014/main" id="{53B082CD-9CB4-4864-BD79-D9261CDDFDCC}"/>
              </a:ext>
            </a:extLst>
          </p:cNvPr>
          <p:cNvSpPr>
            <a:spLocks noGrp="1" noRot="1" noChangeAspect="1" noTextEdit="1"/>
          </p:cNvSpPr>
          <p:nvPr>
            <p:ph type="sldImg"/>
          </p:nvPr>
        </p:nvSpPr>
        <p:spPr>
          <a:ln/>
        </p:spPr>
      </p:sp>
      <p:sp>
        <p:nvSpPr>
          <p:cNvPr id="37891" name="Notes Placeholder 2">
            <a:extLst>
              <a:ext uri="{FF2B5EF4-FFF2-40B4-BE49-F238E27FC236}">
                <a16:creationId xmlns:a16="http://schemas.microsoft.com/office/drawing/2014/main" id="{6428CD1F-C770-44A6-BB69-10A949740D70}"/>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Application</a:t>
            </a:r>
          </a:p>
          <a:p>
            <a:pPr eaLnBrk="1" hangingPunct="1"/>
            <a:endParaRPr lang="en-US" altLang="en-US">
              <a:latin typeface="Arial" panose="020B0604020202020204" pitchFamily="34" charset="0"/>
            </a:endParaRPr>
          </a:p>
        </p:txBody>
      </p:sp>
      <p:sp>
        <p:nvSpPr>
          <p:cNvPr id="37892" name="Slide Number Placeholder 3">
            <a:extLst>
              <a:ext uri="{FF2B5EF4-FFF2-40B4-BE49-F238E27FC236}">
                <a16:creationId xmlns:a16="http://schemas.microsoft.com/office/drawing/2014/main" id="{FBBFD4CC-58FB-4EA5-A6F3-1F07C1BBB927}"/>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EAAF5C9F-6CD0-4113-95C7-05C89C873CD6}" type="slidenum">
              <a:rPr lang="en-US" altLang="en-US" sz="1200"/>
              <a:pPr/>
              <a:t>16</a:t>
            </a:fld>
            <a:endParaRPr lang="en-US" altLang="en-US" sz="120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Image Placeholder 1">
            <a:extLst>
              <a:ext uri="{FF2B5EF4-FFF2-40B4-BE49-F238E27FC236}">
                <a16:creationId xmlns:a16="http://schemas.microsoft.com/office/drawing/2014/main" id="{01A59662-2BCE-40EA-A0A5-607E89870B08}"/>
              </a:ext>
            </a:extLst>
          </p:cNvPr>
          <p:cNvSpPr>
            <a:spLocks noGrp="1" noRot="1" noChangeAspect="1" noTextEdit="1"/>
          </p:cNvSpPr>
          <p:nvPr>
            <p:ph type="sldImg"/>
          </p:nvPr>
        </p:nvSpPr>
        <p:spPr>
          <a:ln/>
        </p:spPr>
      </p:sp>
      <p:sp>
        <p:nvSpPr>
          <p:cNvPr id="38915" name="Notes Placeholder 2">
            <a:extLst>
              <a:ext uri="{FF2B5EF4-FFF2-40B4-BE49-F238E27FC236}">
                <a16:creationId xmlns:a16="http://schemas.microsoft.com/office/drawing/2014/main" id="{2B8F8B0B-B0E7-42BB-9AC7-80A4171DDE28}"/>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Application </a:t>
            </a:r>
          </a:p>
        </p:txBody>
      </p:sp>
      <p:sp>
        <p:nvSpPr>
          <p:cNvPr id="38916" name="Slide Number Placeholder 3">
            <a:extLst>
              <a:ext uri="{FF2B5EF4-FFF2-40B4-BE49-F238E27FC236}">
                <a16:creationId xmlns:a16="http://schemas.microsoft.com/office/drawing/2014/main" id="{272F0CA7-4A97-4876-BC0D-23930AC60777}"/>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EF0CD339-9C94-452A-85E5-BB577AA3BC92}" type="slidenum">
              <a:rPr lang="en-US" altLang="en-US" sz="1200"/>
              <a:pPr/>
              <a:t>17</a:t>
            </a:fld>
            <a:endParaRPr lang="en-US" altLang="en-US" sz="120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a:extLst>
              <a:ext uri="{FF2B5EF4-FFF2-40B4-BE49-F238E27FC236}">
                <a16:creationId xmlns:a16="http://schemas.microsoft.com/office/drawing/2014/main" id="{B51F7A65-6EC4-4B26-B47C-17C61CDDB16A}"/>
              </a:ext>
            </a:extLst>
          </p:cNvPr>
          <p:cNvSpPr>
            <a:spLocks noGrp="1" noRot="1" noChangeAspect="1" noTextEdit="1"/>
          </p:cNvSpPr>
          <p:nvPr>
            <p:ph type="sldImg"/>
          </p:nvPr>
        </p:nvSpPr>
        <p:spPr>
          <a:ln/>
        </p:spPr>
      </p:sp>
      <p:sp>
        <p:nvSpPr>
          <p:cNvPr id="39939" name="Notes Placeholder 2">
            <a:extLst>
              <a:ext uri="{FF2B5EF4-FFF2-40B4-BE49-F238E27FC236}">
                <a16:creationId xmlns:a16="http://schemas.microsoft.com/office/drawing/2014/main" id="{952B6C54-88F6-4053-A522-5970CE5F3DB2}"/>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Application</a:t>
            </a:r>
          </a:p>
        </p:txBody>
      </p:sp>
      <p:sp>
        <p:nvSpPr>
          <p:cNvPr id="39940" name="Slide Number Placeholder 3">
            <a:extLst>
              <a:ext uri="{FF2B5EF4-FFF2-40B4-BE49-F238E27FC236}">
                <a16:creationId xmlns:a16="http://schemas.microsoft.com/office/drawing/2014/main" id="{7071DBD1-7CD1-4940-B748-1C04C41B40FC}"/>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BB79D371-5821-4FD1-9523-B41F4308BDE8}" type="slidenum">
              <a:rPr lang="en-US" altLang="en-US" sz="1200"/>
              <a:pPr/>
              <a:t>18</a:t>
            </a:fld>
            <a:endParaRPr lang="en-US" altLang="en-US" sz="120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7">
            <a:extLst>
              <a:ext uri="{FF2B5EF4-FFF2-40B4-BE49-F238E27FC236}">
                <a16:creationId xmlns:a16="http://schemas.microsoft.com/office/drawing/2014/main" id="{2939FA59-76EA-4245-9D94-B12BCEC0D2F6}"/>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32DD46D1-173E-4FB4-9F30-EDD3E3CF3769}" type="slidenum">
              <a:rPr lang="en-US" altLang="en-US" sz="1200"/>
              <a:pPr/>
              <a:t>19</a:t>
            </a:fld>
            <a:endParaRPr lang="en-US" altLang="en-US" sz="1200"/>
          </a:p>
        </p:txBody>
      </p:sp>
      <p:sp>
        <p:nvSpPr>
          <p:cNvPr id="40963" name="Rectangle 2">
            <a:extLst>
              <a:ext uri="{FF2B5EF4-FFF2-40B4-BE49-F238E27FC236}">
                <a16:creationId xmlns:a16="http://schemas.microsoft.com/office/drawing/2014/main" id="{79D13B17-AD66-4ED9-9D1F-95D0AED44417}"/>
              </a:ext>
            </a:extLst>
          </p:cNvPr>
          <p:cNvSpPr>
            <a:spLocks noGrp="1" noRot="1" noChangeAspect="1" noChangeArrowheads="1" noTextEdit="1"/>
          </p:cNvSpPr>
          <p:nvPr>
            <p:ph type="sldImg"/>
          </p:nvPr>
        </p:nvSpPr>
        <p:spPr>
          <a:ln/>
        </p:spPr>
      </p:sp>
      <p:sp>
        <p:nvSpPr>
          <p:cNvPr id="40964" name="Rectangle 3">
            <a:extLst>
              <a:ext uri="{FF2B5EF4-FFF2-40B4-BE49-F238E27FC236}">
                <a16:creationId xmlns:a16="http://schemas.microsoft.com/office/drawing/2014/main" id="{F612255A-FBFD-4A02-94D6-DA851E13CEC6}"/>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Image Placeholder 1">
            <a:extLst>
              <a:ext uri="{FF2B5EF4-FFF2-40B4-BE49-F238E27FC236}">
                <a16:creationId xmlns:a16="http://schemas.microsoft.com/office/drawing/2014/main" id="{23F26953-589A-4E7A-9CD1-9E58F685DA6D}"/>
              </a:ext>
            </a:extLst>
          </p:cNvPr>
          <p:cNvSpPr>
            <a:spLocks noGrp="1" noRot="1" noChangeAspect="1" noTextEdit="1"/>
          </p:cNvSpPr>
          <p:nvPr>
            <p:ph type="sldImg"/>
          </p:nvPr>
        </p:nvSpPr>
        <p:spPr>
          <a:ln/>
        </p:spPr>
      </p:sp>
      <p:sp>
        <p:nvSpPr>
          <p:cNvPr id="24579" name="Notes Placeholder 2">
            <a:extLst>
              <a:ext uri="{FF2B5EF4-FFF2-40B4-BE49-F238E27FC236}">
                <a16:creationId xmlns:a16="http://schemas.microsoft.com/office/drawing/2014/main" id="{6D78BEF5-17EB-4AF3-98AA-7D12CCB5CED3}"/>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24580" name="Slide Number Placeholder 3">
            <a:extLst>
              <a:ext uri="{FF2B5EF4-FFF2-40B4-BE49-F238E27FC236}">
                <a16:creationId xmlns:a16="http://schemas.microsoft.com/office/drawing/2014/main" id="{8FDEB410-33CB-4C1F-8916-CA20C8D394A1}"/>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C8D3FEE7-EB44-4784-8399-EB47C17395BE}" type="slidenum">
              <a:rPr lang="en-US" altLang="en-US" sz="1200"/>
              <a:pPr/>
              <a:t>3</a:t>
            </a:fld>
            <a:endParaRPr lang="en-US" altLang="en-US" sz="120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Image Placeholder 1">
            <a:extLst>
              <a:ext uri="{FF2B5EF4-FFF2-40B4-BE49-F238E27FC236}">
                <a16:creationId xmlns:a16="http://schemas.microsoft.com/office/drawing/2014/main" id="{07CBBAF2-542D-45ED-9C23-2191E6FCD0C5}"/>
              </a:ext>
            </a:extLst>
          </p:cNvPr>
          <p:cNvSpPr>
            <a:spLocks noGrp="1" noRot="1" noChangeAspect="1" noTextEdit="1"/>
          </p:cNvSpPr>
          <p:nvPr>
            <p:ph type="sldImg"/>
          </p:nvPr>
        </p:nvSpPr>
        <p:spPr>
          <a:ln/>
        </p:spPr>
      </p:sp>
      <p:sp>
        <p:nvSpPr>
          <p:cNvPr id="25603" name="Notes Placeholder 2">
            <a:extLst>
              <a:ext uri="{FF2B5EF4-FFF2-40B4-BE49-F238E27FC236}">
                <a16:creationId xmlns:a16="http://schemas.microsoft.com/office/drawing/2014/main" id="{8682D3FD-171B-42E4-B9B5-42EA29E2405A}"/>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25604" name="Slide Number Placeholder 3">
            <a:extLst>
              <a:ext uri="{FF2B5EF4-FFF2-40B4-BE49-F238E27FC236}">
                <a16:creationId xmlns:a16="http://schemas.microsoft.com/office/drawing/2014/main" id="{A7CDC8D0-0FD1-439D-91B0-D7F7E74D47BF}"/>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99E67AE8-80A5-4152-9E84-253D6C8AB21E}" type="slidenum">
              <a:rPr lang="en-US" altLang="en-US" sz="1200"/>
              <a:pPr/>
              <a:t>4</a:t>
            </a:fld>
            <a:endParaRPr lang="en-US" altLang="en-US" sz="120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a:extLst>
              <a:ext uri="{FF2B5EF4-FFF2-40B4-BE49-F238E27FC236}">
                <a16:creationId xmlns:a16="http://schemas.microsoft.com/office/drawing/2014/main" id="{4A82BA65-F314-42E2-9FA1-687CC357CD43}"/>
              </a:ext>
            </a:extLst>
          </p:cNvPr>
          <p:cNvSpPr>
            <a:spLocks noGrp="1" noRot="1" noChangeAspect="1" noTextEdit="1"/>
          </p:cNvSpPr>
          <p:nvPr>
            <p:ph type="sldImg"/>
          </p:nvPr>
        </p:nvSpPr>
        <p:spPr>
          <a:ln/>
        </p:spPr>
      </p:sp>
      <p:sp>
        <p:nvSpPr>
          <p:cNvPr id="26627" name="Notes Placeholder 2">
            <a:extLst>
              <a:ext uri="{FF2B5EF4-FFF2-40B4-BE49-F238E27FC236}">
                <a16:creationId xmlns:a16="http://schemas.microsoft.com/office/drawing/2014/main" id="{E4229386-0A17-4FB4-A985-CD20F05C5A20}"/>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26628" name="Slide Number Placeholder 3">
            <a:extLst>
              <a:ext uri="{FF2B5EF4-FFF2-40B4-BE49-F238E27FC236}">
                <a16:creationId xmlns:a16="http://schemas.microsoft.com/office/drawing/2014/main" id="{C12A77E1-37B5-4D25-9175-2EC01B80258C}"/>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595F9808-0C94-48AA-87EC-634395C2185F}" type="slidenum">
              <a:rPr lang="en-US" altLang="en-US" sz="1200"/>
              <a:pPr/>
              <a:t>5</a:t>
            </a:fld>
            <a:endParaRPr lang="en-US" altLang="en-US" sz="120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Slide Image Placeholder 1">
            <a:extLst>
              <a:ext uri="{FF2B5EF4-FFF2-40B4-BE49-F238E27FC236}">
                <a16:creationId xmlns:a16="http://schemas.microsoft.com/office/drawing/2014/main" id="{5A445A20-380D-4165-B263-213C64AAE16E}"/>
              </a:ext>
            </a:extLst>
          </p:cNvPr>
          <p:cNvSpPr>
            <a:spLocks noGrp="1" noRot="1" noChangeAspect="1" noTextEdit="1"/>
          </p:cNvSpPr>
          <p:nvPr>
            <p:ph type="sldImg"/>
          </p:nvPr>
        </p:nvSpPr>
        <p:spPr>
          <a:ln/>
        </p:spPr>
      </p:sp>
      <p:sp>
        <p:nvSpPr>
          <p:cNvPr id="27651" name="Notes Placeholder 2">
            <a:extLst>
              <a:ext uri="{FF2B5EF4-FFF2-40B4-BE49-F238E27FC236}">
                <a16:creationId xmlns:a16="http://schemas.microsoft.com/office/drawing/2014/main" id="{7084DF95-E13F-4BC2-BE6E-E75CC06E3A6F}"/>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27652" name="Slide Number Placeholder 3">
            <a:extLst>
              <a:ext uri="{FF2B5EF4-FFF2-40B4-BE49-F238E27FC236}">
                <a16:creationId xmlns:a16="http://schemas.microsoft.com/office/drawing/2014/main" id="{0FDFCACC-4488-486B-8E1D-763584D24726}"/>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12376877-BC49-4F0E-8445-671A857CAE28}" type="slidenum">
              <a:rPr lang="en-US" altLang="en-US" sz="1200"/>
              <a:pPr/>
              <a:t>6</a:t>
            </a:fld>
            <a:endParaRPr lang="en-US" altLang="en-US" sz="120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a:extLst>
              <a:ext uri="{FF2B5EF4-FFF2-40B4-BE49-F238E27FC236}">
                <a16:creationId xmlns:a16="http://schemas.microsoft.com/office/drawing/2014/main" id="{30D23018-2300-427C-8F66-3E2FB5E32E3A}"/>
              </a:ext>
            </a:extLst>
          </p:cNvPr>
          <p:cNvSpPr>
            <a:spLocks noGrp="1" noRot="1" noChangeAspect="1" noTextEdit="1"/>
          </p:cNvSpPr>
          <p:nvPr>
            <p:ph type="sldImg"/>
          </p:nvPr>
        </p:nvSpPr>
        <p:spPr>
          <a:ln/>
        </p:spPr>
      </p:sp>
      <p:sp>
        <p:nvSpPr>
          <p:cNvPr id="28675" name="Notes Placeholder 2">
            <a:extLst>
              <a:ext uri="{FF2B5EF4-FFF2-40B4-BE49-F238E27FC236}">
                <a16:creationId xmlns:a16="http://schemas.microsoft.com/office/drawing/2014/main" id="{D649873A-9A4D-4375-A1EE-08FF5F4D7733}"/>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28676" name="Slide Number Placeholder 3">
            <a:extLst>
              <a:ext uri="{FF2B5EF4-FFF2-40B4-BE49-F238E27FC236}">
                <a16:creationId xmlns:a16="http://schemas.microsoft.com/office/drawing/2014/main" id="{8C83E4BB-344A-4DF8-8852-175A291D0769}"/>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4345364C-17C8-423B-9F83-A51B04667D9E}" type="slidenum">
              <a:rPr lang="en-US" altLang="en-US" sz="1200"/>
              <a:pPr/>
              <a:t>7</a:t>
            </a:fld>
            <a:endParaRPr lang="en-US" altLang="en-US" sz="120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a:extLst>
              <a:ext uri="{FF2B5EF4-FFF2-40B4-BE49-F238E27FC236}">
                <a16:creationId xmlns:a16="http://schemas.microsoft.com/office/drawing/2014/main" id="{791A3300-7266-4CC0-9D76-8A239D2C9C4C}"/>
              </a:ext>
            </a:extLst>
          </p:cNvPr>
          <p:cNvSpPr>
            <a:spLocks noGrp="1" noRot="1" noChangeAspect="1" noTextEdit="1"/>
          </p:cNvSpPr>
          <p:nvPr>
            <p:ph type="sldImg"/>
          </p:nvPr>
        </p:nvSpPr>
        <p:spPr>
          <a:ln/>
        </p:spPr>
      </p:sp>
      <p:sp>
        <p:nvSpPr>
          <p:cNvPr id="29699" name="Notes Placeholder 2">
            <a:extLst>
              <a:ext uri="{FF2B5EF4-FFF2-40B4-BE49-F238E27FC236}">
                <a16:creationId xmlns:a16="http://schemas.microsoft.com/office/drawing/2014/main" id="{A3A55EAF-2C14-4EF8-925F-7595EDF6F485}"/>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29700" name="Slide Number Placeholder 3">
            <a:extLst>
              <a:ext uri="{FF2B5EF4-FFF2-40B4-BE49-F238E27FC236}">
                <a16:creationId xmlns:a16="http://schemas.microsoft.com/office/drawing/2014/main" id="{BEADBD49-D97A-4884-81D0-8F232562DE03}"/>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A0300641-E39B-4470-B555-7131C7949F57}" type="slidenum">
              <a:rPr lang="en-US" altLang="en-US" sz="1200"/>
              <a:pPr/>
              <a:t>8</a:t>
            </a:fld>
            <a:endParaRPr lang="en-US" altLang="en-US" sz="120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a:extLst>
              <a:ext uri="{FF2B5EF4-FFF2-40B4-BE49-F238E27FC236}">
                <a16:creationId xmlns:a16="http://schemas.microsoft.com/office/drawing/2014/main" id="{90E8D675-B3F7-4D61-8AA5-52B6151513B2}"/>
              </a:ext>
            </a:extLst>
          </p:cNvPr>
          <p:cNvSpPr>
            <a:spLocks noGrp="1" noRot="1" noChangeAspect="1" noTextEdit="1"/>
          </p:cNvSpPr>
          <p:nvPr>
            <p:ph type="sldImg"/>
          </p:nvPr>
        </p:nvSpPr>
        <p:spPr>
          <a:ln/>
        </p:spPr>
      </p:sp>
      <p:sp>
        <p:nvSpPr>
          <p:cNvPr id="30723" name="Notes Placeholder 2">
            <a:extLst>
              <a:ext uri="{FF2B5EF4-FFF2-40B4-BE49-F238E27FC236}">
                <a16:creationId xmlns:a16="http://schemas.microsoft.com/office/drawing/2014/main" id="{7F2C19B8-6193-4C08-BBFF-E7FD4D51852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30724" name="Slide Number Placeholder 3">
            <a:extLst>
              <a:ext uri="{FF2B5EF4-FFF2-40B4-BE49-F238E27FC236}">
                <a16:creationId xmlns:a16="http://schemas.microsoft.com/office/drawing/2014/main" id="{F5501909-54C0-4BFB-9393-C45A428EF466}"/>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BAA5FA7A-9AEB-4099-8B8D-02875B55C047}" type="slidenum">
              <a:rPr lang="en-US" altLang="en-US" sz="1200"/>
              <a:pPr/>
              <a:t>9</a:t>
            </a:fld>
            <a:endParaRPr lang="en-US" altLang="en-US" sz="120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Image Placeholder 1">
            <a:extLst>
              <a:ext uri="{FF2B5EF4-FFF2-40B4-BE49-F238E27FC236}">
                <a16:creationId xmlns:a16="http://schemas.microsoft.com/office/drawing/2014/main" id="{17BDF52F-D3A0-4088-A9B7-4292CEB238AF}"/>
              </a:ext>
            </a:extLst>
          </p:cNvPr>
          <p:cNvSpPr>
            <a:spLocks noGrp="1" noRot="1" noChangeAspect="1" noTextEdit="1"/>
          </p:cNvSpPr>
          <p:nvPr>
            <p:ph type="sldImg"/>
          </p:nvPr>
        </p:nvSpPr>
        <p:spPr>
          <a:ln/>
        </p:spPr>
      </p:sp>
      <p:sp>
        <p:nvSpPr>
          <p:cNvPr id="31747" name="Notes Placeholder 2">
            <a:extLst>
              <a:ext uri="{FF2B5EF4-FFF2-40B4-BE49-F238E27FC236}">
                <a16:creationId xmlns:a16="http://schemas.microsoft.com/office/drawing/2014/main" id="{07F462F9-476F-4E70-B5DF-2043C0AD9DF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31748" name="Slide Number Placeholder 3">
            <a:extLst>
              <a:ext uri="{FF2B5EF4-FFF2-40B4-BE49-F238E27FC236}">
                <a16:creationId xmlns:a16="http://schemas.microsoft.com/office/drawing/2014/main" id="{00C93483-7A8A-41B4-B078-B0CE3664574A}"/>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14EB0F31-75F0-4F78-84DF-E4D372F2FC1B}" type="slidenum">
              <a:rPr lang="en-US" altLang="en-US" sz="1200"/>
              <a:pPr/>
              <a:t>10</a:t>
            </a:fld>
            <a:endParaRPr lang="en-US" altLang="en-US" sz="120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045F99CB-7DCD-4E41-9953-A97248549068}"/>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1671215C-2C72-4629-8281-94363A266959}"/>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874B92F0-F122-492D-9EB4-5ECA621B0D22}"/>
              </a:ext>
            </a:extLst>
          </p:cNvPr>
          <p:cNvSpPr>
            <a:spLocks noGrp="1" noChangeArrowheads="1"/>
          </p:cNvSpPr>
          <p:nvPr>
            <p:ph type="sldNum" sz="quarter" idx="12"/>
          </p:nvPr>
        </p:nvSpPr>
        <p:spPr>
          <a:ln/>
        </p:spPr>
        <p:txBody>
          <a:bodyPr/>
          <a:lstStyle>
            <a:lvl1pPr>
              <a:defRPr/>
            </a:lvl1pPr>
          </a:lstStyle>
          <a:p>
            <a:fld id="{19955B85-FCBE-4FF2-A387-1F35640ED08C}" type="slidenum">
              <a:rPr lang="en-US" altLang="en-US"/>
              <a:pPr/>
              <a:t>‹#›</a:t>
            </a:fld>
            <a:endParaRPr lang="en-US" altLang="en-US"/>
          </a:p>
        </p:txBody>
      </p:sp>
    </p:spTree>
    <p:extLst>
      <p:ext uri="{BB962C8B-B14F-4D97-AF65-F5344CB8AC3E}">
        <p14:creationId xmlns:p14="http://schemas.microsoft.com/office/powerpoint/2010/main" val="26101848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91313" y="96838"/>
            <a:ext cx="1919287" cy="5999162"/>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931863" y="96838"/>
            <a:ext cx="5607050" cy="599916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70C8FC3C-3C12-4B61-BFC9-FE3BF65C632B}"/>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9F32C67B-0251-4025-AF0F-D1CA50DF7B3A}"/>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42D781BF-A8E4-421B-8992-B1AE411ED18A}"/>
              </a:ext>
            </a:extLst>
          </p:cNvPr>
          <p:cNvSpPr>
            <a:spLocks noGrp="1" noChangeArrowheads="1"/>
          </p:cNvSpPr>
          <p:nvPr>
            <p:ph type="sldNum" sz="quarter" idx="12"/>
          </p:nvPr>
        </p:nvSpPr>
        <p:spPr>
          <a:ln/>
        </p:spPr>
        <p:txBody>
          <a:bodyPr/>
          <a:lstStyle>
            <a:lvl1pPr>
              <a:defRPr/>
            </a:lvl1pPr>
          </a:lstStyle>
          <a:p>
            <a:fld id="{9615A3EB-8877-45C3-807E-0A8D0EAD1BAE}" type="slidenum">
              <a:rPr lang="en-US" altLang="en-US"/>
              <a:pPr/>
              <a:t>‹#›</a:t>
            </a:fld>
            <a:endParaRPr lang="en-US" altLang="en-US"/>
          </a:p>
        </p:txBody>
      </p:sp>
    </p:spTree>
    <p:extLst>
      <p:ext uri="{BB962C8B-B14F-4D97-AF65-F5344CB8AC3E}">
        <p14:creationId xmlns:p14="http://schemas.microsoft.com/office/powerpoint/2010/main" val="384868369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C344DF-ED78-428C-A094-7E800BDED083}"/>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FE85572A-9673-43B6-9873-600646E7C371}"/>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402352188"/>
      </p:ext>
    </p:extLst>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9F0A2E-A88F-4E08-B060-9A7B0D37E1A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7E790AD-4A9D-431F-81CF-F0AF4CEA34B7}"/>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616761786"/>
      </p:ext>
    </p:extLst>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442BDF-D8BC-4666-ADF7-07F8A74B2853}"/>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BE34F084-A9F6-458D-AE5F-E4AF7AD97C66}"/>
              </a:ext>
            </a:extLst>
          </p:cNvPr>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Edit Master text styles</a:t>
            </a:r>
          </a:p>
        </p:txBody>
      </p:sp>
    </p:spTree>
    <p:extLst>
      <p:ext uri="{BB962C8B-B14F-4D97-AF65-F5344CB8AC3E}">
        <p14:creationId xmlns:p14="http://schemas.microsoft.com/office/powerpoint/2010/main" val="3366550708"/>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75E151-681B-43B5-B666-B50B04BA9BD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D8A36CE-C5A1-4E71-AF62-2E01AD08C5F1}"/>
              </a:ext>
            </a:extLst>
          </p:cNvPr>
          <p:cNvSpPr>
            <a:spLocks noGrp="1"/>
          </p:cNvSpPr>
          <p:nvPr>
            <p:ph sz="half" idx="1"/>
          </p:nvPr>
        </p:nvSpPr>
        <p:spPr>
          <a:xfrm>
            <a:off x="625475" y="1674813"/>
            <a:ext cx="3810000" cy="434975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94881BA9-3EB0-4864-817E-AEAE49258F86}"/>
              </a:ext>
            </a:extLst>
          </p:cNvPr>
          <p:cNvSpPr>
            <a:spLocks noGrp="1"/>
          </p:cNvSpPr>
          <p:nvPr>
            <p:ph sz="half" idx="2"/>
          </p:nvPr>
        </p:nvSpPr>
        <p:spPr>
          <a:xfrm>
            <a:off x="4587875" y="1674813"/>
            <a:ext cx="3810000" cy="434975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037360621"/>
      </p:ext>
    </p:extLst>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9CC957-D582-48E2-9F51-61EBA319665B}"/>
              </a:ext>
            </a:extLst>
          </p:cNvPr>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00DD32C0-CA8D-4A66-9BE5-854C13B12D6B}"/>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1116B4E9-ACE2-43AC-B77C-D2931E055327}"/>
              </a:ext>
            </a:extLst>
          </p:cNvPr>
          <p:cNvSpPr>
            <a:spLocks noGrp="1"/>
          </p:cNvSpPr>
          <p:nvPr>
            <p:ph sz="half" idx="2"/>
          </p:nvPr>
        </p:nvSpPr>
        <p:spPr>
          <a:xfrm>
            <a:off x="630238" y="2505075"/>
            <a:ext cx="386873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4781B33C-C716-49B1-9BEB-D48BEB897876}"/>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A7606D14-DBDC-42B1-B0CE-CA5B2F8F5F47}"/>
              </a:ext>
            </a:extLst>
          </p:cNvPr>
          <p:cNvSpPr>
            <a:spLocks noGrp="1"/>
          </p:cNvSpPr>
          <p:nvPr>
            <p:ph sz="quarter" idx="4"/>
          </p:nvPr>
        </p:nvSpPr>
        <p:spPr>
          <a:xfrm>
            <a:off x="4629150" y="2505075"/>
            <a:ext cx="38877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032784023"/>
      </p:ext>
    </p:extLst>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902E18-93F8-4049-9B4F-6542FE93BF84}"/>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499640755"/>
      </p:ext>
    </p:extLst>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942554720"/>
      </p:ext>
    </p:extLst>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7A6D93-F4C8-4473-895C-7FAB8F67FDF5}"/>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AD2A6D6F-5F4C-41A9-8F01-88F24BFFC3DA}"/>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03002A10-14D2-4951-912E-BA4FA70FAF6D}"/>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Tree>
    <p:extLst>
      <p:ext uri="{BB962C8B-B14F-4D97-AF65-F5344CB8AC3E}">
        <p14:creationId xmlns:p14="http://schemas.microsoft.com/office/powerpoint/2010/main" val="1542822124"/>
      </p:ext>
    </p:extLst>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1CEBDE-DE0C-4E3A-91AA-42AB837C3267}"/>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027C30A8-958A-4E75-944C-2CE281B6546E}"/>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E606D6D8-31B7-4541-9B20-3664389776EF}"/>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Tree>
    <p:extLst>
      <p:ext uri="{BB962C8B-B14F-4D97-AF65-F5344CB8AC3E}">
        <p14:creationId xmlns:p14="http://schemas.microsoft.com/office/powerpoint/2010/main" val="394966321"/>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6">
            <a:extLst>
              <a:ext uri="{FF2B5EF4-FFF2-40B4-BE49-F238E27FC236}">
                <a16:creationId xmlns:a16="http://schemas.microsoft.com/office/drawing/2014/main" id="{4C44053B-0671-40A5-9098-487E71E86417}"/>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2082A6BF-2025-4FEB-992D-F62E94169430}"/>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A4A67590-AF57-4EA0-B095-D6194A8B832C}"/>
              </a:ext>
            </a:extLst>
          </p:cNvPr>
          <p:cNvSpPr>
            <a:spLocks noGrp="1" noChangeArrowheads="1"/>
          </p:cNvSpPr>
          <p:nvPr>
            <p:ph type="sldNum" sz="quarter" idx="12"/>
          </p:nvPr>
        </p:nvSpPr>
        <p:spPr>
          <a:ln/>
        </p:spPr>
        <p:txBody>
          <a:bodyPr/>
          <a:lstStyle>
            <a:lvl1pPr>
              <a:defRPr/>
            </a:lvl1pPr>
          </a:lstStyle>
          <a:p>
            <a:fld id="{109B71AC-F11E-49E6-929E-9C3AB050252C}" type="slidenum">
              <a:rPr lang="en-US" altLang="en-US"/>
              <a:pPr/>
              <a:t>‹#›</a:t>
            </a:fld>
            <a:endParaRPr lang="en-US" altLang="en-US"/>
          </a:p>
        </p:txBody>
      </p:sp>
    </p:spTree>
    <p:extLst>
      <p:ext uri="{BB962C8B-B14F-4D97-AF65-F5344CB8AC3E}">
        <p14:creationId xmlns:p14="http://schemas.microsoft.com/office/powerpoint/2010/main" val="100400107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E66B9C-6E01-4B34-9742-A4615F2329E3}"/>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9215E13B-7F2C-40D8-A6D0-0AAECF70EA9F}"/>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534932712"/>
      </p:ext>
    </p:extLst>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8947BAA-4EF5-478E-A01C-AD724E62AE4F}"/>
              </a:ext>
            </a:extLst>
          </p:cNvPr>
          <p:cNvSpPr>
            <a:spLocks noGrp="1"/>
          </p:cNvSpPr>
          <p:nvPr>
            <p:ph type="title" orient="vert"/>
          </p:nvPr>
        </p:nvSpPr>
        <p:spPr>
          <a:xfrm>
            <a:off x="6488113" y="481013"/>
            <a:ext cx="1954212" cy="5543550"/>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2F12BCCC-3860-4E7C-9C54-53D4869C916A}"/>
              </a:ext>
            </a:extLst>
          </p:cNvPr>
          <p:cNvSpPr>
            <a:spLocks noGrp="1"/>
          </p:cNvSpPr>
          <p:nvPr>
            <p:ph type="body" orient="vert" idx="1"/>
          </p:nvPr>
        </p:nvSpPr>
        <p:spPr>
          <a:xfrm>
            <a:off x="625475" y="481013"/>
            <a:ext cx="5710238" cy="5543550"/>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7614860"/>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949325" y="1981200"/>
            <a:ext cx="3754438"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856163" y="1981200"/>
            <a:ext cx="3754437"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6">
            <a:extLst>
              <a:ext uri="{FF2B5EF4-FFF2-40B4-BE49-F238E27FC236}">
                <a16:creationId xmlns:a16="http://schemas.microsoft.com/office/drawing/2014/main" id="{DBA03E1F-F84C-4113-B22B-01FB1A18FF9F}"/>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7">
            <a:extLst>
              <a:ext uri="{FF2B5EF4-FFF2-40B4-BE49-F238E27FC236}">
                <a16:creationId xmlns:a16="http://schemas.microsoft.com/office/drawing/2014/main" id="{6177B5B4-2D06-4A73-A532-1FFF34E082AC}"/>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8">
            <a:extLst>
              <a:ext uri="{FF2B5EF4-FFF2-40B4-BE49-F238E27FC236}">
                <a16:creationId xmlns:a16="http://schemas.microsoft.com/office/drawing/2014/main" id="{9568F655-3B5E-4EC1-9395-E1C41D0ECE16}"/>
              </a:ext>
            </a:extLst>
          </p:cNvPr>
          <p:cNvSpPr>
            <a:spLocks noGrp="1" noChangeArrowheads="1"/>
          </p:cNvSpPr>
          <p:nvPr>
            <p:ph type="sldNum" sz="quarter" idx="12"/>
          </p:nvPr>
        </p:nvSpPr>
        <p:spPr>
          <a:ln/>
        </p:spPr>
        <p:txBody>
          <a:bodyPr/>
          <a:lstStyle>
            <a:lvl1pPr>
              <a:defRPr/>
            </a:lvl1pPr>
          </a:lstStyle>
          <a:p>
            <a:fld id="{6A838CCD-749D-4757-8FA2-FF65245806D6}" type="slidenum">
              <a:rPr lang="en-US" altLang="en-US"/>
              <a:pPr/>
              <a:t>‹#›</a:t>
            </a:fld>
            <a:endParaRPr lang="en-US" altLang="en-US"/>
          </a:p>
        </p:txBody>
      </p:sp>
    </p:spTree>
    <p:extLst>
      <p:ext uri="{BB962C8B-B14F-4D97-AF65-F5344CB8AC3E}">
        <p14:creationId xmlns:p14="http://schemas.microsoft.com/office/powerpoint/2010/main" val="3053897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758E96BC-0064-41C8-BF09-3C61B15B6EB1}"/>
              </a:ext>
            </a:extLst>
          </p:cNvPr>
          <p:cNvSpPr>
            <a:spLocks noGrp="1" noChangeArrowheads="1"/>
          </p:cNvSpPr>
          <p:nvPr>
            <p:ph type="dt" sz="half" idx="10"/>
          </p:nvPr>
        </p:nvSpPr>
        <p:spPr>
          <a:ln/>
        </p:spPr>
        <p:txBody>
          <a:bodyPr/>
          <a:lstStyle>
            <a:lvl1pPr>
              <a:defRPr/>
            </a:lvl1pPr>
          </a:lstStyle>
          <a:p>
            <a:pPr>
              <a:defRPr/>
            </a:pPr>
            <a:endParaRPr lang="en-US"/>
          </a:p>
        </p:txBody>
      </p:sp>
      <p:sp>
        <p:nvSpPr>
          <p:cNvPr id="8" name="Rectangle 7">
            <a:extLst>
              <a:ext uri="{FF2B5EF4-FFF2-40B4-BE49-F238E27FC236}">
                <a16:creationId xmlns:a16="http://schemas.microsoft.com/office/drawing/2014/main" id="{1454CCB3-FBA8-4001-A5DD-CA1F831F80F9}"/>
              </a:ext>
            </a:extLst>
          </p:cNvPr>
          <p:cNvSpPr>
            <a:spLocks noGrp="1" noChangeArrowheads="1"/>
          </p:cNvSpPr>
          <p:nvPr>
            <p:ph type="ftr" sz="quarter" idx="11"/>
          </p:nvPr>
        </p:nvSpPr>
        <p:spPr>
          <a:ln/>
        </p:spPr>
        <p:txBody>
          <a:bodyPr/>
          <a:lstStyle>
            <a:lvl1pPr>
              <a:defRPr/>
            </a:lvl1pPr>
          </a:lstStyle>
          <a:p>
            <a:pPr>
              <a:defRPr/>
            </a:pPr>
            <a:endParaRPr lang="en-US"/>
          </a:p>
        </p:txBody>
      </p:sp>
      <p:sp>
        <p:nvSpPr>
          <p:cNvPr id="9" name="Rectangle 8">
            <a:extLst>
              <a:ext uri="{FF2B5EF4-FFF2-40B4-BE49-F238E27FC236}">
                <a16:creationId xmlns:a16="http://schemas.microsoft.com/office/drawing/2014/main" id="{69554B04-A1FB-4812-B341-EFFC0747A2C5}"/>
              </a:ext>
            </a:extLst>
          </p:cNvPr>
          <p:cNvSpPr>
            <a:spLocks noGrp="1" noChangeArrowheads="1"/>
          </p:cNvSpPr>
          <p:nvPr>
            <p:ph type="sldNum" sz="quarter" idx="12"/>
          </p:nvPr>
        </p:nvSpPr>
        <p:spPr>
          <a:ln/>
        </p:spPr>
        <p:txBody>
          <a:bodyPr/>
          <a:lstStyle>
            <a:lvl1pPr>
              <a:defRPr/>
            </a:lvl1pPr>
          </a:lstStyle>
          <a:p>
            <a:fld id="{87451383-1AA4-4757-B4B0-FA3B1B2B6B07}" type="slidenum">
              <a:rPr lang="en-US" altLang="en-US"/>
              <a:pPr/>
              <a:t>‹#›</a:t>
            </a:fld>
            <a:endParaRPr lang="en-US" altLang="en-US"/>
          </a:p>
        </p:txBody>
      </p:sp>
    </p:spTree>
    <p:extLst>
      <p:ext uri="{BB962C8B-B14F-4D97-AF65-F5344CB8AC3E}">
        <p14:creationId xmlns:p14="http://schemas.microsoft.com/office/powerpoint/2010/main" val="2343685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6">
            <a:extLst>
              <a:ext uri="{FF2B5EF4-FFF2-40B4-BE49-F238E27FC236}">
                <a16:creationId xmlns:a16="http://schemas.microsoft.com/office/drawing/2014/main" id="{50E445B6-27D6-434C-ABFA-504B051B41AB}"/>
              </a:ext>
            </a:extLst>
          </p:cNvPr>
          <p:cNvSpPr>
            <a:spLocks noGrp="1" noChangeArrowheads="1"/>
          </p:cNvSpPr>
          <p:nvPr>
            <p:ph type="dt" sz="half" idx="10"/>
          </p:nvPr>
        </p:nvSpPr>
        <p:spPr>
          <a:ln/>
        </p:spPr>
        <p:txBody>
          <a:bodyPr/>
          <a:lstStyle>
            <a:lvl1pPr>
              <a:defRPr/>
            </a:lvl1pPr>
          </a:lstStyle>
          <a:p>
            <a:pPr>
              <a:defRPr/>
            </a:pPr>
            <a:endParaRPr lang="en-US"/>
          </a:p>
        </p:txBody>
      </p:sp>
      <p:sp>
        <p:nvSpPr>
          <p:cNvPr id="4" name="Rectangle 7">
            <a:extLst>
              <a:ext uri="{FF2B5EF4-FFF2-40B4-BE49-F238E27FC236}">
                <a16:creationId xmlns:a16="http://schemas.microsoft.com/office/drawing/2014/main" id="{B65CD087-8F52-4245-B66C-AE162E7C194A}"/>
              </a:ext>
            </a:extLst>
          </p:cNvPr>
          <p:cNvSpPr>
            <a:spLocks noGrp="1" noChangeArrowheads="1"/>
          </p:cNvSpPr>
          <p:nvPr>
            <p:ph type="ftr" sz="quarter" idx="11"/>
          </p:nvPr>
        </p:nvSpPr>
        <p:spPr>
          <a:ln/>
        </p:spPr>
        <p:txBody>
          <a:bodyPr/>
          <a:lstStyle>
            <a:lvl1pPr>
              <a:defRPr/>
            </a:lvl1pPr>
          </a:lstStyle>
          <a:p>
            <a:pPr>
              <a:defRPr/>
            </a:pPr>
            <a:endParaRPr lang="en-US"/>
          </a:p>
        </p:txBody>
      </p:sp>
      <p:sp>
        <p:nvSpPr>
          <p:cNvPr id="5" name="Rectangle 8">
            <a:extLst>
              <a:ext uri="{FF2B5EF4-FFF2-40B4-BE49-F238E27FC236}">
                <a16:creationId xmlns:a16="http://schemas.microsoft.com/office/drawing/2014/main" id="{24DD4896-37E4-4064-B890-D65551A927F5}"/>
              </a:ext>
            </a:extLst>
          </p:cNvPr>
          <p:cNvSpPr>
            <a:spLocks noGrp="1" noChangeArrowheads="1"/>
          </p:cNvSpPr>
          <p:nvPr>
            <p:ph type="sldNum" sz="quarter" idx="12"/>
          </p:nvPr>
        </p:nvSpPr>
        <p:spPr>
          <a:ln/>
        </p:spPr>
        <p:txBody>
          <a:bodyPr/>
          <a:lstStyle>
            <a:lvl1pPr>
              <a:defRPr/>
            </a:lvl1pPr>
          </a:lstStyle>
          <a:p>
            <a:fld id="{680677BB-96E7-4690-9C5C-18581B80A5CB}" type="slidenum">
              <a:rPr lang="en-US" altLang="en-US"/>
              <a:pPr/>
              <a:t>‹#›</a:t>
            </a:fld>
            <a:endParaRPr lang="en-US" altLang="en-US"/>
          </a:p>
        </p:txBody>
      </p:sp>
    </p:spTree>
    <p:extLst>
      <p:ext uri="{BB962C8B-B14F-4D97-AF65-F5344CB8AC3E}">
        <p14:creationId xmlns:p14="http://schemas.microsoft.com/office/powerpoint/2010/main" val="382449096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a:extLst>
              <a:ext uri="{FF2B5EF4-FFF2-40B4-BE49-F238E27FC236}">
                <a16:creationId xmlns:a16="http://schemas.microsoft.com/office/drawing/2014/main" id="{385BBDD2-2DF1-400A-9590-004F9253EBE4}"/>
              </a:ext>
            </a:extLst>
          </p:cNvPr>
          <p:cNvSpPr>
            <a:spLocks noGrp="1" noChangeArrowheads="1"/>
          </p:cNvSpPr>
          <p:nvPr>
            <p:ph type="dt" sz="half" idx="10"/>
          </p:nvPr>
        </p:nvSpPr>
        <p:spPr>
          <a:ln/>
        </p:spPr>
        <p:txBody>
          <a:bodyPr/>
          <a:lstStyle>
            <a:lvl1pPr>
              <a:defRPr/>
            </a:lvl1pPr>
          </a:lstStyle>
          <a:p>
            <a:pPr>
              <a:defRPr/>
            </a:pPr>
            <a:endParaRPr lang="en-US"/>
          </a:p>
        </p:txBody>
      </p:sp>
      <p:sp>
        <p:nvSpPr>
          <p:cNvPr id="3" name="Rectangle 7">
            <a:extLst>
              <a:ext uri="{FF2B5EF4-FFF2-40B4-BE49-F238E27FC236}">
                <a16:creationId xmlns:a16="http://schemas.microsoft.com/office/drawing/2014/main" id="{908F0848-2153-4F59-9082-01CD9D19EC4D}"/>
              </a:ext>
            </a:extLst>
          </p:cNvPr>
          <p:cNvSpPr>
            <a:spLocks noGrp="1" noChangeArrowheads="1"/>
          </p:cNvSpPr>
          <p:nvPr>
            <p:ph type="ftr" sz="quarter" idx="11"/>
          </p:nvPr>
        </p:nvSpPr>
        <p:spPr>
          <a:ln/>
        </p:spPr>
        <p:txBody>
          <a:bodyPr/>
          <a:lstStyle>
            <a:lvl1pPr>
              <a:defRPr/>
            </a:lvl1pPr>
          </a:lstStyle>
          <a:p>
            <a:pPr>
              <a:defRPr/>
            </a:pPr>
            <a:endParaRPr lang="en-US"/>
          </a:p>
        </p:txBody>
      </p:sp>
      <p:sp>
        <p:nvSpPr>
          <p:cNvPr id="4" name="Rectangle 8">
            <a:extLst>
              <a:ext uri="{FF2B5EF4-FFF2-40B4-BE49-F238E27FC236}">
                <a16:creationId xmlns:a16="http://schemas.microsoft.com/office/drawing/2014/main" id="{6DD1AEE2-A807-4D3B-B119-0362C3DA2895}"/>
              </a:ext>
            </a:extLst>
          </p:cNvPr>
          <p:cNvSpPr>
            <a:spLocks noGrp="1" noChangeArrowheads="1"/>
          </p:cNvSpPr>
          <p:nvPr>
            <p:ph type="sldNum" sz="quarter" idx="12"/>
          </p:nvPr>
        </p:nvSpPr>
        <p:spPr>
          <a:ln/>
        </p:spPr>
        <p:txBody>
          <a:bodyPr/>
          <a:lstStyle>
            <a:lvl1pPr>
              <a:defRPr/>
            </a:lvl1pPr>
          </a:lstStyle>
          <a:p>
            <a:fld id="{CCFFCD50-CD2F-4BA5-98C7-CDA9C0BBACE0}" type="slidenum">
              <a:rPr lang="en-US" altLang="en-US"/>
              <a:pPr/>
              <a:t>‹#›</a:t>
            </a:fld>
            <a:endParaRPr lang="en-US" altLang="en-US"/>
          </a:p>
        </p:txBody>
      </p:sp>
    </p:spTree>
    <p:extLst>
      <p:ext uri="{BB962C8B-B14F-4D97-AF65-F5344CB8AC3E}">
        <p14:creationId xmlns:p14="http://schemas.microsoft.com/office/powerpoint/2010/main" val="311123453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6">
            <a:extLst>
              <a:ext uri="{FF2B5EF4-FFF2-40B4-BE49-F238E27FC236}">
                <a16:creationId xmlns:a16="http://schemas.microsoft.com/office/drawing/2014/main" id="{FB50EB01-5BA3-4AFF-B784-6C1FE15C954D}"/>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7">
            <a:extLst>
              <a:ext uri="{FF2B5EF4-FFF2-40B4-BE49-F238E27FC236}">
                <a16:creationId xmlns:a16="http://schemas.microsoft.com/office/drawing/2014/main" id="{3FA80B66-9E29-457E-9950-20E4D7012560}"/>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8">
            <a:extLst>
              <a:ext uri="{FF2B5EF4-FFF2-40B4-BE49-F238E27FC236}">
                <a16:creationId xmlns:a16="http://schemas.microsoft.com/office/drawing/2014/main" id="{4F838C2B-8FF0-4440-A6B6-91F2D4EC0FA4}"/>
              </a:ext>
            </a:extLst>
          </p:cNvPr>
          <p:cNvSpPr>
            <a:spLocks noGrp="1" noChangeArrowheads="1"/>
          </p:cNvSpPr>
          <p:nvPr>
            <p:ph type="sldNum" sz="quarter" idx="12"/>
          </p:nvPr>
        </p:nvSpPr>
        <p:spPr>
          <a:ln/>
        </p:spPr>
        <p:txBody>
          <a:bodyPr/>
          <a:lstStyle>
            <a:lvl1pPr>
              <a:defRPr/>
            </a:lvl1pPr>
          </a:lstStyle>
          <a:p>
            <a:fld id="{91332456-7833-4647-A703-C2F5B8838F3D}" type="slidenum">
              <a:rPr lang="en-US" altLang="en-US"/>
              <a:pPr/>
              <a:t>‹#›</a:t>
            </a:fld>
            <a:endParaRPr lang="en-US" altLang="en-US"/>
          </a:p>
        </p:txBody>
      </p:sp>
    </p:spTree>
    <p:extLst>
      <p:ext uri="{BB962C8B-B14F-4D97-AF65-F5344CB8AC3E}">
        <p14:creationId xmlns:p14="http://schemas.microsoft.com/office/powerpoint/2010/main" val="42945043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6">
            <a:extLst>
              <a:ext uri="{FF2B5EF4-FFF2-40B4-BE49-F238E27FC236}">
                <a16:creationId xmlns:a16="http://schemas.microsoft.com/office/drawing/2014/main" id="{E3884CD6-6106-4273-AABD-1F66D6538B16}"/>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7">
            <a:extLst>
              <a:ext uri="{FF2B5EF4-FFF2-40B4-BE49-F238E27FC236}">
                <a16:creationId xmlns:a16="http://schemas.microsoft.com/office/drawing/2014/main" id="{0951ACE7-F92D-4E74-BB7E-A9CA7F4CE7AA}"/>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8">
            <a:extLst>
              <a:ext uri="{FF2B5EF4-FFF2-40B4-BE49-F238E27FC236}">
                <a16:creationId xmlns:a16="http://schemas.microsoft.com/office/drawing/2014/main" id="{E3CBF684-FFEA-4B29-BE90-EB0387A7C8E7}"/>
              </a:ext>
            </a:extLst>
          </p:cNvPr>
          <p:cNvSpPr>
            <a:spLocks noGrp="1" noChangeArrowheads="1"/>
          </p:cNvSpPr>
          <p:nvPr>
            <p:ph type="sldNum" sz="quarter" idx="12"/>
          </p:nvPr>
        </p:nvSpPr>
        <p:spPr>
          <a:ln/>
        </p:spPr>
        <p:txBody>
          <a:bodyPr/>
          <a:lstStyle>
            <a:lvl1pPr>
              <a:defRPr/>
            </a:lvl1pPr>
          </a:lstStyle>
          <a:p>
            <a:fld id="{6D5F98FC-22B9-455D-984F-C2A656E6A2DF}" type="slidenum">
              <a:rPr lang="en-US" altLang="en-US"/>
              <a:pPr/>
              <a:t>‹#›</a:t>
            </a:fld>
            <a:endParaRPr lang="en-US" altLang="en-US"/>
          </a:p>
        </p:txBody>
      </p:sp>
    </p:spTree>
    <p:extLst>
      <p:ext uri="{BB962C8B-B14F-4D97-AF65-F5344CB8AC3E}">
        <p14:creationId xmlns:p14="http://schemas.microsoft.com/office/powerpoint/2010/main" val="25447635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2A22B63F-6F4F-49DB-8248-E3BD41F7E0E3}"/>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D4021A42-D8D3-4EC5-AF6A-4C6355FFB14C}"/>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DF08E0B9-E052-4E95-A6DF-60E4528AE5E1}"/>
              </a:ext>
            </a:extLst>
          </p:cNvPr>
          <p:cNvSpPr>
            <a:spLocks noGrp="1" noChangeArrowheads="1"/>
          </p:cNvSpPr>
          <p:nvPr>
            <p:ph type="sldNum" sz="quarter" idx="12"/>
          </p:nvPr>
        </p:nvSpPr>
        <p:spPr>
          <a:ln/>
        </p:spPr>
        <p:txBody>
          <a:bodyPr/>
          <a:lstStyle>
            <a:lvl1pPr>
              <a:defRPr/>
            </a:lvl1pPr>
          </a:lstStyle>
          <a:p>
            <a:fld id="{A8138D17-B1CE-4E2D-8276-4D0438EA30A6}" type="slidenum">
              <a:rPr lang="en-US" altLang="en-US"/>
              <a:pPr/>
              <a:t>‹#›</a:t>
            </a:fld>
            <a:endParaRPr lang="en-US" altLang="en-US"/>
          </a:p>
        </p:txBody>
      </p:sp>
    </p:spTree>
    <p:extLst>
      <p:ext uri="{BB962C8B-B14F-4D97-AF65-F5344CB8AC3E}">
        <p14:creationId xmlns:p14="http://schemas.microsoft.com/office/powerpoint/2010/main" val="12317419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13" Type="http://schemas.openxmlformats.org/officeDocument/2006/relationships/image" Target="../media/image1.png"/><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theme" Target="../theme/theme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482" name="Rectangle 2">
            <a:extLst>
              <a:ext uri="{FF2B5EF4-FFF2-40B4-BE49-F238E27FC236}">
                <a16:creationId xmlns:a16="http://schemas.microsoft.com/office/drawing/2014/main" id="{1BFBFD60-C156-4DB1-A914-D8EB561FD55D}"/>
              </a:ext>
            </a:extLst>
          </p:cNvPr>
          <p:cNvSpPr>
            <a:spLocks noChangeArrowheads="1"/>
          </p:cNvSpPr>
          <p:nvPr/>
        </p:nvSpPr>
        <p:spPr bwMode="auto">
          <a:xfrm>
            <a:off x="0" y="1377950"/>
            <a:ext cx="2133600" cy="101600"/>
          </a:xfrm>
          <a:prstGeom prst="rect">
            <a:avLst/>
          </a:prstGeom>
          <a:solidFill>
            <a:schemeClr val="accent2"/>
          </a:solidFill>
          <a:ln w="9525">
            <a:noFill/>
            <a:miter lim="800000"/>
            <a:headEnd/>
            <a:tailEnd/>
          </a:ln>
          <a:effectLst/>
        </p:spPr>
        <p:txBody>
          <a:bodyPr wrap="none" anchor="ctr"/>
          <a:lstStyle/>
          <a:p>
            <a:pPr algn="ctr" eaLnBrk="1" hangingPunct="1">
              <a:defRPr/>
            </a:pPr>
            <a:endParaRPr lang="en-US">
              <a:latin typeface="Times New Roman" pitchFamily="18" charset="0"/>
            </a:endParaRPr>
          </a:p>
        </p:txBody>
      </p:sp>
      <p:sp>
        <p:nvSpPr>
          <p:cNvPr id="20483" name="Rectangle 3">
            <a:extLst>
              <a:ext uri="{FF2B5EF4-FFF2-40B4-BE49-F238E27FC236}">
                <a16:creationId xmlns:a16="http://schemas.microsoft.com/office/drawing/2014/main" id="{FF211DEB-2D26-49EB-9636-999F54C18BFD}"/>
              </a:ext>
            </a:extLst>
          </p:cNvPr>
          <p:cNvSpPr>
            <a:spLocks noChangeArrowheads="1"/>
          </p:cNvSpPr>
          <p:nvPr/>
        </p:nvSpPr>
        <p:spPr bwMode="auto">
          <a:xfrm>
            <a:off x="1447800" y="1377950"/>
            <a:ext cx="7239000" cy="101600"/>
          </a:xfrm>
          <a:prstGeom prst="rect">
            <a:avLst/>
          </a:prstGeom>
          <a:gradFill rotWithShape="0">
            <a:gsLst>
              <a:gs pos="0">
                <a:schemeClr val="accent2"/>
              </a:gs>
              <a:gs pos="100000">
                <a:schemeClr val="bg1"/>
              </a:gs>
            </a:gsLst>
            <a:lin ang="0" scaled="1"/>
          </a:gradFill>
          <a:ln w="9525">
            <a:noFill/>
            <a:miter lim="800000"/>
            <a:headEnd/>
            <a:tailEnd/>
          </a:ln>
          <a:effectLst/>
        </p:spPr>
        <p:txBody>
          <a:bodyPr wrap="none" anchor="ctr"/>
          <a:lstStyle/>
          <a:p>
            <a:pPr algn="ctr" eaLnBrk="1" hangingPunct="1">
              <a:defRPr/>
            </a:pPr>
            <a:endParaRPr lang="en-US">
              <a:latin typeface="Times New Roman" pitchFamily="18" charset="0"/>
            </a:endParaRPr>
          </a:p>
        </p:txBody>
      </p:sp>
      <p:sp>
        <p:nvSpPr>
          <p:cNvPr id="1028" name="Rectangle 4">
            <a:extLst>
              <a:ext uri="{FF2B5EF4-FFF2-40B4-BE49-F238E27FC236}">
                <a16:creationId xmlns:a16="http://schemas.microsoft.com/office/drawing/2014/main" id="{096FFB73-7725-400C-9344-B07EE64E4EAC}"/>
              </a:ext>
            </a:extLst>
          </p:cNvPr>
          <p:cNvSpPr>
            <a:spLocks noGrp="1" noChangeArrowheads="1"/>
          </p:cNvSpPr>
          <p:nvPr>
            <p:ph type="title"/>
          </p:nvPr>
        </p:nvSpPr>
        <p:spPr bwMode="auto">
          <a:xfrm>
            <a:off x="931863" y="96838"/>
            <a:ext cx="7158037" cy="141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en-US" altLang="en-US"/>
              <a:t>Click to edit Master title style</a:t>
            </a:r>
          </a:p>
        </p:txBody>
      </p:sp>
      <p:sp>
        <p:nvSpPr>
          <p:cNvPr id="1029" name="Rectangle 5">
            <a:extLst>
              <a:ext uri="{FF2B5EF4-FFF2-40B4-BE49-F238E27FC236}">
                <a16:creationId xmlns:a16="http://schemas.microsoft.com/office/drawing/2014/main" id="{82A6A2E5-2289-47EE-B592-0C580564A0F9}"/>
              </a:ext>
            </a:extLst>
          </p:cNvPr>
          <p:cNvSpPr>
            <a:spLocks noGrp="1" noChangeArrowheads="1"/>
          </p:cNvSpPr>
          <p:nvPr>
            <p:ph type="body" idx="1"/>
          </p:nvPr>
        </p:nvSpPr>
        <p:spPr bwMode="auto">
          <a:xfrm>
            <a:off x="949325" y="1981200"/>
            <a:ext cx="7661275"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20486" name="Rectangle 6">
            <a:extLst>
              <a:ext uri="{FF2B5EF4-FFF2-40B4-BE49-F238E27FC236}">
                <a16:creationId xmlns:a16="http://schemas.microsoft.com/office/drawing/2014/main" id="{4F144C8E-3612-40C8-AF05-B281D6CDE59B}"/>
              </a:ext>
            </a:extLst>
          </p:cNvPr>
          <p:cNvSpPr>
            <a:spLocks noGrp="1" noChangeArrowheads="1"/>
          </p:cNvSpPr>
          <p:nvPr>
            <p:ph type="dt" sz="half" idx="2"/>
          </p:nvPr>
        </p:nvSpPr>
        <p:spPr bwMode="auto">
          <a:xfrm>
            <a:off x="94615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000">
                <a:latin typeface="Arial" charset="0"/>
              </a:defRPr>
            </a:lvl1pPr>
          </a:lstStyle>
          <a:p>
            <a:pPr>
              <a:defRPr/>
            </a:pPr>
            <a:endParaRPr lang="en-US"/>
          </a:p>
        </p:txBody>
      </p:sp>
      <p:sp>
        <p:nvSpPr>
          <p:cNvPr id="20487" name="Rectangle 7">
            <a:extLst>
              <a:ext uri="{FF2B5EF4-FFF2-40B4-BE49-F238E27FC236}">
                <a16:creationId xmlns:a16="http://schemas.microsoft.com/office/drawing/2014/main" id="{763C43C8-7DBF-44DC-9723-74412F62BFA2}"/>
              </a:ext>
            </a:extLst>
          </p:cNvPr>
          <p:cNvSpPr>
            <a:spLocks noGrp="1" noChangeArrowheads="1"/>
          </p:cNvSpPr>
          <p:nvPr>
            <p:ph type="ftr" sz="quarter" idx="3"/>
          </p:nvPr>
        </p:nvSpPr>
        <p:spPr bwMode="auto">
          <a:xfrm>
            <a:off x="33528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000">
                <a:latin typeface="Arial" charset="0"/>
              </a:defRPr>
            </a:lvl1pPr>
          </a:lstStyle>
          <a:p>
            <a:pPr>
              <a:defRPr/>
            </a:pPr>
            <a:endParaRPr lang="en-US"/>
          </a:p>
        </p:txBody>
      </p:sp>
      <p:sp>
        <p:nvSpPr>
          <p:cNvPr id="20488" name="Rectangle 8">
            <a:extLst>
              <a:ext uri="{FF2B5EF4-FFF2-40B4-BE49-F238E27FC236}">
                <a16:creationId xmlns:a16="http://schemas.microsoft.com/office/drawing/2014/main" id="{8C209958-E405-42BE-A544-CD5106177A52}"/>
              </a:ext>
            </a:extLst>
          </p:cNvPr>
          <p:cNvSpPr>
            <a:spLocks noGrp="1" noChangeArrowheads="1"/>
          </p:cNvSpPr>
          <p:nvPr>
            <p:ph type="sldNum" sz="quarter" idx="4"/>
          </p:nvPr>
        </p:nvSpPr>
        <p:spPr bwMode="auto">
          <a:xfrm>
            <a:off x="67056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000"/>
            </a:lvl1pPr>
          </a:lstStyle>
          <a:p>
            <a:fld id="{9B443F36-CFF6-45BD-88BD-5C4CD78F64B0}" type="slidenum">
              <a:rPr lang="en-US" altLang="en-US"/>
              <a:pPr/>
              <a:t>‹#›</a:t>
            </a:fld>
            <a:endParaRPr lang="en-US" altLang="en-US"/>
          </a:p>
        </p:txBody>
      </p:sp>
      <p:sp>
        <p:nvSpPr>
          <p:cNvPr id="20489" name="Freeform 9">
            <a:extLst>
              <a:ext uri="{FF2B5EF4-FFF2-40B4-BE49-F238E27FC236}">
                <a16:creationId xmlns:a16="http://schemas.microsoft.com/office/drawing/2014/main" id="{37E4EF91-A6A8-447A-A010-F473903A8A4E}"/>
              </a:ext>
            </a:extLst>
          </p:cNvPr>
          <p:cNvSpPr>
            <a:spLocks noChangeArrowheads="1"/>
          </p:cNvSpPr>
          <p:nvPr/>
        </p:nvSpPr>
        <p:spPr bwMode="auto">
          <a:xfrm>
            <a:off x="838200" y="561975"/>
            <a:ext cx="152400" cy="1066800"/>
          </a:xfrm>
          <a:custGeom>
            <a:avLst/>
            <a:gdLst/>
            <a:ahLst/>
            <a:cxnLst>
              <a:cxn ang="0">
                <a:pos x="1000" y="1000"/>
              </a:cxn>
              <a:cxn ang="0">
                <a:pos x="0" y="1000"/>
              </a:cxn>
              <a:cxn ang="0">
                <a:pos x="0" y="0"/>
              </a:cxn>
              <a:cxn ang="0">
                <a:pos x="1000" y="0"/>
              </a:cxn>
            </a:cxnLst>
            <a:rect l="0" t="0" r="r" b="b"/>
            <a:pathLst>
              <a:path w="1000" h="1000">
                <a:moveTo>
                  <a:pt x="1000" y="1000"/>
                </a:moveTo>
                <a:lnTo>
                  <a:pt x="0" y="1000"/>
                </a:lnTo>
                <a:lnTo>
                  <a:pt x="0" y="0"/>
                </a:lnTo>
                <a:lnTo>
                  <a:pt x="1000" y="0"/>
                </a:lnTo>
              </a:path>
            </a:pathLst>
          </a:custGeom>
          <a:noFill/>
          <a:ln w="76200" cmpd="sng">
            <a:solidFill>
              <a:schemeClr val="tx2"/>
            </a:solidFill>
            <a:miter lim="800000"/>
            <a:headEnd/>
            <a:tailEnd/>
          </a:ln>
        </p:spPr>
        <p:txBody>
          <a:bodyPr/>
          <a:lstStyle/>
          <a:p>
            <a:pPr>
              <a:defRPr/>
            </a:pPr>
            <a:endParaRPr lang="en-US">
              <a:latin typeface="Arial" charset="0"/>
            </a:endParaRPr>
          </a:p>
        </p:txBody>
      </p:sp>
      <p:sp>
        <p:nvSpPr>
          <p:cNvPr id="20490" name="Freeform 10">
            <a:extLst>
              <a:ext uri="{FF2B5EF4-FFF2-40B4-BE49-F238E27FC236}">
                <a16:creationId xmlns:a16="http://schemas.microsoft.com/office/drawing/2014/main" id="{FF28BADD-E7CA-44F5-8D50-ABC9A4197C14}"/>
              </a:ext>
            </a:extLst>
          </p:cNvPr>
          <p:cNvSpPr>
            <a:spLocks noChangeArrowheads="1"/>
          </p:cNvSpPr>
          <p:nvPr/>
        </p:nvSpPr>
        <p:spPr bwMode="auto">
          <a:xfrm>
            <a:off x="8262938" y="269875"/>
            <a:ext cx="152400" cy="1073150"/>
          </a:xfrm>
          <a:custGeom>
            <a:avLst/>
            <a:gdLst/>
            <a:ahLst/>
            <a:cxnLst>
              <a:cxn ang="0">
                <a:pos x="0" y="0"/>
              </a:cxn>
              <a:cxn ang="0">
                <a:pos x="1000" y="0"/>
              </a:cxn>
              <a:cxn ang="0">
                <a:pos x="1000" y="1000"/>
              </a:cxn>
              <a:cxn ang="0">
                <a:pos x="0" y="1000"/>
              </a:cxn>
            </a:cxnLst>
            <a:rect l="0" t="0" r="r" b="b"/>
            <a:pathLst>
              <a:path w="1000" h="1000">
                <a:moveTo>
                  <a:pt x="0" y="0"/>
                </a:moveTo>
                <a:lnTo>
                  <a:pt x="1000" y="0"/>
                </a:lnTo>
                <a:lnTo>
                  <a:pt x="1000" y="1000"/>
                </a:lnTo>
                <a:lnTo>
                  <a:pt x="0" y="1000"/>
                </a:lnTo>
              </a:path>
            </a:pathLst>
          </a:custGeom>
          <a:noFill/>
          <a:ln w="76200" cap="flat" cmpd="sng">
            <a:solidFill>
              <a:schemeClr val="accent1"/>
            </a:solidFill>
            <a:prstDash val="solid"/>
            <a:miter lim="800000"/>
            <a:headEnd/>
            <a:tailEnd/>
          </a:ln>
        </p:spPr>
        <p:txBody>
          <a:bodyPr/>
          <a:lstStyle/>
          <a:p>
            <a:pPr>
              <a:defRPr/>
            </a:pPr>
            <a:endParaRPr lang="en-US">
              <a:latin typeface="Arial" charset="0"/>
            </a:endParaRPr>
          </a:p>
        </p:txBody>
      </p:sp>
    </p:spTree>
  </p:cSld>
  <p:clrMap bg1="lt1" tx1="dk1" bg2="lt2" tx2="dk2" accent1="accent1" accent2="accent2" accent3="accent3" accent4="accent4" accent5="accent5" accent6="accent6" hlink="hlink" folHlink="folHlink"/>
  <p:sldLayoutIdLst>
    <p:sldLayoutId id="2147484035" r:id="rId1"/>
    <p:sldLayoutId id="2147484036" r:id="rId2"/>
    <p:sldLayoutId id="2147484037" r:id="rId3"/>
    <p:sldLayoutId id="2147484038" r:id="rId4"/>
    <p:sldLayoutId id="2147484039" r:id="rId5"/>
    <p:sldLayoutId id="2147484040" r:id="rId6"/>
    <p:sldLayoutId id="2147484041" r:id="rId7"/>
    <p:sldLayoutId id="2147484042" r:id="rId8"/>
    <p:sldLayoutId id="2147484043" r:id="rId9"/>
    <p:sldLayoutId id="2147484044" r:id="rId10"/>
  </p:sldLayoutIdLst>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Arial" charset="0"/>
        </a:defRPr>
      </a:lvl2pPr>
      <a:lvl3pPr algn="l" rtl="0" eaLnBrk="0" fontAlgn="base" hangingPunct="0">
        <a:spcBef>
          <a:spcPct val="0"/>
        </a:spcBef>
        <a:spcAft>
          <a:spcPct val="0"/>
        </a:spcAft>
        <a:defRPr sz="4000">
          <a:solidFill>
            <a:schemeClr val="tx2"/>
          </a:solidFill>
          <a:latin typeface="Arial" charset="0"/>
        </a:defRPr>
      </a:lvl3pPr>
      <a:lvl4pPr algn="l" rtl="0" eaLnBrk="0" fontAlgn="base" hangingPunct="0">
        <a:spcBef>
          <a:spcPct val="0"/>
        </a:spcBef>
        <a:spcAft>
          <a:spcPct val="0"/>
        </a:spcAft>
        <a:defRPr sz="4000">
          <a:solidFill>
            <a:schemeClr val="tx2"/>
          </a:solidFill>
          <a:latin typeface="Arial" charset="0"/>
        </a:defRPr>
      </a:lvl4pPr>
      <a:lvl5pPr algn="l" rtl="0" eaLnBrk="0" fontAlgn="base" hangingPunct="0">
        <a:spcBef>
          <a:spcPct val="0"/>
        </a:spcBef>
        <a:spcAft>
          <a:spcPct val="0"/>
        </a:spcAft>
        <a:defRPr sz="4000">
          <a:solidFill>
            <a:schemeClr val="tx2"/>
          </a:solidFill>
          <a:latin typeface="Arial" charset="0"/>
        </a:defRPr>
      </a:lvl5pPr>
      <a:lvl6pPr marL="457200" algn="l" rtl="0" fontAlgn="base">
        <a:spcBef>
          <a:spcPct val="0"/>
        </a:spcBef>
        <a:spcAft>
          <a:spcPct val="0"/>
        </a:spcAft>
        <a:defRPr sz="4000">
          <a:solidFill>
            <a:schemeClr val="tx2"/>
          </a:solidFill>
          <a:latin typeface="Arial" charset="0"/>
        </a:defRPr>
      </a:lvl6pPr>
      <a:lvl7pPr marL="914400" algn="l" rtl="0" fontAlgn="base">
        <a:spcBef>
          <a:spcPct val="0"/>
        </a:spcBef>
        <a:spcAft>
          <a:spcPct val="0"/>
        </a:spcAft>
        <a:defRPr sz="4000">
          <a:solidFill>
            <a:schemeClr val="tx2"/>
          </a:solidFill>
          <a:latin typeface="Arial" charset="0"/>
        </a:defRPr>
      </a:lvl7pPr>
      <a:lvl8pPr marL="1371600" algn="l" rtl="0" fontAlgn="base">
        <a:spcBef>
          <a:spcPct val="0"/>
        </a:spcBef>
        <a:spcAft>
          <a:spcPct val="0"/>
        </a:spcAft>
        <a:defRPr sz="4000">
          <a:solidFill>
            <a:schemeClr val="tx2"/>
          </a:solidFill>
          <a:latin typeface="Arial" charset="0"/>
        </a:defRPr>
      </a:lvl8pPr>
      <a:lvl9pPr marL="1828800" algn="l" rtl="0" fontAlgn="base">
        <a:spcBef>
          <a:spcPct val="0"/>
        </a:spcBef>
        <a:spcAft>
          <a:spcPct val="0"/>
        </a:spcAft>
        <a:defRPr sz="4000">
          <a:solidFill>
            <a:schemeClr val="tx2"/>
          </a:solidFill>
          <a:latin typeface="Arial" charset="0"/>
        </a:defRPr>
      </a:lvl9pPr>
    </p:titleStyle>
    <p:bodyStyle>
      <a:lvl1pPr marL="447675" indent="-447675" algn="l" rtl="0" eaLnBrk="0" fontAlgn="base" hangingPunct="0">
        <a:spcBef>
          <a:spcPct val="20000"/>
        </a:spcBef>
        <a:spcAft>
          <a:spcPct val="0"/>
        </a:spcAft>
        <a:buClr>
          <a:schemeClr val="accent1"/>
        </a:buClr>
        <a:buSzPct val="70000"/>
        <a:buFont typeface="Wingdings" panose="05000000000000000000" pitchFamily="2" charset="2"/>
        <a:buChar char="•"/>
        <a:defRPr sz="2800">
          <a:solidFill>
            <a:schemeClr val="tx1"/>
          </a:solidFill>
          <a:latin typeface="+mn-lt"/>
          <a:ea typeface="+mn-ea"/>
          <a:cs typeface="+mn-cs"/>
        </a:defRPr>
      </a:lvl1pPr>
      <a:lvl2pPr marL="889000" indent="-439738" algn="l" rtl="0" eaLnBrk="0" fontAlgn="base" hangingPunct="0">
        <a:spcBef>
          <a:spcPct val="20000"/>
        </a:spcBef>
        <a:spcAft>
          <a:spcPct val="0"/>
        </a:spcAft>
        <a:buClr>
          <a:schemeClr val="hlink"/>
        </a:buClr>
        <a:buSzPct val="65000"/>
        <a:buFont typeface="Wingdings" panose="05000000000000000000" pitchFamily="2" charset="2"/>
        <a:buChar char="–"/>
        <a:defRPr sz="2800">
          <a:solidFill>
            <a:schemeClr val="tx1"/>
          </a:solidFill>
          <a:latin typeface="+mn-lt"/>
        </a:defRPr>
      </a:lvl2pPr>
      <a:lvl3pPr marL="1293813" indent="-403225" algn="l" rtl="0" eaLnBrk="0" fontAlgn="base" hangingPunct="0">
        <a:spcBef>
          <a:spcPct val="20000"/>
        </a:spcBef>
        <a:spcAft>
          <a:spcPct val="0"/>
        </a:spcAft>
        <a:buClr>
          <a:schemeClr val="accent1"/>
        </a:buClr>
        <a:buSzPct val="70000"/>
        <a:buFont typeface="Wingdings" panose="05000000000000000000" pitchFamily="2" charset="2"/>
        <a:buChar char="•"/>
        <a:defRPr sz="2400">
          <a:solidFill>
            <a:schemeClr val="tx1"/>
          </a:solidFill>
          <a:latin typeface="+mn-lt"/>
        </a:defRPr>
      </a:lvl3pPr>
      <a:lvl4pPr marL="1681163" indent="-385763" algn="l" rtl="0" eaLnBrk="0" fontAlgn="base" hangingPunct="0">
        <a:spcBef>
          <a:spcPct val="20000"/>
        </a:spcBef>
        <a:spcAft>
          <a:spcPct val="0"/>
        </a:spcAft>
        <a:buClr>
          <a:schemeClr val="hlink"/>
        </a:buClr>
        <a:buSzPct val="75000"/>
        <a:buFont typeface="Wingdings" panose="05000000000000000000" pitchFamily="2" charset="2"/>
        <a:buChar char="–"/>
        <a:defRPr sz="2000">
          <a:solidFill>
            <a:schemeClr val="tx1"/>
          </a:solidFill>
          <a:latin typeface="+mn-lt"/>
        </a:defRPr>
      </a:lvl4pPr>
      <a:lvl5pPr marL="2070100" indent="-387350" algn="l" rtl="0" eaLnBrk="0" fontAlgn="base" hangingPunct="0">
        <a:spcBef>
          <a:spcPct val="20000"/>
        </a:spcBef>
        <a:spcAft>
          <a:spcPct val="0"/>
        </a:spcAft>
        <a:buClr>
          <a:schemeClr val="accent1"/>
        </a:buClr>
        <a:buSzPct val="70000"/>
        <a:buFont typeface="Wingdings" panose="05000000000000000000" pitchFamily="2" charset="2"/>
        <a:buChar char="»"/>
        <a:defRPr sz="2000">
          <a:solidFill>
            <a:schemeClr val="tx1"/>
          </a:solidFill>
          <a:latin typeface="+mn-lt"/>
        </a:defRPr>
      </a:lvl5pPr>
      <a:lvl6pPr marL="25273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6pPr>
      <a:lvl7pPr marL="29845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7pPr>
      <a:lvl8pPr marL="34417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8pPr>
      <a:lvl9pPr marL="38989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2" name="Text Box 6">
            <a:extLst>
              <a:ext uri="{FF2B5EF4-FFF2-40B4-BE49-F238E27FC236}">
                <a16:creationId xmlns:a16="http://schemas.microsoft.com/office/drawing/2014/main" id="{86109DC2-8BB2-4DB1-86F4-22F0B9449FF4}"/>
              </a:ext>
            </a:extLst>
          </p:cNvPr>
          <p:cNvSpPr txBox="1">
            <a:spLocks noChangeArrowheads="1"/>
          </p:cNvSpPr>
          <p:nvPr/>
        </p:nvSpPr>
        <p:spPr bwMode="auto">
          <a:xfrm>
            <a:off x="968375" y="5216525"/>
            <a:ext cx="1003300" cy="27463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600">
                <a:solidFill>
                  <a:schemeClr val="tx1"/>
                </a:solidFill>
                <a:latin typeface="Arial" charset="0"/>
              </a:defRPr>
            </a:lvl1pPr>
            <a:lvl2pPr marL="742950" indent="-285750">
              <a:defRPr sz="1600">
                <a:solidFill>
                  <a:schemeClr val="tx1"/>
                </a:solidFill>
                <a:latin typeface="Arial" charset="0"/>
              </a:defRPr>
            </a:lvl2pPr>
            <a:lvl3pPr marL="1143000" indent="-228600">
              <a:defRPr sz="1600">
                <a:solidFill>
                  <a:schemeClr val="tx1"/>
                </a:solidFill>
                <a:latin typeface="Arial" charset="0"/>
              </a:defRPr>
            </a:lvl3pPr>
            <a:lvl4pPr marL="1600200" indent="-228600">
              <a:defRPr sz="1600">
                <a:solidFill>
                  <a:schemeClr val="tx1"/>
                </a:solidFill>
                <a:latin typeface="Arial" charset="0"/>
              </a:defRPr>
            </a:lvl4pPr>
            <a:lvl5pPr marL="2057400" indent="-228600">
              <a:defRPr sz="1600">
                <a:solidFill>
                  <a:schemeClr val="tx1"/>
                </a:solidFill>
                <a:latin typeface="Arial" charset="0"/>
              </a:defRPr>
            </a:lvl5pPr>
            <a:lvl6pPr marL="25146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6pPr>
            <a:lvl7pPr marL="29718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7pPr>
            <a:lvl8pPr marL="34290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8pPr>
            <a:lvl9pPr marL="38862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9pPr>
          </a:lstStyle>
          <a:p>
            <a:pPr algn="r">
              <a:spcBef>
                <a:spcPct val="50000"/>
              </a:spcBef>
              <a:defRPr/>
            </a:pPr>
            <a:endParaRPr lang="en-US" sz="1200" dirty="0">
              <a:solidFill>
                <a:srgbClr val="000000"/>
              </a:solidFill>
            </a:endParaRPr>
          </a:p>
        </p:txBody>
      </p:sp>
      <p:sp>
        <p:nvSpPr>
          <p:cNvPr id="14" name="Rectangle 13">
            <a:extLst>
              <a:ext uri="{FF2B5EF4-FFF2-40B4-BE49-F238E27FC236}">
                <a16:creationId xmlns:a16="http://schemas.microsoft.com/office/drawing/2014/main" id="{07F2E1FA-D91A-40EB-A5F6-4C80E6D9A948}"/>
              </a:ext>
            </a:extLst>
          </p:cNvPr>
          <p:cNvSpPr/>
          <p:nvPr userDrawn="1"/>
        </p:nvSpPr>
        <p:spPr bwMode="auto">
          <a:xfrm>
            <a:off x="0" y="0"/>
            <a:ext cx="9144000" cy="279400"/>
          </a:xfrm>
          <a:prstGeom prst="rect">
            <a:avLst/>
          </a:prstGeom>
          <a:solidFill>
            <a:schemeClr val="bg1">
              <a:lumMod val="85000"/>
            </a:schemeClr>
          </a:solidFill>
          <a:ln>
            <a:noFill/>
          </a:ln>
          <a:effectLst/>
          <a:extLst/>
        </p:spPr>
        <p:txBody>
          <a:bodyPr lIns="90488" tIns="44450" rIns="90488" bIns="44450"/>
          <a:lstStyle/>
          <a:p>
            <a:pPr marL="169863" indent="-169863">
              <a:spcBef>
                <a:spcPct val="34000"/>
              </a:spcBef>
              <a:buClr>
                <a:srgbClr val="000000"/>
              </a:buClr>
              <a:buSzPct val="100000"/>
              <a:buFont typeface="Symbol" pitchFamily="18" charset="2"/>
              <a:buChar char="·"/>
              <a:defRPr/>
            </a:pPr>
            <a:endParaRPr lang="en-US" sz="1600">
              <a:solidFill>
                <a:srgbClr val="000000"/>
              </a:solidFill>
              <a:latin typeface="Arial" charset="0"/>
            </a:endParaRPr>
          </a:p>
        </p:txBody>
      </p:sp>
      <p:sp>
        <p:nvSpPr>
          <p:cNvPr id="15" name="Rectangle 14">
            <a:extLst>
              <a:ext uri="{FF2B5EF4-FFF2-40B4-BE49-F238E27FC236}">
                <a16:creationId xmlns:a16="http://schemas.microsoft.com/office/drawing/2014/main" id="{15F17925-55C9-4C3D-A88E-F055DEB8BAA3}"/>
              </a:ext>
            </a:extLst>
          </p:cNvPr>
          <p:cNvSpPr/>
          <p:nvPr userDrawn="1"/>
        </p:nvSpPr>
        <p:spPr bwMode="auto">
          <a:xfrm>
            <a:off x="0" y="6604000"/>
            <a:ext cx="9144000" cy="254000"/>
          </a:xfrm>
          <a:prstGeom prst="rect">
            <a:avLst/>
          </a:prstGeom>
          <a:solidFill>
            <a:schemeClr val="bg1">
              <a:lumMod val="85000"/>
            </a:schemeClr>
          </a:solidFill>
          <a:ln>
            <a:noFill/>
          </a:ln>
          <a:effectLst/>
          <a:extLst/>
        </p:spPr>
        <p:txBody>
          <a:bodyPr lIns="90488" tIns="44450" rIns="90488" bIns="44450"/>
          <a:lstStyle/>
          <a:p>
            <a:pPr marL="169863" indent="-169863">
              <a:spcBef>
                <a:spcPct val="34000"/>
              </a:spcBef>
              <a:buClr>
                <a:srgbClr val="000000"/>
              </a:buClr>
              <a:buSzPct val="100000"/>
              <a:buFont typeface="Symbol" pitchFamily="18" charset="2"/>
              <a:buChar char="·"/>
              <a:defRPr/>
            </a:pPr>
            <a:endParaRPr lang="en-US" sz="1600">
              <a:solidFill>
                <a:srgbClr val="000000"/>
              </a:solidFill>
              <a:latin typeface="Arial" charset="0"/>
            </a:endParaRPr>
          </a:p>
        </p:txBody>
      </p:sp>
      <p:pic>
        <p:nvPicPr>
          <p:cNvPr id="55301" name="Picture 3" descr="MHE-red-RGB-email-logo.png">
            <a:extLst>
              <a:ext uri="{FF2B5EF4-FFF2-40B4-BE49-F238E27FC236}">
                <a16:creationId xmlns:a16="http://schemas.microsoft.com/office/drawing/2014/main" id="{9C1D5CC9-810F-4A55-B112-21BDFA052338}"/>
              </a:ext>
            </a:extLst>
          </p:cNvPr>
          <p:cNvPicPr>
            <a:picLocks noChangeAspect="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88900" y="98425"/>
            <a:ext cx="612775" cy="61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Text Box 35">
            <a:extLst>
              <a:ext uri="{FF2B5EF4-FFF2-40B4-BE49-F238E27FC236}">
                <a16:creationId xmlns:a16="http://schemas.microsoft.com/office/drawing/2014/main" id="{71E666CB-F1EC-4A78-BF37-C9AE34A1A447}"/>
              </a:ext>
            </a:extLst>
          </p:cNvPr>
          <p:cNvSpPr txBox="1">
            <a:spLocks noChangeArrowheads="1"/>
          </p:cNvSpPr>
          <p:nvPr userDrawn="1"/>
        </p:nvSpPr>
        <p:spPr bwMode="auto">
          <a:xfrm>
            <a:off x="8426450" y="6629400"/>
            <a:ext cx="717550" cy="22860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r">
              <a:spcBef>
                <a:spcPct val="50000"/>
              </a:spcBef>
            </a:pPr>
            <a:fld id="{3EB2AABC-7D26-409C-9D43-E50FC20DAA0E}" type="slidenum">
              <a:rPr lang="en-US" altLang="en-US" sz="900">
                <a:solidFill>
                  <a:srgbClr val="000000"/>
                </a:solidFill>
                <a:ea typeface="ヒラギノ角ゴ Pro W3"/>
                <a:cs typeface="ヒラギノ角ゴ Pro W3"/>
              </a:rPr>
              <a:pPr algn="r">
                <a:spcBef>
                  <a:spcPct val="50000"/>
                </a:spcBef>
              </a:pPr>
              <a:t>‹#›</a:t>
            </a:fld>
            <a:endParaRPr lang="en-US" altLang="en-US" sz="900">
              <a:solidFill>
                <a:srgbClr val="000000"/>
              </a:solidFill>
              <a:ea typeface="ヒラギノ角ゴ Pro W3"/>
              <a:cs typeface="ヒラギノ角ゴ Pro W3"/>
            </a:endParaRPr>
          </a:p>
        </p:txBody>
      </p:sp>
      <p:sp>
        <p:nvSpPr>
          <p:cNvPr id="1026" name="Rectangle 4">
            <a:extLst>
              <a:ext uri="{FF2B5EF4-FFF2-40B4-BE49-F238E27FC236}">
                <a16:creationId xmlns:a16="http://schemas.microsoft.com/office/drawing/2014/main" id="{123851B1-F676-46EB-BFCF-DFE6696D396A}"/>
              </a:ext>
            </a:extLst>
          </p:cNvPr>
          <p:cNvSpPr>
            <a:spLocks noGrp="1" noChangeArrowheads="1"/>
          </p:cNvSpPr>
          <p:nvPr>
            <p:ph type="body" idx="1"/>
          </p:nvPr>
        </p:nvSpPr>
        <p:spPr bwMode="auto">
          <a:xfrm>
            <a:off x="625475" y="1674813"/>
            <a:ext cx="7772400" cy="4349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 uri="{FAA26D3D-D897-4be2-8F04-BA451C77F1D7}"/>
          </a:extLst>
        </p:spPr>
        <p:txBody>
          <a:bodyPr vert="horz" wrap="square" lIns="90488" tIns="44450" rIns="90488" bIns="4445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8" name="Rectangle 3">
            <a:extLst>
              <a:ext uri="{FF2B5EF4-FFF2-40B4-BE49-F238E27FC236}">
                <a16:creationId xmlns:a16="http://schemas.microsoft.com/office/drawing/2014/main" id="{6E559318-368C-4DEF-9F5D-6702145F2D19}"/>
              </a:ext>
            </a:extLst>
          </p:cNvPr>
          <p:cNvSpPr>
            <a:spLocks noGrp="1" noChangeArrowheads="1"/>
          </p:cNvSpPr>
          <p:nvPr>
            <p:ph type="title"/>
          </p:nvPr>
        </p:nvSpPr>
        <p:spPr bwMode="auto">
          <a:xfrm>
            <a:off x="901700" y="481013"/>
            <a:ext cx="7540625" cy="9413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 uri="{FAA26D3D-D897-4be2-8F04-BA451C77F1D7}"/>
          </a:extLst>
        </p:spPr>
        <p:txBody>
          <a:bodyPr vert="horz" wrap="square" lIns="0" tIns="46038" rIns="0" bIns="46038" numCol="1" anchor="t" anchorCtr="0" compatLnSpc="1">
            <a:prstTxWarp prst="textNoShape">
              <a:avLst/>
            </a:prstTxWarp>
          </a:bodyPr>
          <a:lstStyle/>
          <a:p>
            <a:pPr lvl="0"/>
            <a:r>
              <a:rPr lang="en-US" altLang="en-US"/>
              <a:t>Click to edit Master title style</a:t>
            </a:r>
          </a:p>
        </p:txBody>
      </p:sp>
    </p:spTree>
  </p:cSld>
  <p:clrMap bg1="lt1" tx1="dk1" bg2="lt2" tx2="dk2" accent1="accent1" accent2="accent2" accent3="accent3" accent4="accent4" accent5="accent5" accent6="accent6" hlink="hlink" folHlink="folHlink"/>
  <p:sldLayoutIdLst>
    <p:sldLayoutId id="2147484045" r:id="rId1"/>
    <p:sldLayoutId id="2147484046" r:id="rId2"/>
    <p:sldLayoutId id="2147484047" r:id="rId3"/>
    <p:sldLayoutId id="2147484048" r:id="rId4"/>
    <p:sldLayoutId id="2147484049" r:id="rId5"/>
    <p:sldLayoutId id="2147484050" r:id="rId6"/>
    <p:sldLayoutId id="2147484051" r:id="rId7"/>
    <p:sldLayoutId id="2147484052" r:id="rId8"/>
    <p:sldLayoutId id="2147484053" r:id="rId9"/>
    <p:sldLayoutId id="2147484054" r:id="rId10"/>
    <p:sldLayoutId id="2147484055" r:id="rId11"/>
  </p:sldLayoutIdLst>
  <p:transition/>
  <p:txStyles>
    <p:titleStyle>
      <a:lvl1pPr algn="l" rtl="0" fontAlgn="base">
        <a:spcBef>
          <a:spcPct val="0"/>
        </a:spcBef>
        <a:spcAft>
          <a:spcPct val="0"/>
        </a:spcAft>
        <a:defRPr sz="2400" b="1" kern="1200">
          <a:solidFill>
            <a:srgbClr val="FF0000"/>
          </a:solidFill>
          <a:latin typeface="+mj-lt"/>
          <a:ea typeface="+mj-ea"/>
          <a:cs typeface="+mj-cs"/>
        </a:defRPr>
      </a:lvl1pPr>
      <a:lvl2pPr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2pPr>
      <a:lvl3pPr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3pPr>
      <a:lvl4pPr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4pPr>
      <a:lvl5pPr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5pPr>
      <a:lvl6pPr marL="4572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6pPr>
      <a:lvl7pPr marL="9144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7pPr>
      <a:lvl8pPr marL="13716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8pPr>
      <a:lvl9pPr marL="18288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9pPr>
    </p:titleStyle>
    <p:bodyStyle>
      <a:lvl1pPr marL="169863" indent="-169863" algn="l" rtl="0" fontAlgn="base">
        <a:spcBef>
          <a:spcPct val="34000"/>
        </a:spcBef>
        <a:spcAft>
          <a:spcPct val="0"/>
        </a:spcAft>
        <a:buClr>
          <a:schemeClr val="tx1"/>
        </a:buClr>
        <a:buSzPct val="100000"/>
        <a:buFont typeface="Symbol" panose="05050102010706020507" pitchFamily="18" charset="2"/>
        <a:buChar char="·"/>
        <a:defRPr sz="1600" kern="1200">
          <a:solidFill>
            <a:schemeClr val="tx1"/>
          </a:solidFill>
          <a:latin typeface="+mn-lt"/>
          <a:ea typeface="+mn-ea"/>
          <a:cs typeface="+mn-cs"/>
        </a:defRPr>
      </a:lvl1pPr>
      <a:lvl2pPr marL="574675" indent="-290513" algn="l" rtl="0" fontAlgn="base">
        <a:spcBef>
          <a:spcPct val="20000"/>
        </a:spcBef>
        <a:spcAft>
          <a:spcPct val="0"/>
        </a:spcAft>
        <a:buSzPct val="100000"/>
        <a:buFont typeface="Symbol" panose="05050102010706020507" pitchFamily="18" charset="2"/>
        <a:buChar char="·"/>
        <a:defRPr sz="1600" kern="1200">
          <a:solidFill>
            <a:schemeClr val="tx1"/>
          </a:solidFill>
          <a:latin typeface="+mn-lt"/>
          <a:ea typeface="+mn-ea"/>
          <a:cs typeface="+mn-cs"/>
        </a:defRPr>
      </a:lvl2pPr>
      <a:lvl3pPr marL="914400" indent="-222250" algn="l" rtl="0" fontAlgn="base">
        <a:spcBef>
          <a:spcPct val="20000"/>
        </a:spcBef>
        <a:spcAft>
          <a:spcPct val="0"/>
        </a:spcAft>
        <a:buClr>
          <a:srgbClr val="669999"/>
        </a:buClr>
        <a:buSzPct val="100000"/>
        <a:buFont typeface="Symbol" panose="05050102010706020507" pitchFamily="18" charset="2"/>
        <a:buChar char="·"/>
        <a:defRPr sz="1600" kern="1200">
          <a:solidFill>
            <a:schemeClr val="tx1"/>
          </a:solidFill>
          <a:latin typeface="+mn-lt"/>
          <a:ea typeface="+mn-ea"/>
          <a:cs typeface="+mn-cs"/>
        </a:defRPr>
      </a:lvl3pPr>
      <a:lvl4pPr marL="1600200" indent="-228600" algn="l" rtl="0" fontAlgn="base">
        <a:spcBef>
          <a:spcPct val="20000"/>
        </a:spcBef>
        <a:spcAft>
          <a:spcPct val="0"/>
        </a:spcAft>
        <a:buSzPct val="100000"/>
        <a:buChar char="–"/>
        <a:defRPr sz="1400" kern="1200">
          <a:solidFill>
            <a:schemeClr val="bg2"/>
          </a:solidFill>
          <a:latin typeface="Tahoma" panose="020B0604030504040204" pitchFamily="34" charset="0"/>
          <a:ea typeface="+mn-ea"/>
          <a:cs typeface="+mn-cs"/>
        </a:defRPr>
      </a:lvl4pPr>
      <a:lvl5pPr marL="2057400" indent="-228600" algn="l" rtl="0" fontAlgn="base">
        <a:spcBef>
          <a:spcPct val="20000"/>
        </a:spcBef>
        <a:spcAft>
          <a:spcPct val="0"/>
        </a:spcAft>
        <a:buSzPct val="100000"/>
        <a:buChar char="»"/>
        <a:defRPr sz="2000" kern="1200">
          <a:solidFill>
            <a:schemeClr val="tx1"/>
          </a:solidFill>
          <a:latin typeface="Tahoma" panose="020B060403050404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7.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6" name="Text Box 4">
            <a:extLst>
              <a:ext uri="{FF2B5EF4-FFF2-40B4-BE49-F238E27FC236}">
                <a16:creationId xmlns:a16="http://schemas.microsoft.com/office/drawing/2014/main" id="{1DC56FD4-D7C8-4281-8559-66F2BEDEB4EA}"/>
              </a:ext>
            </a:extLst>
          </p:cNvPr>
          <p:cNvSpPr txBox="1">
            <a:spLocks noChangeArrowheads="1"/>
          </p:cNvSpPr>
          <p:nvPr/>
        </p:nvSpPr>
        <p:spPr bwMode="auto">
          <a:xfrm>
            <a:off x="152400" y="6527800"/>
            <a:ext cx="8839200" cy="2577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2833" tIns="51417" rIns="102833" bIns="51417">
            <a:spAutoFit/>
          </a:bodyPr>
          <a:lstStyle>
            <a:lvl1pPr defTabSz="1028700">
              <a:defRPr sz="2400">
                <a:solidFill>
                  <a:schemeClr val="tx1"/>
                </a:solidFill>
                <a:latin typeface="Arial" panose="020B0604020202020204" pitchFamily="34" charset="0"/>
              </a:defRPr>
            </a:lvl1pPr>
            <a:lvl2pPr marL="742950" indent="-285750" defTabSz="1028700">
              <a:defRPr sz="2400">
                <a:solidFill>
                  <a:schemeClr val="tx1"/>
                </a:solidFill>
                <a:latin typeface="Arial" panose="020B0604020202020204" pitchFamily="34" charset="0"/>
              </a:defRPr>
            </a:lvl2pPr>
            <a:lvl3pPr marL="1143000" indent="-228600" defTabSz="1028700">
              <a:defRPr sz="2400">
                <a:solidFill>
                  <a:schemeClr val="tx1"/>
                </a:solidFill>
                <a:latin typeface="Arial" panose="020B0604020202020204" pitchFamily="34" charset="0"/>
              </a:defRPr>
            </a:lvl3pPr>
            <a:lvl4pPr marL="1600200" indent="-228600" defTabSz="1028700">
              <a:defRPr sz="2400">
                <a:solidFill>
                  <a:schemeClr val="tx1"/>
                </a:solidFill>
                <a:latin typeface="Arial" panose="020B0604020202020204" pitchFamily="34" charset="0"/>
              </a:defRPr>
            </a:lvl4pPr>
            <a:lvl5pPr marL="2057400" indent="-228600" defTabSz="1028700">
              <a:defRPr sz="2400">
                <a:solidFill>
                  <a:schemeClr val="tx1"/>
                </a:solidFill>
                <a:latin typeface="Arial" panose="020B0604020202020204" pitchFamily="34" charset="0"/>
              </a:defRPr>
            </a:lvl5pPr>
            <a:lvl6pPr marL="2514600" indent="-228600" defTabSz="1028700" eaLnBrk="0" fontAlgn="base" hangingPunct="0">
              <a:spcBef>
                <a:spcPct val="0"/>
              </a:spcBef>
              <a:spcAft>
                <a:spcPct val="0"/>
              </a:spcAft>
              <a:defRPr sz="2400">
                <a:solidFill>
                  <a:schemeClr val="tx1"/>
                </a:solidFill>
                <a:latin typeface="Arial" panose="020B0604020202020204" pitchFamily="34" charset="0"/>
              </a:defRPr>
            </a:lvl6pPr>
            <a:lvl7pPr marL="2971800" indent="-228600" defTabSz="1028700" eaLnBrk="0" fontAlgn="base" hangingPunct="0">
              <a:spcBef>
                <a:spcPct val="0"/>
              </a:spcBef>
              <a:spcAft>
                <a:spcPct val="0"/>
              </a:spcAft>
              <a:defRPr sz="2400">
                <a:solidFill>
                  <a:schemeClr val="tx1"/>
                </a:solidFill>
                <a:latin typeface="Arial" panose="020B0604020202020204" pitchFamily="34" charset="0"/>
              </a:defRPr>
            </a:lvl7pPr>
            <a:lvl8pPr marL="3429000" indent="-228600" defTabSz="1028700" eaLnBrk="0" fontAlgn="base" hangingPunct="0">
              <a:spcBef>
                <a:spcPct val="0"/>
              </a:spcBef>
              <a:spcAft>
                <a:spcPct val="0"/>
              </a:spcAft>
              <a:defRPr sz="2400">
                <a:solidFill>
                  <a:schemeClr val="tx1"/>
                </a:solidFill>
                <a:latin typeface="Arial" panose="020B0604020202020204" pitchFamily="34" charset="0"/>
              </a:defRPr>
            </a:lvl8pPr>
            <a:lvl9pPr marL="3886200" indent="-228600" defTabSz="1028700" eaLnBrk="0" fontAlgn="base" hangingPunct="0">
              <a:spcBef>
                <a:spcPct val="0"/>
              </a:spcBef>
              <a:spcAft>
                <a:spcPct val="0"/>
              </a:spcAft>
              <a:defRPr sz="2400">
                <a:solidFill>
                  <a:schemeClr val="tx1"/>
                </a:solidFill>
                <a:latin typeface="Arial" panose="020B0604020202020204" pitchFamily="34" charset="0"/>
              </a:defRPr>
            </a:lvl9pPr>
          </a:lstStyle>
          <a:p>
            <a:pPr eaLnBrk="1" hangingPunct="1">
              <a:spcBef>
                <a:spcPct val="50000"/>
              </a:spcBef>
            </a:pPr>
            <a:r>
              <a:rPr lang="en-US" sz="1000" i="1" dirty="0"/>
              <a:t>Copyright © 2020 McGraw-Hill Education. All rights reserved. No reproduction or distribution without the prior written consent of McGraw-Hill Education</a:t>
            </a:r>
            <a:r>
              <a:rPr lang="en-US" altLang="en-US" sz="1000" dirty="0"/>
              <a:t>.</a:t>
            </a:r>
          </a:p>
        </p:txBody>
      </p:sp>
      <p:sp>
        <p:nvSpPr>
          <p:cNvPr id="3" name="Title 2">
            <a:extLst>
              <a:ext uri="{FF2B5EF4-FFF2-40B4-BE49-F238E27FC236}">
                <a16:creationId xmlns:a16="http://schemas.microsoft.com/office/drawing/2014/main" id="{23C09049-C56E-4A34-944F-BAEC8D772E02}"/>
              </a:ext>
            </a:extLst>
          </p:cNvPr>
          <p:cNvSpPr>
            <a:spLocks/>
          </p:cNvSpPr>
          <p:nvPr/>
        </p:nvSpPr>
        <p:spPr bwMode="auto">
          <a:xfrm>
            <a:off x="0" y="1676400"/>
            <a:ext cx="9144000" cy="1924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dist="38099" dir="2700000" algn="ctr" rotWithShape="0">
                    <a:schemeClr val="bg2">
                      <a:alpha val="74997"/>
                    </a:schemeClr>
                  </a:outerShdw>
                </a:effectLst>
              </a14:hiddenEffects>
            </a:ext>
          </a:extLst>
        </p:spPr>
        <p:txBody>
          <a:bodyPr lIns="0" tIns="46038" rIns="0" bIns="46038"/>
          <a:lstStyle>
            <a:lvl1pPr>
              <a:defRPr sz="2400" b="1">
                <a:solidFill>
                  <a:srgbClr val="FF0000"/>
                </a:solidFill>
                <a:latin typeface="Arial" panose="020B0604020202020204" pitchFamily="34" charset="0"/>
                <a:ea typeface="ヒラギノ角ゴ Pro W3"/>
                <a:cs typeface="ヒラギノ角ゴ Pro W3"/>
              </a:defRPr>
            </a:lvl1pPr>
            <a:lvl2pPr>
              <a:defRPr sz="2400" b="1">
                <a:solidFill>
                  <a:srgbClr val="FF0000"/>
                </a:solidFill>
                <a:latin typeface="Arial" panose="020B0604020202020204" pitchFamily="34" charset="0"/>
                <a:ea typeface="ヒラギノ角ゴ Pro W3"/>
                <a:cs typeface="ヒラギノ角ゴ Pro W3"/>
              </a:defRPr>
            </a:lvl2pPr>
            <a:lvl3pPr>
              <a:defRPr sz="2400" b="1">
                <a:solidFill>
                  <a:srgbClr val="FF0000"/>
                </a:solidFill>
                <a:latin typeface="Arial" panose="020B0604020202020204" pitchFamily="34" charset="0"/>
                <a:ea typeface="ヒラギノ角ゴ Pro W3"/>
                <a:cs typeface="ヒラギノ角ゴ Pro W3"/>
              </a:defRPr>
            </a:lvl3pPr>
            <a:lvl4pPr>
              <a:defRPr sz="2400" b="1">
                <a:solidFill>
                  <a:srgbClr val="FF0000"/>
                </a:solidFill>
                <a:latin typeface="Arial" panose="020B0604020202020204" pitchFamily="34" charset="0"/>
                <a:ea typeface="ヒラギノ角ゴ Pro W3"/>
                <a:cs typeface="ヒラギノ角ゴ Pro W3"/>
              </a:defRPr>
            </a:lvl4pPr>
            <a:lvl5pPr>
              <a:defRPr sz="2400" b="1">
                <a:solidFill>
                  <a:srgbClr val="FF0000"/>
                </a:solidFill>
                <a:latin typeface="Arial" panose="020B0604020202020204" pitchFamily="34" charset="0"/>
                <a:ea typeface="ヒラギノ角ゴ Pro W3"/>
                <a:cs typeface="ヒラギノ角ゴ Pro W3"/>
              </a:defRPr>
            </a:lvl5pPr>
            <a:lvl6pPr marL="45720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6pPr>
            <a:lvl7pPr marL="91440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7pPr>
            <a:lvl8pPr marL="137160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8pPr>
            <a:lvl9pPr marL="182880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9pPr>
          </a:lstStyle>
          <a:p>
            <a:pPr algn="ctr" eaLnBrk="1" hangingPunct="1"/>
            <a:r>
              <a:rPr lang="en-US" altLang="en-US" sz="5400" dirty="0">
                <a:solidFill>
                  <a:schemeClr val="tx1"/>
                </a:solidFill>
              </a:rPr>
              <a:t>Biology</a:t>
            </a:r>
            <a:endParaRPr lang="en-US" altLang="en-US" sz="3600" dirty="0">
              <a:solidFill>
                <a:schemeClr val="tx1"/>
              </a:solidFill>
            </a:endParaRPr>
          </a:p>
        </p:txBody>
      </p:sp>
      <p:sp>
        <p:nvSpPr>
          <p:cNvPr id="3080" name="Text Box 9">
            <a:extLst>
              <a:ext uri="{FF2B5EF4-FFF2-40B4-BE49-F238E27FC236}">
                <a16:creationId xmlns:a16="http://schemas.microsoft.com/office/drawing/2014/main" id="{4E3925E5-D8A1-45AB-ACC0-348A7C49344F}"/>
              </a:ext>
            </a:extLst>
          </p:cNvPr>
          <p:cNvSpPr txBox="1">
            <a:spLocks noChangeArrowheads="1"/>
          </p:cNvSpPr>
          <p:nvPr/>
        </p:nvSpPr>
        <p:spPr bwMode="auto">
          <a:xfrm>
            <a:off x="0" y="3657600"/>
            <a:ext cx="9144000" cy="1081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ctr" eaLnBrk="1" hangingPunct="1">
              <a:lnSpc>
                <a:spcPct val="80000"/>
              </a:lnSpc>
              <a:spcBef>
                <a:spcPct val="20000"/>
              </a:spcBef>
              <a:buClr>
                <a:srgbClr val="666666"/>
              </a:buClr>
              <a:buSzPct val="70000"/>
              <a:buFont typeface="Wingdings" panose="05000000000000000000" pitchFamily="2" charset="2"/>
              <a:buNone/>
            </a:pPr>
            <a:r>
              <a:rPr lang="en-US" altLang="en-US" sz="3600" b="1">
                <a:solidFill>
                  <a:srgbClr val="000000"/>
                </a:solidFill>
              </a:rPr>
              <a:t>Immune Systems</a:t>
            </a:r>
            <a:endParaRPr lang="en-US" altLang="en-US" sz="3600" b="1" dirty="0">
              <a:solidFill>
                <a:srgbClr val="000000"/>
              </a:solidFill>
            </a:endParaRPr>
          </a:p>
          <a:p>
            <a:pPr algn="ctr" eaLnBrk="1" hangingPunct="1">
              <a:lnSpc>
                <a:spcPct val="80000"/>
              </a:lnSpc>
              <a:spcBef>
                <a:spcPct val="20000"/>
              </a:spcBef>
              <a:buClr>
                <a:srgbClr val="666666"/>
              </a:buClr>
              <a:buSzPct val="70000"/>
              <a:buFont typeface="Wingdings" panose="05000000000000000000" pitchFamily="2" charset="2"/>
              <a:buNone/>
            </a:pPr>
            <a:r>
              <a:rPr lang="en-US" altLang="en-US" sz="3600" b="1" dirty="0">
                <a:solidFill>
                  <a:srgbClr val="000000"/>
                </a:solidFill>
              </a:rPr>
              <a:t>Clicker Questions</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a:extLst>
              <a:ext uri="{FF2B5EF4-FFF2-40B4-BE49-F238E27FC236}">
                <a16:creationId xmlns:a16="http://schemas.microsoft.com/office/drawing/2014/main" id="{3EB1963A-B101-4D93-9C09-1542AF3BA6EF}"/>
              </a:ext>
            </a:extLst>
          </p:cNvPr>
          <p:cNvSpPr>
            <a:spLocks noGrp="1" noChangeArrowheads="1"/>
          </p:cNvSpPr>
          <p:nvPr>
            <p:ph type="title"/>
          </p:nvPr>
        </p:nvSpPr>
        <p:spPr/>
        <p:txBody>
          <a:bodyPr/>
          <a:lstStyle/>
          <a:p>
            <a:pPr eaLnBrk="1" hangingPunct="1"/>
            <a:r>
              <a:rPr lang="en-US" altLang="en-US"/>
              <a:t>Question 8</a:t>
            </a:r>
          </a:p>
        </p:txBody>
      </p:sp>
      <p:sp>
        <p:nvSpPr>
          <p:cNvPr id="12291" name="Rectangle 6">
            <a:extLst>
              <a:ext uri="{FF2B5EF4-FFF2-40B4-BE49-F238E27FC236}">
                <a16:creationId xmlns:a16="http://schemas.microsoft.com/office/drawing/2014/main" id="{25037FC7-D652-43C7-B1E7-4AEDB385103F}"/>
              </a:ext>
            </a:extLst>
          </p:cNvPr>
          <p:cNvSpPr>
            <a:spLocks noGrp="1" noChangeArrowheads="1"/>
          </p:cNvSpPr>
          <p:nvPr>
            <p:ph type="body" idx="1"/>
          </p:nvPr>
        </p:nvSpPr>
        <p:spPr/>
        <p:txBody>
          <a:bodyPr/>
          <a:lstStyle/>
          <a:p>
            <a:pPr>
              <a:buFont typeface="Wingdings" panose="05000000000000000000" pitchFamily="2" charset="2"/>
              <a:buNone/>
            </a:pPr>
            <a:r>
              <a:rPr lang="en-US" altLang="en-US" sz="2400"/>
              <a:t>	What is the function of interferons?</a:t>
            </a:r>
          </a:p>
          <a:p>
            <a:pPr marL="1368425" lvl="2" indent="-514350">
              <a:buFont typeface="Arial" panose="020B0604020202020204" pitchFamily="34" charset="0"/>
              <a:buAutoNum type="alphaLcPeriod"/>
            </a:pPr>
            <a:r>
              <a:rPr lang="en-US" altLang="en-US"/>
              <a:t>Phagocytosis of foreign material</a:t>
            </a:r>
          </a:p>
          <a:p>
            <a:pPr marL="1368425" lvl="2" indent="-514350">
              <a:buFont typeface="Arial" panose="020B0604020202020204" pitchFamily="34" charset="0"/>
              <a:buAutoNum type="alphaLcPeriod"/>
            </a:pPr>
            <a:r>
              <a:rPr lang="en-US" altLang="en-US"/>
              <a:t>Formation of a membrane attack complex</a:t>
            </a:r>
          </a:p>
          <a:p>
            <a:pPr marL="1368425" lvl="2" indent="-514350">
              <a:buFont typeface="Arial" panose="020B0604020202020204" pitchFamily="34" charset="0"/>
              <a:buAutoNum type="alphaLcPeriod"/>
            </a:pPr>
            <a:r>
              <a:rPr lang="en-US" altLang="en-US"/>
              <a:t>Causing inflammation</a:t>
            </a:r>
          </a:p>
          <a:p>
            <a:pPr marL="1368425" lvl="2" indent="-514350">
              <a:buFont typeface="Arial" panose="020B0604020202020204" pitchFamily="34" charset="0"/>
              <a:buAutoNum type="alphaLcPeriod"/>
            </a:pPr>
            <a:r>
              <a:rPr lang="en-US" altLang="en-US"/>
              <a:t>Causing the synthesis of anti-viral proteins </a:t>
            </a:r>
          </a:p>
          <a:p>
            <a:pPr marL="1368425" lvl="2" indent="-514350">
              <a:buFont typeface="Arial" panose="020B0604020202020204" pitchFamily="34" charset="0"/>
              <a:buAutoNum type="alphaLcPeriod"/>
            </a:pPr>
            <a:r>
              <a:rPr lang="en-US" altLang="en-US"/>
              <a:t>None of the above</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a:extLst>
              <a:ext uri="{FF2B5EF4-FFF2-40B4-BE49-F238E27FC236}">
                <a16:creationId xmlns:a16="http://schemas.microsoft.com/office/drawing/2014/main" id="{84383022-F6FA-4923-A3CE-B0552EB474CB}"/>
              </a:ext>
            </a:extLst>
          </p:cNvPr>
          <p:cNvSpPr>
            <a:spLocks noGrp="1" noChangeArrowheads="1"/>
          </p:cNvSpPr>
          <p:nvPr>
            <p:ph type="title"/>
          </p:nvPr>
        </p:nvSpPr>
        <p:spPr/>
        <p:txBody>
          <a:bodyPr/>
          <a:lstStyle/>
          <a:p>
            <a:pPr eaLnBrk="1" hangingPunct="1"/>
            <a:r>
              <a:rPr lang="en-US" altLang="en-US"/>
              <a:t>Question 9</a:t>
            </a:r>
          </a:p>
        </p:txBody>
      </p:sp>
      <p:sp>
        <p:nvSpPr>
          <p:cNvPr id="13315" name="Rectangle 6">
            <a:extLst>
              <a:ext uri="{FF2B5EF4-FFF2-40B4-BE49-F238E27FC236}">
                <a16:creationId xmlns:a16="http://schemas.microsoft.com/office/drawing/2014/main" id="{0A534680-6A13-4509-9C7F-ABE3D7E5D7AA}"/>
              </a:ext>
            </a:extLst>
          </p:cNvPr>
          <p:cNvSpPr>
            <a:spLocks noGrp="1" noChangeArrowheads="1"/>
          </p:cNvSpPr>
          <p:nvPr>
            <p:ph type="body" idx="1"/>
          </p:nvPr>
        </p:nvSpPr>
        <p:spPr>
          <a:xfrm>
            <a:off x="990600" y="1676400"/>
            <a:ext cx="7661275" cy="4114800"/>
          </a:xfrm>
        </p:spPr>
        <p:txBody>
          <a:bodyPr/>
          <a:lstStyle/>
          <a:p>
            <a:pPr>
              <a:buFont typeface="Wingdings" panose="05000000000000000000" pitchFamily="2" charset="2"/>
              <a:buNone/>
            </a:pPr>
            <a:r>
              <a:rPr lang="en-US" altLang="en-US" sz="2400" dirty="0"/>
              <a:t>	Which of the following is not facilitated by complement proteins?</a:t>
            </a:r>
          </a:p>
          <a:p>
            <a:pPr marL="1368425" lvl="2" indent="-514350">
              <a:buFont typeface="Arial" panose="020B0604020202020204" pitchFamily="34" charset="0"/>
              <a:buAutoNum type="alphaLcPeriod"/>
            </a:pPr>
            <a:r>
              <a:rPr lang="en-US" altLang="en-US" dirty="0"/>
              <a:t>Inducing inflammation</a:t>
            </a:r>
          </a:p>
          <a:p>
            <a:pPr marL="1368425" lvl="2" indent="-514350">
              <a:buFont typeface="Arial" panose="020B0604020202020204" pitchFamily="34" charset="0"/>
              <a:buAutoNum type="alphaLcPeriod"/>
            </a:pPr>
            <a:r>
              <a:rPr lang="en-US" altLang="en-US" dirty="0"/>
              <a:t>Stimulating histamine release</a:t>
            </a:r>
          </a:p>
          <a:p>
            <a:pPr marL="1368425" lvl="2" indent="-514350">
              <a:buFont typeface="Arial" panose="020B0604020202020204" pitchFamily="34" charset="0"/>
              <a:buAutoNum type="alphaLcPeriod"/>
            </a:pPr>
            <a:r>
              <a:rPr lang="en-US" altLang="en-US" dirty="0"/>
              <a:t>Formation of a membrane attack complex</a:t>
            </a:r>
          </a:p>
          <a:p>
            <a:pPr marL="1368425" lvl="2" indent="-514350">
              <a:buFont typeface="Arial" panose="020B0604020202020204" pitchFamily="34" charset="0"/>
              <a:buAutoNum type="alphaLcPeriod"/>
            </a:pPr>
            <a:r>
              <a:rPr lang="en-US" altLang="en-US" dirty="0"/>
              <a:t>Antibody production</a:t>
            </a:r>
          </a:p>
          <a:p>
            <a:pPr marL="1368425" lvl="2" indent="-514350">
              <a:buFont typeface="Arial" panose="020B0604020202020204" pitchFamily="34" charset="0"/>
              <a:buAutoNum type="alphaLcPeriod"/>
            </a:pPr>
            <a:r>
              <a:rPr lang="en-US" altLang="en-US" dirty="0"/>
              <a:t>All of the above are functions of complement proteins</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a:extLst>
              <a:ext uri="{FF2B5EF4-FFF2-40B4-BE49-F238E27FC236}">
                <a16:creationId xmlns:a16="http://schemas.microsoft.com/office/drawing/2014/main" id="{095B9929-30FC-4579-803F-8A6277B73FA1}"/>
              </a:ext>
            </a:extLst>
          </p:cNvPr>
          <p:cNvSpPr>
            <a:spLocks noGrp="1" noChangeArrowheads="1"/>
          </p:cNvSpPr>
          <p:nvPr>
            <p:ph type="title"/>
          </p:nvPr>
        </p:nvSpPr>
        <p:spPr/>
        <p:txBody>
          <a:bodyPr/>
          <a:lstStyle/>
          <a:p>
            <a:pPr eaLnBrk="1" hangingPunct="1"/>
            <a:r>
              <a:rPr lang="en-US" altLang="en-US"/>
              <a:t>Question 10</a:t>
            </a:r>
          </a:p>
        </p:txBody>
      </p:sp>
      <p:sp>
        <p:nvSpPr>
          <p:cNvPr id="14339" name="Rectangle 6">
            <a:extLst>
              <a:ext uri="{FF2B5EF4-FFF2-40B4-BE49-F238E27FC236}">
                <a16:creationId xmlns:a16="http://schemas.microsoft.com/office/drawing/2014/main" id="{D6406ECC-D967-42BE-A44A-C6CA70E862CA}"/>
              </a:ext>
            </a:extLst>
          </p:cNvPr>
          <p:cNvSpPr>
            <a:spLocks noGrp="1" noChangeArrowheads="1"/>
          </p:cNvSpPr>
          <p:nvPr>
            <p:ph type="body" idx="1"/>
          </p:nvPr>
        </p:nvSpPr>
        <p:spPr>
          <a:xfrm>
            <a:off x="914400" y="1524000"/>
            <a:ext cx="7661275" cy="4114800"/>
          </a:xfrm>
        </p:spPr>
        <p:txBody>
          <a:bodyPr/>
          <a:lstStyle/>
          <a:p>
            <a:pPr>
              <a:buFont typeface="Wingdings" panose="05000000000000000000" pitchFamily="2" charset="2"/>
              <a:buNone/>
            </a:pPr>
            <a:r>
              <a:rPr lang="en-US" altLang="en-US" sz="2400" dirty="0"/>
              <a:t>	Which of the following is not an APC (antigen presenting cell)?</a:t>
            </a:r>
          </a:p>
          <a:p>
            <a:pPr marL="1347788" lvl="2" indent="-457200">
              <a:buFont typeface="Arial" panose="020B0604020202020204" pitchFamily="34" charset="0"/>
              <a:buAutoNum type="alphaLcPeriod"/>
            </a:pPr>
            <a:r>
              <a:rPr lang="en-US" altLang="en-US" dirty="0"/>
              <a:t>Dendritic cell</a:t>
            </a:r>
          </a:p>
          <a:p>
            <a:pPr marL="1347788" lvl="2" indent="-457200">
              <a:buFont typeface="Arial" panose="020B0604020202020204" pitchFamily="34" charset="0"/>
              <a:buAutoNum type="alphaLcPeriod"/>
            </a:pPr>
            <a:r>
              <a:rPr lang="en-US" altLang="en-US" dirty="0"/>
              <a:t>Cytotoxic T cell</a:t>
            </a:r>
          </a:p>
          <a:p>
            <a:pPr marL="1347788" lvl="2" indent="-457200">
              <a:buFont typeface="Arial" panose="020B0604020202020204" pitchFamily="34" charset="0"/>
              <a:buAutoNum type="alphaLcPeriod"/>
            </a:pPr>
            <a:r>
              <a:rPr lang="en-US" altLang="en-US" dirty="0"/>
              <a:t>B cell</a:t>
            </a:r>
          </a:p>
          <a:p>
            <a:pPr marL="1347788" lvl="2" indent="-457200">
              <a:buFont typeface="Arial" panose="020B0604020202020204" pitchFamily="34" charset="0"/>
              <a:buAutoNum type="alphaLcPeriod"/>
            </a:pPr>
            <a:r>
              <a:rPr lang="en-US" altLang="en-US" dirty="0"/>
              <a:t>Macrophage</a:t>
            </a:r>
          </a:p>
          <a:p>
            <a:pPr marL="1347788" lvl="2" indent="-457200">
              <a:buFont typeface="Arial" panose="020B0604020202020204" pitchFamily="34" charset="0"/>
              <a:buAutoNum type="alphaLcPeriod"/>
            </a:pPr>
            <a:r>
              <a:rPr lang="en-US" altLang="en-US" dirty="0"/>
              <a:t>All of the above are APCs</a:t>
            </a:r>
          </a:p>
          <a:p>
            <a:endParaRPr lang="en-US" altLang="en-US" sz="2400"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a:extLst>
              <a:ext uri="{FF2B5EF4-FFF2-40B4-BE49-F238E27FC236}">
                <a16:creationId xmlns:a16="http://schemas.microsoft.com/office/drawing/2014/main" id="{852935D5-EE87-4157-8D15-D98A0FDE57D4}"/>
              </a:ext>
            </a:extLst>
          </p:cNvPr>
          <p:cNvSpPr>
            <a:spLocks noGrp="1" noChangeArrowheads="1"/>
          </p:cNvSpPr>
          <p:nvPr>
            <p:ph type="title"/>
          </p:nvPr>
        </p:nvSpPr>
        <p:spPr/>
        <p:txBody>
          <a:bodyPr/>
          <a:lstStyle/>
          <a:p>
            <a:pPr eaLnBrk="1" hangingPunct="1"/>
            <a:r>
              <a:rPr lang="en-US" altLang="en-US"/>
              <a:t>Question 11</a:t>
            </a:r>
          </a:p>
        </p:txBody>
      </p:sp>
      <p:sp>
        <p:nvSpPr>
          <p:cNvPr id="15363" name="Rectangle 6">
            <a:extLst>
              <a:ext uri="{FF2B5EF4-FFF2-40B4-BE49-F238E27FC236}">
                <a16:creationId xmlns:a16="http://schemas.microsoft.com/office/drawing/2014/main" id="{0D8ACFEA-2600-4D78-BDA8-FA41E4167540}"/>
              </a:ext>
            </a:extLst>
          </p:cNvPr>
          <p:cNvSpPr>
            <a:spLocks noGrp="1" noChangeArrowheads="1"/>
          </p:cNvSpPr>
          <p:nvPr>
            <p:ph type="body" idx="1"/>
          </p:nvPr>
        </p:nvSpPr>
        <p:spPr>
          <a:xfrm>
            <a:off x="914400" y="1676400"/>
            <a:ext cx="7661275" cy="4114800"/>
          </a:xfrm>
        </p:spPr>
        <p:txBody>
          <a:bodyPr/>
          <a:lstStyle/>
          <a:p>
            <a:pPr>
              <a:buFont typeface="Wingdings" panose="05000000000000000000" pitchFamily="2" charset="2"/>
              <a:buNone/>
            </a:pPr>
            <a:r>
              <a:rPr lang="en-US" altLang="en-US" sz="2400" dirty="0"/>
              <a:t>	If the immune system responds inadequately to antigenic stimulation, this is termed</a:t>
            </a:r>
          </a:p>
          <a:p>
            <a:pPr marL="1368425" lvl="2" indent="-514350">
              <a:buFont typeface="Arial" panose="020B0604020202020204" pitchFamily="34" charset="0"/>
              <a:buAutoNum type="alphaLcPeriod"/>
            </a:pPr>
            <a:r>
              <a:rPr lang="en-US" altLang="en-US" dirty="0"/>
              <a:t>Hypersensitivity</a:t>
            </a:r>
          </a:p>
          <a:p>
            <a:pPr marL="1368425" lvl="2" indent="-514350">
              <a:buFont typeface="Arial" panose="020B0604020202020204" pitchFamily="34" charset="0"/>
              <a:buAutoNum type="alphaLcPeriod"/>
            </a:pPr>
            <a:r>
              <a:rPr lang="en-US" altLang="en-US" dirty="0"/>
              <a:t>Autoimmunity</a:t>
            </a:r>
          </a:p>
          <a:p>
            <a:pPr marL="1368425" lvl="2" indent="-514350">
              <a:buFont typeface="Arial" panose="020B0604020202020204" pitchFamily="34" charset="0"/>
              <a:buAutoNum type="alphaLcPeriod"/>
            </a:pPr>
            <a:r>
              <a:rPr lang="en-US" altLang="en-US" dirty="0"/>
              <a:t>Cell-mediated immunity</a:t>
            </a:r>
          </a:p>
          <a:p>
            <a:pPr marL="1368425" lvl="2" indent="-514350">
              <a:buFont typeface="Arial" panose="020B0604020202020204" pitchFamily="34" charset="0"/>
              <a:buAutoNum type="alphaLcPeriod"/>
            </a:pPr>
            <a:r>
              <a:rPr lang="en-US" altLang="en-US" dirty="0"/>
              <a:t>Immunodeficiency</a:t>
            </a:r>
          </a:p>
          <a:p>
            <a:pPr marL="1368425" lvl="2" indent="-514350">
              <a:buFont typeface="Arial" panose="020B0604020202020204" pitchFamily="34" charset="0"/>
              <a:buAutoNum type="alphaLcPeriod"/>
            </a:pPr>
            <a:r>
              <a:rPr lang="en-US" altLang="en-US" dirty="0"/>
              <a:t>None of the above</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a:extLst>
              <a:ext uri="{FF2B5EF4-FFF2-40B4-BE49-F238E27FC236}">
                <a16:creationId xmlns:a16="http://schemas.microsoft.com/office/drawing/2014/main" id="{55F4BC7B-2333-499C-80F4-F24849CD1B6E}"/>
              </a:ext>
            </a:extLst>
          </p:cNvPr>
          <p:cNvSpPr>
            <a:spLocks noGrp="1" noChangeArrowheads="1"/>
          </p:cNvSpPr>
          <p:nvPr>
            <p:ph type="title"/>
          </p:nvPr>
        </p:nvSpPr>
        <p:spPr/>
        <p:txBody>
          <a:bodyPr/>
          <a:lstStyle/>
          <a:p>
            <a:pPr eaLnBrk="1" hangingPunct="1"/>
            <a:r>
              <a:rPr lang="en-US" altLang="en-US"/>
              <a:t>Question 12</a:t>
            </a:r>
          </a:p>
        </p:txBody>
      </p:sp>
      <p:sp>
        <p:nvSpPr>
          <p:cNvPr id="16387" name="Rectangle 6">
            <a:extLst>
              <a:ext uri="{FF2B5EF4-FFF2-40B4-BE49-F238E27FC236}">
                <a16:creationId xmlns:a16="http://schemas.microsoft.com/office/drawing/2014/main" id="{EC2FBC7C-2D67-4169-A5AB-26387B054864}"/>
              </a:ext>
            </a:extLst>
          </p:cNvPr>
          <p:cNvSpPr>
            <a:spLocks noGrp="1" noChangeArrowheads="1"/>
          </p:cNvSpPr>
          <p:nvPr>
            <p:ph type="body" idx="1"/>
          </p:nvPr>
        </p:nvSpPr>
        <p:spPr>
          <a:xfrm>
            <a:off x="228600" y="1752600"/>
            <a:ext cx="8610600" cy="4114800"/>
          </a:xfrm>
        </p:spPr>
        <p:txBody>
          <a:bodyPr/>
          <a:lstStyle/>
          <a:p>
            <a:pPr>
              <a:buFont typeface="Wingdings" panose="05000000000000000000" pitchFamily="2" charset="2"/>
              <a:buNone/>
            </a:pPr>
            <a:r>
              <a:rPr lang="en-US" altLang="en-US" sz="2400" dirty="0"/>
              <a:t>	Certain viruses can induce the endocytosis of MHC class I proteins, why would they do this?</a:t>
            </a:r>
          </a:p>
          <a:p>
            <a:pPr marL="1368425" lvl="2" indent="-514350">
              <a:buFont typeface="Arial" panose="020B0604020202020204" pitchFamily="34" charset="0"/>
              <a:buAutoNum type="alphaLcPeriod"/>
            </a:pPr>
            <a:r>
              <a:rPr lang="en-US" altLang="en-US" dirty="0"/>
              <a:t>Stops interferon production</a:t>
            </a:r>
          </a:p>
          <a:p>
            <a:pPr marL="1368425" lvl="2" indent="-514350">
              <a:buFont typeface="Arial" panose="020B0604020202020204" pitchFamily="34" charset="0"/>
              <a:buAutoNum type="alphaLcPeriod"/>
            </a:pPr>
            <a:r>
              <a:rPr lang="en-US" altLang="en-US" dirty="0"/>
              <a:t>Perforates the cell to allow for viral spread</a:t>
            </a:r>
          </a:p>
          <a:p>
            <a:pPr marL="1368425" lvl="2" indent="-514350">
              <a:buFont typeface="Arial" panose="020B0604020202020204" pitchFamily="34" charset="0"/>
              <a:buAutoNum type="alphaLcPeriod"/>
            </a:pPr>
            <a:r>
              <a:rPr lang="en-US" altLang="en-US" dirty="0"/>
              <a:t>Reduces the likelihood of detection by cytotoxic T cells</a:t>
            </a:r>
          </a:p>
          <a:p>
            <a:pPr marL="1368425" lvl="2" indent="-514350">
              <a:buFont typeface="Arial" panose="020B0604020202020204" pitchFamily="34" charset="0"/>
              <a:buAutoNum type="alphaLcPeriod"/>
            </a:pPr>
            <a:r>
              <a:rPr lang="en-US" altLang="en-US" dirty="0"/>
              <a:t>The virus uses MHC derived amino acids to make more viral proteins</a:t>
            </a:r>
          </a:p>
          <a:p>
            <a:pPr marL="1368425" lvl="2" indent="-514350">
              <a:buFont typeface="Arial" panose="020B0604020202020204" pitchFamily="34" charset="0"/>
              <a:buAutoNum type="alphaLcPeriod"/>
            </a:pPr>
            <a:r>
              <a:rPr lang="en-US" altLang="en-US" dirty="0"/>
              <a:t>This prevents macrophage phagocytosis</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a:extLst>
              <a:ext uri="{FF2B5EF4-FFF2-40B4-BE49-F238E27FC236}">
                <a16:creationId xmlns:a16="http://schemas.microsoft.com/office/drawing/2014/main" id="{F326AE26-5528-432F-BCF3-7C742666A1BA}"/>
              </a:ext>
            </a:extLst>
          </p:cNvPr>
          <p:cNvSpPr>
            <a:spLocks noGrp="1" noChangeArrowheads="1"/>
          </p:cNvSpPr>
          <p:nvPr>
            <p:ph type="title"/>
          </p:nvPr>
        </p:nvSpPr>
        <p:spPr/>
        <p:txBody>
          <a:bodyPr/>
          <a:lstStyle/>
          <a:p>
            <a:pPr eaLnBrk="1" hangingPunct="1"/>
            <a:r>
              <a:rPr lang="en-US" altLang="en-US"/>
              <a:t>Question 13</a:t>
            </a:r>
          </a:p>
        </p:txBody>
      </p:sp>
      <p:sp>
        <p:nvSpPr>
          <p:cNvPr id="17411" name="Rectangle 6">
            <a:extLst>
              <a:ext uri="{FF2B5EF4-FFF2-40B4-BE49-F238E27FC236}">
                <a16:creationId xmlns:a16="http://schemas.microsoft.com/office/drawing/2014/main" id="{EE2F7B28-EE6A-4D24-9AE7-3D36A0FCE40E}"/>
              </a:ext>
            </a:extLst>
          </p:cNvPr>
          <p:cNvSpPr>
            <a:spLocks noGrp="1" noChangeArrowheads="1"/>
          </p:cNvSpPr>
          <p:nvPr>
            <p:ph type="body" idx="1"/>
          </p:nvPr>
        </p:nvSpPr>
        <p:spPr>
          <a:xfrm>
            <a:off x="381000" y="1828800"/>
            <a:ext cx="8194675" cy="4114800"/>
          </a:xfrm>
        </p:spPr>
        <p:txBody>
          <a:bodyPr/>
          <a:lstStyle/>
          <a:p>
            <a:pPr>
              <a:buFont typeface="Wingdings" panose="05000000000000000000" pitchFamily="2" charset="2"/>
              <a:buNone/>
            </a:pPr>
            <a:r>
              <a:rPr lang="en-US" altLang="en-US" sz="2400" dirty="0"/>
              <a:t>	AIDS destroys Helper T cells. How does this affect the immune response?</a:t>
            </a:r>
          </a:p>
          <a:p>
            <a:pPr marL="1347788" lvl="2" indent="-457200">
              <a:buFont typeface="Arial" panose="020B0604020202020204" pitchFamily="34" charset="0"/>
              <a:buAutoNum type="alphaLcPeriod"/>
            </a:pPr>
            <a:r>
              <a:rPr lang="en-US" altLang="en-US" dirty="0"/>
              <a:t>B and cytotoxic T cells do not get activated</a:t>
            </a:r>
          </a:p>
          <a:p>
            <a:pPr marL="1347788" lvl="2" indent="-457200">
              <a:buFont typeface="Arial" panose="020B0604020202020204" pitchFamily="34" charset="0"/>
              <a:buAutoNum type="alphaLcPeriod"/>
            </a:pPr>
            <a:r>
              <a:rPr lang="en-US" altLang="en-US" dirty="0"/>
              <a:t>Plasma cells are not formed</a:t>
            </a:r>
          </a:p>
          <a:p>
            <a:pPr marL="1347788" lvl="2" indent="-457200">
              <a:buFont typeface="Arial" panose="020B0604020202020204" pitchFamily="34" charset="0"/>
              <a:buAutoNum type="alphaLcPeriod"/>
            </a:pPr>
            <a:r>
              <a:rPr lang="en-US" altLang="en-US" dirty="0"/>
              <a:t>Antibody production is halted</a:t>
            </a:r>
          </a:p>
          <a:p>
            <a:pPr marL="1347788" lvl="2" indent="-457200">
              <a:buFont typeface="Arial" panose="020B0604020202020204" pitchFamily="34" charset="0"/>
              <a:buAutoNum type="alphaLcPeriod"/>
            </a:pPr>
            <a:r>
              <a:rPr lang="en-US" altLang="en-US" dirty="0"/>
              <a:t>Cellular and humoral immunity are compromised</a:t>
            </a:r>
          </a:p>
          <a:p>
            <a:pPr marL="1347788" lvl="2" indent="-457200">
              <a:buFont typeface="Arial" panose="020B0604020202020204" pitchFamily="34" charset="0"/>
              <a:buAutoNum type="alphaLcPeriod"/>
            </a:pPr>
            <a:r>
              <a:rPr lang="en-US" altLang="en-US" dirty="0"/>
              <a:t>All of the above</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a:extLst>
              <a:ext uri="{FF2B5EF4-FFF2-40B4-BE49-F238E27FC236}">
                <a16:creationId xmlns:a16="http://schemas.microsoft.com/office/drawing/2014/main" id="{DD327294-7EE9-40B5-9E42-E52A23EFA9E1}"/>
              </a:ext>
            </a:extLst>
          </p:cNvPr>
          <p:cNvSpPr>
            <a:spLocks noGrp="1" noChangeArrowheads="1"/>
          </p:cNvSpPr>
          <p:nvPr>
            <p:ph type="title"/>
          </p:nvPr>
        </p:nvSpPr>
        <p:spPr/>
        <p:txBody>
          <a:bodyPr/>
          <a:lstStyle/>
          <a:p>
            <a:pPr eaLnBrk="1" hangingPunct="1"/>
            <a:r>
              <a:rPr lang="en-US" altLang="en-US"/>
              <a:t>Question 14</a:t>
            </a:r>
          </a:p>
        </p:txBody>
      </p:sp>
      <p:sp>
        <p:nvSpPr>
          <p:cNvPr id="18435" name="Rectangle 6">
            <a:extLst>
              <a:ext uri="{FF2B5EF4-FFF2-40B4-BE49-F238E27FC236}">
                <a16:creationId xmlns:a16="http://schemas.microsoft.com/office/drawing/2014/main" id="{ACB2CAB5-E76A-4591-A475-89CEC0F49E28}"/>
              </a:ext>
            </a:extLst>
          </p:cNvPr>
          <p:cNvSpPr>
            <a:spLocks noGrp="1" noChangeArrowheads="1"/>
          </p:cNvSpPr>
          <p:nvPr>
            <p:ph type="body" idx="1"/>
          </p:nvPr>
        </p:nvSpPr>
        <p:spPr>
          <a:xfrm>
            <a:off x="533400" y="1676400"/>
            <a:ext cx="8305800" cy="4114800"/>
          </a:xfrm>
        </p:spPr>
        <p:txBody>
          <a:bodyPr/>
          <a:lstStyle/>
          <a:p>
            <a:pPr>
              <a:buFont typeface="Wingdings" panose="05000000000000000000" pitchFamily="2" charset="2"/>
              <a:buNone/>
            </a:pPr>
            <a:r>
              <a:rPr lang="en-US" altLang="en-US" sz="2400" dirty="0"/>
              <a:t>	You receive a blood transfusion. The newly arrived erythrocytes alert your immune system and are coated with IgA and IgM antibodies. This coating of antibodies induces NK cells to bind to the blood cells and kill them. What is your blood type and what type of blood did you receive?</a:t>
            </a:r>
          </a:p>
          <a:p>
            <a:pPr marL="1347788" lvl="2" indent="-457200">
              <a:buFont typeface="Arial" panose="020B0604020202020204" pitchFamily="34" charset="0"/>
              <a:buAutoNum type="alphaLcPeriod"/>
            </a:pPr>
            <a:r>
              <a:rPr lang="en-US" altLang="en-US" dirty="0"/>
              <a:t>You are type A and the blood was A</a:t>
            </a:r>
          </a:p>
          <a:p>
            <a:pPr marL="1347788" lvl="2" indent="-457200">
              <a:buFont typeface="Arial" panose="020B0604020202020204" pitchFamily="34" charset="0"/>
              <a:buAutoNum type="alphaLcPeriod"/>
            </a:pPr>
            <a:r>
              <a:rPr lang="en-US" altLang="en-US" dirty="0"/>
              <a:t>You are type B and the blood was O</a:t>
            </a:r>
          </a:p>
          <a:p>
            <a:pPr marL="1347788" lvl="2" indent="-457200">
              <a:buFont typeface="Arial" panose="020B0604020202020204" pitchFamily="34" charset="0"/>
              <a:buAutoNum type="alphaLcPeriod"/>
            </a:pPr>
            <a:r>
              <a:rPr lang="en-US" altLang="en-US" dirty="0"/>
              <a:t>You are type AB and the blood was B</a:t>
            </a:r>
          </a:p>
          <a:p>
            <a:pPr marL="1347788" lvl="2" indent="-457200">
              <a:buFont typeface="Arial" panose="020B0604020202020204" pitchFamily="34" charset="0"/>
              <a:buAutoNum type="alphaLcPeriod"/>
            </a:pPr>
            <a:r>
              <a:rPr lang="en-US" altLang="en-US" dirty="0"/>
              <a:t>You are type O and the blood was AB</a:t>
            </a:r>
          </a:p>
          <a:p>
            <a:pPr marL="1347788" lvl="2" indent="-457200">
              <a:buFont typeface="Arial" panose="020B0604020202020204" pitchFamily="34" charset="0"/>
              <a:buAutoNum type="alphaLcPeriod"/>
            </a:pPr>
            <a:r>
              <a:rPr lang="en-US" altLang="en-US" dirty="0"/>
              <a:t>None of the above would produce that reaction</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a:extLst>
              <a:ext uri="{FF2B5EF4-FFF2-40B4-BE49-F238E27FC236}">
                <a16:creationId xmlns:a16="http://schemas.microsoft.com/office/drawing/2014/main" id="{3E2C8239-239A-4097-8DE6-8D02BE2C9E08}"/>
              </a:ext>
            </a:extLst>
          </p:cNvPr>
          <p:cNvSpPr>
            <a:spLocks noGrp="1" noChangeArrowheads="1"/>
          </p:cNvSpPr>
          <p:nvPr>
            <p:ph type="title"/>
          </p:nvPr>
        </p:nvSpPr>
        <p:spPr/>
        <p:txBody>
          <a:bodyPr/>
          <a:lstStyle/>
          <a:p>
            <a:pPr eaLnBrk="1" hangingPunct="1"/>
            <a:r>
              <a:rPr lang="en-US" altLang="en-US"/>
              <a:t>Question 15</a:t>
            </a:r>
          </a:p>
        </p:txBody>
      </p:sp>
      <p:sp>
        <p:nvSpPr>
          <p:cNvPr id="19459" name="Rectangle 6">
            <a:extLst>
              <a:ext uri="{FF2B5EF4-FFF2-40B4-BE49-F238E27FC236}">
                <a16:creationId xmlns:a16="http://schemas.microsoft.com/office/drawing/2014/main" id="{B61E684F-5562-4FB2-B4E8-8352F42DB9E8}"/>
              </a:ext>
            </a:extLst>
          </p:cNvPr>
          <p:cNvSpPr>
            <a:spLocks noGrp="1" noChangeArrowheads="1"/>
          </p:cNvSpPr>
          <p:nvPr>
            <p:ph type="body" idx="1"/>
          </p:nvPr>
        </p:nvSpPr>
        <p:spPr>
          <a:xfrm>
            <a:off x="914400" y="1600200"/>
            <a:ext cx="7661275" cy="4114800"/>
          </a:xfrm>
        </p:spPr>
        <p:txBody>
          <a:bodyPr/>
          <a:lstStyle/>
          <a:p>
            <a:pPr>
              <a:buFont typeface="Wingdings" panose="05000000000000000000" pitchFamily="2" charset="2"/>
              <a:buNone/>
              <a:defRPr/>
            </a:pPr>
            <a:r>
              <a:rPr lang="en-US" sz="2400" dirty="0"/>
              <a:t>	Why is the secondary immune response more robust than the primary immune response?</a:t>
            </a:r>
          </a:p>
          <a:p>
            <a:pPr marL="1347788" lvl="2" indent="-457200">
              <a:buFont typeface="+mj-lt"/>
              <a:buAutoNum type="alphaLcPeriod"/>
              <a:defRPr/>
            </a:pPr>
            <a:r>
              <a:rPr lang="en-US" dirty="0"/>
              <a:t>Macrophages are only active during the secondary response</a:t>
            </a:r>
          </a:p>
          <a:p>
            <a:pPr marL="1347788" lvl="2" indent="-457200">
              <a:buFont typeface="+mj-lt"/>
              <a:buAutoNum type="alphaLcPeriod"/>
              <a:defRPr/>
            </a:pPr>
            <a:r>
              <a:rPr lang="en-US" dirty="0"/>
              <a:t>The innate immune system adapts to the pathogen </a:t>
            </a:r>
          </a:p>
          <a:p>
            <a:pPr marL="1347788" lvl="2" indent="-457200">
              <a:buFont typeface="+mj-lt"/>
              <a:buAutoNum type="alphaLcPeriod"/>
              <a:defRPr/>
            </a:pPr>
            <a:r>
              <a:rPr lang="en-US" dirty="0"/>
              <a:t>Memory B cells are formed and can rapidly proliferate</a:t>
            </a:r>
          </a:p>
          <a:p>
            <a:pPr marL="1347788" lvl="2" indent="-457200">
              <a:buFont typeface="+mj-lt"/>
              <a:buAutoNum type="alphaLcPeriod"/>
              <a:defRPr/>
            </a:pPr>
            <a:r>
              <a:rPr lang="en-US" dirty="0"/>
              <a:t>Antibodies stay in the blood for years after the infection</a:t>
            </a:r>
          </a:p>
          <a:p>
            <a:pPr marL="1347788" lvl="2" indent="-457200">
              <a:buFont typeface="+mj-lt"/>
              <a:buAutoNum type="alphaLcPeriod"/>
              <a:defRPr/>
            </a:pPr>
            <a:r>
              <a:rPr lang="en-US" dirty="0">
                <a:ea typeface="+mn-ea"/>
                <a:cs typeface="+mn-cs"/>
              </a:rPr>
              <a:t>None of the above</a:t>
            </a:r>
            <a:endParaRPr lang="en-US"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a:extLst>
              <a:ext uri="{FF2B5EF4-FFF2-40B4-BE49-F238E27FC236}">
                <a16:creationId xmlns:a16="http://schemas.microsoft.com/office/drawing/2014/main" id="{CDD918FF-B68B-4E72-81D6-A5183072D3E2}"/>
              </a:ext>
            </a:extLst>
          </p:cNvPr>
          <p:cNvSpPr>
            <a:spLocks noGrp="1" noChangeArrowheads="1"/>
          </p:cNvSpPr>
          <p:nvPr>
            <p:ph type="title"/>
          </p:nvPr>
        </p:nvSpPr>
        <p:spPr/>
        <p:txBody>
          <a:bodyPr/>
          <a:lstStyle/>
          <a:p>
            <a:pPr eaLnBrk="1" hangingPunct="1"/>
            <a:r>
              <a:rPr lang="en-US" altLang="en-US"/>
              <a:t>Question 16</a:t>
            </a:r>
          </a:p>
        </p:txBody>
      </p:sp>
      <p:sp>
        <p:nvSpPr>
          <p:cNvPr id="20483" name="Rectangle 6">
            <a:extLst>
              <a:ext uri="{FF2B5EF4-FFF2-40B4-BE49-F238E27FC236}">
                <a16:creationId xmlns:a16="http://schemas.microsoft.com/office/drawing/2014/main" id="{2DE7D310-1E59-4A12-8692-5679F8D952AA}"/>
              </a:ext>
            </a:extLst>
          </p:cNvPr>
          <p:cNvSpPr>
            <a:spLocks noGrp="1" noChangeArrowheads="1"/>
          </p:cNvSpPr>
          <p:nvPr>
            <p:ph type="body" idx="1"/>
          </p:nvPr>
        </p:nvSpPr>
        <p:spPr>
          <a:xfrm>
            <a:off x="914400" y="1600200"/>
            <a:ext cx="7661275" cy="4114800"/>
          </a:xfrm>
        </p:spPr>
        <p:txBody>
          <a:bodyPr/>
          <a:lstStyle/>
          <a:p>
            <a:pPr>
              <a:buFont typeface="Wingdings" panose="05000000000000000000" pitchFamily="2" charset="2"/>
              <a:buNone/>
            </a:pPr>
            <a:r>
              <a:rPr lang="en-US" altLang="en-US" sz="2400"/>
              <a:t>	If a cell has been infected by a virus and the virus is multiplying inside the cell, fragments of the viral proteins are put onto the MHC class I glycoproteins. What happens to the cell after this occurs?</a:t>
            </a:r>
          </a:p>
          <a:p>
            <a:pPr marL="1347788" lvl="2" indent="-457200">
              <a:buFont typeface="Arial" panose="020B0604020202020204" pitchFamily="34" charset="0"/>
              <a:buAutoNum type="alphaLcPeriod"/>
            </a:pPr>
            <a:r>
              <a:rPr lang="en-US" altLang="en-US"/>
              <a:t>Dendritic cells recognize the epitopes and produce interferons</a:t>
            </a:r>
          </a:p>
          <a:p>
            <a:pPr marL="1347788" lvl="2" indent="-457200">
              <a:buFont typeface="Arial" panose="020B0604020202020204" pitchFamily="34" charset="0"/>
              <a:buAutoNum type="alphaLcPeriod"/>
            </a:pPr>
            <a:r>
              <a:rPr lang="en-US" altLang="en-US"/>
              <a:t>The signal induces the differentiation of monocytes into macrophages</a:t>
            </a:r>
          </a:p>
          <a:p>
            <a:pPr marL="1347788" lvl="2" indent="-457200">
              <a:buFont typeface="Arial" panose="020B0604020202020204" pitchFamily="34" charset="0"/>
              <a:buAutoNum type="alphaLcPeriod"/>
            </a:pPr>
            <a:r>
              <a:rPr lang="en-US" altLang="en-US"/>
              <a:t>IgE antibodies bind to the cell</a:t>
            </a:r>
          </a:p>
          <a:p>
            <a:pPr marL="1347788" lvl="2" indent="-457200">
              <a:buFont typeface="Arial" panose="020B0604020202020204" pitchFamily="34" charset="0"/>
              <a:buAutoNum type="alphaLcPeriod"/>
            </a:pPr>
            <a:r>
              <a:rPr lang="en-US" altLang="en-US"/>
              <a:t>Cytotoxic T cells bind to MHC class I and secrete perforin proteins</a:t>
            </a:r>
          </a:p>
          <a:p>
            <a:pPr marL="1347788" lvl="2" indent="-457200">
              <a:buFont typeface="Arial" panose="020B0604020202020204" pitchFamily="34" charset="0"/>
              <a:buAutoNum type="alphaLcPeriod"/>
            </a:pPr>
            <a:r>
              <a:rPr lang="en-US" altLang="en-US"/>
              <a:t>None of the above</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a:extLst>
              <a:ext uri="{FF2B5EF4-FFF2-40B4-BE49-F238E27FC236}">
                <a16:creationId xmlns:a16="http://schemas.microsoft.com/office/drawing/2014/main" id="{61A10FEB-7396-491B-B7F0-F966DDD72F94}"/>
              </a:ext>
            </a:extLst>
          </p:cNvPr>
          <p:cNvSpPr>
            <a:spLocks noGrp="1" noChangeArrowheads="1"/>
          </p:cNvSpPr>
          <p:nvPr>
            <p:ph type="title"/>
          </p:nvPr>
        </p:nvSpPr>
        <p:spPr/>
        <p:txBody>
          <a:bodyPr/>
          <a:lstStyle/>
          <a:p>
            <a:pPr eaLnBrk="1" hangingPunct="1"/>
            <a:r>
              <a:rPr lang="en-US" altLang="en-US" dirty="0"/>
              <a:t>Answer Key</a:t>
            </a:r>
          </a:p>
        </p:txBody>
      </p:sp>
      <p:sp>
        <p:nvSpPr>
          <p:cNvPr id="21507" name="Rectangle 3">
            <a:extLst>
              <a:ext uri="{FF2B5EF4-FFF2-40B4-BE49-F238E27FC236}">
                <a16:creationId xmlns:a16="http://schemas.microsoft.com/office/drawing/2014/main" id="{E841C6C5-DFAA-4F13-BEFB-A29001C3C73F}"/>
              </a:ext>
            </a:extLst>
          </p:cNvPr>
          <p:cNvSpPr>
            <a:spLocks noGrp="1" noChangeArrowheads="1"/>
          </p:cNvSpPr>
          <p:nvPr>
            <p:ph type="body" sz="half" idx="1"/>
          </p:nvPr>
        </p:nvSpPr>
        <p:spPr>
          <a:xfrm>
            <a:off x="685800" y="1600200"/>
            <a:ext cx="2590800" cy="4800600"/>
          </a:xfrm>
        </p:spPr>
        <p:txBody>
          <a:bodyPr/>
          <a:lstStyle/>
          <a:p>
            <a:pPr marL="457200" indent="-457200" eaLnBrk="1" hangingPunct="1">
              <a:lnSpc>
                <a:spcPct val="90000"/>
              </a:lnSpc>
              <a:buFont typeface="Wingdings" panose="05000000000000000000" pitchFamily="2" charset="2"/>
              <a:buNone/>
            </a:pPr>
            <a:endParaRPr lang="en-US" altLang="en-US" sz="2400"/>
          </a:p>
          <a:p>
            <a:pPr marL="457200" indent="-457200" eaLnBrk="1" hangingPunct="1">
              <a:lnSpc>
                <a:spcPct val="90000"/>
              </a:lnSpc>
              <a:buFont typeface="Wingdings" panose="05000000000000000000" pitchFamily="2" charset="2"/>
              <a:buAutoNum type="arabicPeriod"/>
            </a:pPr>
            <a:r>
              <a:rPr lang="en-US" altLang="en-US" sz="2400"/>
              <a:t>E</a:t>
            </a:r>
          </a:p>
          <a:p>
            <a:pPr marL="457200" indent="-457200" eaLnBrk="1" hangingPunct="1">
              <a:lnSpc>
                <a:spcPct val="90000"/>
              </a:lnSpc>
              <a:buFont typeface="Wingdings" panose="05000000000000000000" pitchFamily="2" charset="2"/>
              <a:buAutoNum type="arabicPeriod"/>
            </a:pPr>
            <a:r>
              <a:rPr lang="en-US" altLang="en-US" sz="2400"/>
              <a:t>B</a:t>
            </a:r>
          </a:p>
          <a:p>
            <a:pPr marL="457200" indent="-457200" eaLnBrk="1" hangingPunct="1">
              <a:lnSpc>
                <a:spcPct val="90000"/>
              </a:lnSpc>
              <a:buFont typeface="Wingdings" panose="05000000000000000000" pitchFamily="2" charset="2"/>
              <a:buAutoNum type="arabicPeriod"/>
            </a:pPr>
            <a:r>
              <a:rPr lang="en-US" altLang="en-US" sz="2400"/>
              <a:t>E</a:t>
            </a:r>
          </a:p>
          <a:p>
            <a:pPr marL="457200" indent="-457200" eaLnBrk="1" hangingPunct="1">
              <a:lnSpc>
                <a:spcPct val="90000"/>
              </a:lnSpc>
              <a:buFont typeface="Wingdings" panose="05000000000000000000" pitchFamily="2" charset="2"/>
              <a:buAutoNum type="arabicPeriod"/>
            </a:pPr>
            <a:r>
              <a:rPr lang="en-US" altLang="en-US" sz="2400"/>
              <a:t>A</a:t>
            </a:r>
          </a:p>
          <a:p>
            <a:pPr marL="457200" indent="-457200" eaLnBrk="1" hangingPunct="1">
              <a:lnSpc>
                <a:spcPct val="90000"/>
              </a:lnSpc>
              <a:buFont typeface="Wingdings" panose="05000000000000000000" pitchFamily="2" charset="2"/>
              <a:buAutoNum type="arabicPeriod"/>
            </a:pPr>
            <a:r>
              <a:rPr lang="en-US" altLang="en-US" sz="2400"/>
              <a:t>E</a:t>
            </a:r>
          </a:p>
          <a:p>
            <a:pPr marL="457200" indent="-457200" eaLnBrk="1" hangingPunct="1">
              <a:lnSpc>
                <a:spcPct val="90000"/>
              </a:lnSpc>
              <a:buFont typeface="Wingdings" panose="05000000000000000000" pitchFamily="2" charset="2"/>
              <a:buAutoNum type="arabicPeriod"/>
            </a:pPr>
            <a:r>
              <a:rPr lang="en-US" altLang="en-US" sz="2400"/>
              <a:t>C</a:t>
            </a:r>
          </a:p>
          <a:p>
            <a:pPr marL="457200" indent="-457200" eaLnBrk="1" hangingPunct="1">
              <a:lnSpc>
                <a:spcPct val="90000"/>
              </a:lnSpc>
              <a:buFont typeface="Wingdings" panose="05000000000000000000" pitchFamily="2" charset="2"/>
              <a:buAutoNum type="arabicPeriod"/>
            </a:pPr>
            <a:r>
              <a:rPr lang="en-US" altLang="en-US" sz="2400"/>
              <a:t>A</a:t>
            </a:r>
          </a:p>
          <a:p>
            <a:pPr marL="457200" indent="-457200" eaLnBrk="1" hangingPunct="1">
              <a:lnSpc>
                <a:spcPct val="90000"/>
              </a:lnSpc>
              <a:buFont typeface="Wingdings" panose="05000000000000000000" pitchFamily="2" charset="2"/>
              <a:buAutoNum type="arabicPeriod"/>
            </a:pPr>
            <a:r>
              <a:rPr lang="en-US" altLang="en-US" sz="2400"/>
              <a:t>D</a:t>
            </a:r>
          </a:p>
          <a:p>
            <a:pPr marL="457200" indent="-457200" eaLnBrk="1" hangingPunct="1">
              <a:lnSpc>
                <a:spcPct val="90000"/>
              </a:lnSpc>
              <a:buFont typeface="Wingdings" panose="05000000000000000000" pitchFamily="2" charset="2"/>
              <a:buAutoNum type="arabicPeriod"/>
            </a:pPr>
            <a:r>
              <a:rPr lang="en-US" altLang="en-US" sz="2400"/>
              <a:t>D</a:t>
            </a:r>
          </a:p>
          <a:p>
            <a:pPr marL="457200" indent="-457200" eaLnBrk="1" hangingPunct="1">
              <a:lnSpc>
                <a:spcPct val="90000"/>
              </a:lnSpc>
              <a:buFont typeface="Wingdings" panose="05000000000000000000" pitchFamily="2" charset="2"/>
              <a:buAutoNum type="arabicPeriod"/>
            </a:pPr>
            <a:r>
              <a:rPr lang="en-US" altLang="en-US" sz="2400"/>
              <a:t>B</a:t>
            </a:r>
          </a:p>
          <a:p>
            <a:pPr marL="457200" indent="-457200" eaLnBrk="1" hangingPunct="1">
              <a:lnSpc>
                <a:spcPct val="90000"/>
              </a:lnSpc>
              <a:buFont typeface="Wingdings" panose="05000000000000000000" pitchFamily="2" charset="2"/>
              <a:buAutoNum type="arabicPeriod"/>
            </a:pPr>
            <a:endParaRPr lang="en-US" altLang="en-US" sz="2400"/>
          </a:p>
          <a:p>
            <a:pPr marL="457200" indent="-457200" eaLnBrk="1" hangingPunct="1">
              <a:lnSpc>
                <a:spcPct val="90000"/>
              </a:lnSpc>
              <a:buFont typeface="Wingdings" panose="05000000000000000000" pitchFamily="2" charset="2"/>
              <a:buNone/>
            </a:pPr>
            <a:endParaRPr lang="en-US" altLang="en-US" sz="2400"/>
          </a:p>
          <a:p>
            <a:pPr marL="457200" indent="-457200" eaLnBrk="1" hangingPunct="1">
              <a:lnSpc>
                <a:spcPct val="90000"/>
              </a:lnSpc>
              <a:buFont typeface="Wingdings" panose="05000000000000000000" pitchFamily="2" charset="2"/>
              <a:buAutoNum type="arabicPeriod"/>
            </a:pPr>
            <a:endParaRPr lang="en-US" altLang="en-US" sz="2400"/>
          </a:p>
          <a:p>
            <a:pPr marL="457200" indent="-457200" eaLnBrk="1" hangingPunct="1">
              <a:lnSpc>
                <a:spcPct val="90000"/>
              </a:lnSpc>
              <a:buFont typeface="Wingdings" panose="05000000000000000000" pitchFamily="2" charset="2"/>
              <a:buAutoNum type="arabicPeriod"/>
            </a:pPr>
            <a:endParaRPr lang="en-US" altLang="en-US" sz="2400"/>
          </a:p>
          <a:p>
            <a:pPr marL="457200" indent="-457200" eaLnBrk="1" hangingPunct="1">
              <a:lnSpc>
                <a:spcPct val="90000"/>
              </a:lnSpc>
              <a:buFont typeface="Wingdings" panose="05000000000000000000" pitchFamily="2" charset="2"/>
              <a:buNone/>
            </a:pPr>
            <a:endParaRPr lang="en-US" altLang="en-US" sz="2400"/>
          </a:p>
        </p:txBody>
      </p:sp>
      <p:sp>
        <p:nvSpPr>
          <p:cNvPr id="21508" name="Rectangle 6">
            <a:extLst>
              <a:ext uri="{FF2B5EF4-FFF2-40B4-BE49-F238E27FC236}">
                <a16:creationId xmlns:a16="http://schemas.microsoft.com/office/drawing/2014/main" id="{8D43A374-16D9-403E-A8B8-6067E1A137F6}"/>
              </a:ext>
            </a:extLst>
          </p:cNvPr>
          <p:cNvSpPr>
            <a:spLocks noChangeArrowheads="1"/>
          </p:cNvSpPr>
          <p:nvPr/>
        </p:nvSpPr>
        <p:spPr bwMode="auto">
          <a:xfrm>
            <a:off x="3962400" y="1981200"/>
            <a:ext cx="2590800" cy="487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457200" indent="-457200">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a:t>D</a:t>
            </a:r>
          </a:p>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a:t>C</a:t>
            </a:r>
          </a:p>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a:t>E</a:t>
            </a:r>
          </a:p>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a:t>D</a:t>
            </a:r>
          </a:p>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a:t>C</a:t>
            </a:r>
          </a:p>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a:t>D</a:t>
            </a:r>
          </a:p>
          <a:p>
            <a:pPr eaLnBrk="1" hangingPunct="1">
              <a:lnSpc>
                <a:spcPct val="90000"/>
              </a:lnSpc>
              <a:spcBef>
                <a:spcPct val="20000"/>
              </a:spcBef>
              <a:buClr>
                <a:schemeClr val="accent1"/>
              </a:buClr>
              <a:buSzPct val="70000"/>
            </a:pPr>
            <a:endParaRPr lang="en-US" altLang="en-US"/>
          </a:p>
          <a:p>
            <a:pPr eaLnBrk="1" hangingPunct="1">
              <a:lnSpc>
                <a:spcPct val="90000"/>
              </a:lnSpc>
              <a:spcBef>
                <a:spcPct val="20000"/>
              </a:spcBef>
              <a:buClr>
                <a:schemeClr val="accent1"/>
              </a:buClr>
              <a:buSzPct val="70000"/>
            </a:pPr>
            <a:endParaRPr lang="en-US" altLang="en-US"/>
          </a:p>
          <a:p>
            <a:pPr eaLnBrk="1" hangingPunct="1">
              <a:lnSpc>
                <a:spcPct val="90000"/>
              </a:lnSpc>
              <a:spcBef>
                <a:spcPct val="20000"/>
              </a:spcBef>
              <a:buClr>
                <a:schemeClr val="accent1"/>
              </a:buClr>
              <a:buSzPct val="70000"/>
            </a:pPr>
            <a:endParaRPr lang="en-US" altLang="en-US"/>
          </a:p>
          <a:p>
            <a:pPr eaLnBrk="1" hangingPunct="1">
              <a:lnSpc>
                <a:spcPct val="90000"/>
              </a:lnSpc>
              <a:spcBef>
                <a:spcPct val="20000"/>
              </a:spcBef>
              <a:buClr>
                <a:schemeClr val="accent1"/>
              </a:buClr>
              <a:buSzPct val="70000"/>
              <a:buFont typeface="Wingdings" panose="05000000000000000000" pitchFamily="2" charset="2"/>
              <a:buAutoNum type="arabicPeriod" startAt="11"/>
            </a:pPr>
            <a:endParaRPr lang="en-US" altLang="en-US"/>
          </a:p>
          <a:p>
            <a:pPr eaLnBrk="1" hangingPunct="1">
              <a:lnSpc>
                <a:spcPct val="90000"/>
              </a:lnSpc>
              <a:spcBef>
                <a:spcPct val="20000"/>
              </a:spcBef>
              <a:buClr>
                <a:schemeClr val="accent1"/>
              </a:buClr>
              <a:buSzPct val="70000"/>
            </a:pPr>
            <a:endParaRPr lang="en-US" altLang="en-US"/>
          </a:p>
          <a:p>
            <a:pPr eaLnBrk="1" hangingPunct="1">
              <a:lnSpc>
                <a:spcPct val="90000"/>
              </a:lnSpc>
              <a:spcBef>
                <a:spcPct val="20000"/>
              </a:spcBef>
              <a:buClr>
                <a:schemeClr val="accent1"/>
              </a:buClr>
              <a:buSzPct val="70000"/>
            </a:pPr>
            <a:endParaRPr lang="en-US" altLang="en-US"/>
          </a:p>
          <a:p>
            <a:pPr eaLnBrk="1" hangingPunct="1">
              <a:lnSpc>
                <a:spcPct val="90000"/>
              </a:lnSpc>
              <a:spcBef>
                <a:spcPct val="20000"/>
              </a:spcBef>
              <a:buClr>
                <a:schemeClr val="accent1"/>
              </a:buClr>
              <a:buSzPct val="70000"/>
              <a:buFont typeface="Wingdings" panose="05000000000000000000" pitchFamily="2" charset="2"/>
              <a:buAutoNum type="arabicPeriod" startAt="11"/>
            </a:pPr>
            <a:endParaRPr lang="en-US" altLang="en-US"/>
          </a:p>
          <a:p>
            <a:pPr eaLnBrk="1" hangingPunct="1">
              <a:lnSpc>
                <a:spcPct val="90000"/>
              </a:lnSpc>
              <a:spcBef>
                <a:spcPct val="20000"/>
              </a:spcBef>
              <a:buClr>
                <a:schemeClr val="accent1"/>
              </a:buClr>
              <a:buSzPct val="70000"/>
              <a:buFont typeface="Wingdings" panose="05000000000000000000" pitchFamily="2" charset="2"/>
              <a:buAutoNum type="arabicPeriod" startAt="11"/>
            </a:pPr>
            <a:endParaRPr lang="en-US" altLang="en-US"/>
          </a:p>
          <a:p>
            <a:pPr eaLnBrk="1" hangingPunct="1">
              <a:lnSpc>
                <a:spcPct val="90000"/>
              </a:lnSpc>
              <a:spcBef>
                <a:spcPct val="20000"/>
              </a:spcBef>
              <a:buClr>
                <a:schemeClr val="accent1"/>
              </a:buClr>
              <a:buSzPct val="70000"/>
              <a:buFont typeface="Wingdings" panose="05000000000000000000" pitchFamily="2" charset="2"/>
              <a:buAutoNum type="arabicPeriod" startAt="11"/>
            </a:pPr>
            <a:endParaRPr lang="en-US" altLang="en-US"/>
          </a:p>
          <a:p>
            <a:pPr eaLnBrk="1" hangingPunct="1">
              <a:lnSpc>
                <a:spcPct val="90000"/>
              </a:lnSpc>
              <a:spcBef>
                <a:spcPct val="20000"/>
              </a:spcBef>
              <a:buClr>
                <a:schemeClr val="accent1"/>
              </a:buClr>
              <a:buSzPct val="70000"/>
            </a:pPr>
            <a:endParaRPr lang="en-US" altLang="en-US"/>
          </a:p>
          <a:p>
            <a:pPr eaLnBrk="1" hangingPunct="1">
              <a:lnSpc>
                <a:spcPct val="90000"/>
              </a:lnSpc>
              <a:spcBef>
                <a:spcPct val="20000"/>
              </a:spcBef>
              <a:buClr>
                <a:schemeClr val="accent1"/>
              </a:buClr>
              <a:buSzPct val="70000"/>
              <a:buFont typeface="Wingdings" panose="05000000000000000000" pitchFamily="2" charset="2"/>
              <a:buNone/>
            </a:pPr>
            <a:endParaRPr lang="en-US" altLang="en-US"/>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a:extLst>
              <a:ext uri="{FF2B5EF4-FFF2-40B4-BE49-F238E27FC236}">
                <a16:creationId xmlns:a16="http://schemas.microsoft.com/office/drawing/2014/main" id="{AA40BACF-4722-466A-9F59-D0A6E88C927E}"/>
              </a:ext>
            </a:extLst>
          </p:cNvPr>
          <p:cNvSpPr>
            <a:spLocks noGrp="1"/>
          </p:cNvSpPr>
          <p:nvPr>
            <p:ph type="title"/>
          </p:nvPr>
        </p:nvSpPr>
        <p:spPr/>
        <p:txBody>
          <a:bodyPr/>
          <a:lstStyle/>
          <a:p>
            <a:r>
              <a:rPr lang="en-US" altLang="en-US"/>
              <a:t>Assessment</a:t>
            </a:r>
          </a:p>
        </p:txBody>
      </p:sp>
      <p:sp>
        <p:nvSpPr>
          <p:cNvPr id="4099" name="Content Placeholder 2">
            <a:extLst>
              <a:ext uri="{FF2B5EF4-FFF2-40B4-BE49-F238E27FC236}">
                <a16:creationId xmlns:a16="http://schemas.microsoft.com/office/drawing/2014/main" id="{4A8DC0DE-5005-44CF-B4D3-02B89D1422F4}"/>
              </a:ext>
            </a:extLst>
          </p:cNvPr>
          <p:cNvSpPr>
            <a:spLocks noGrp="1"/>
          </p:cNvSpPr>
          <p:nvPr>
            <p:ph idx="1"/>
          </p:nvPr>
        </p:nvSpPr>
        <p:spPr/>
        <p:txBody>
          <a:bodyPr/>
          <a:lstStyle/>
          <a:p>
            <a:pPr>
              <a:buFont typeface="Wingdings" panose="05000000000000000000" pitchFamily="2" charset="2"/>
              <a:buNone/>
            </a:pPr>
            <a:r>
              <a:rPr lang="en-US" altLang="en-US"/>
              <a:t>	The clicker questions have been assigned a level of Bloom’s taxonomy. These questions can be used for formative and summative evaluation. </a:t>
            </a:r>
          </a:p>
          <a:p>
            <a:pPr>
              <a:buFont typeface="Wingdings" panose="05000000000000000000" pitchFamily="2" charset="2"/>
              <a:buNone/>
            </a:pPr>
            <a:endParaRPr lang="en-US" altLang="en-US"/>
          </a:p>
          <a:p>
            <a:pPr>
              <a:buFont typeface="Wingdings" panose="05000000000000000000" pitchFamily="2" charset="2"/>
              <a:buNone/>
            </a:pPr>
            <a:r>
              <a:rPr lang="en-US" altLang="en-US"/>
              <a:t>	</a:t>
            </a:r>
          </a:p>
          <a:p>
            <a:pPr>
              <a:buFont typeface="Wingdings" panose="05000000000000000000" pitchFamily="2" charset="2"/>
              <a:buNone/>
            </a:pPr>
            <a:endParaRPr lang="en-US" altLang="en-US"/>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a:extLst>
              <a:ext uri="{FF2B5EF4-FFF2-40B4-BE49-F238E27FC236}">
                <a16:creationId xmlns:a16="http://schemas.microsoft.com/office/drawing/2014/main" id="{225926B2-BF87-41FF-B6BE-4392F3272340}"/>
              </a:ext>
            </a:extLst>
          </p:cNvPr>
          <p:cNvSpPr>
            <a:spLocks noGrp="1" noChangeArrowheads="1"/>
          </p:cNvSpPr>
          <p:nvPr>
            <p:ph type="title"/>
          </p:nvPr>
        </p:nvSpPr>
        <p:spPr/>
        <p:txBody>
          <a:bodyPr/>
          <a:lstStyle/>
          <a:p>
            <a:pPr eaLnBrk="1" hangingPunct="1"/>
            <a:r>
              <a:rPr lang="en-US" altLang="en-US"/>
              <a:t>Question 1</a:t>
            </a:r>
          </a:p>
        </p:txBody>
      </p:sp>
      <p:sp>
        <p:nvSpPr>
          <p:cNvPr id="5123" name="Rectangle 8">
            <a:extLst>
              <a:ext uri="{FF2B5EF4-FFF2-40B4-BE49-F238E27FC236}">
                <a16:creationId xmlns:a16="http://schemas.microsoft.com/office/drawing/2014/main" id="{DA3FB49C-11F5-4A89-A279-081E5898CB5A}"/>
              </a:ext>
            </a:extLst>
          </p:cNvPr>
          <p:cNvSpPr>
            <a:spLocks noGrp="1" noChangeArrowheads="1"/>
          </p:cNvSpPr>
          <p:nvPr>
            <p:ph type="body" idx="1"/>
          </p:nvPr>
        </p:nvSpPr>
        <p:spPr/>
        <p:txBody>
          <a:bodyPr/>
          <a:lstStyle/>
          <a:p>
            <a:pPr>
              <a:buFont typeface="Wingdings" panose="05000000000000000000" pitchFamily="2" charset="2"/>
              <a:buNone/>
            </a:pPr>
            <a:r>
              <a:rPr lang="en-US" altLang="en-US" sz="2400"/>
              <a:t>	Which of the following would be considered a leukocyte?</a:t>
            </a:r>
          </a:p>
          <a:p>
            <a:pPr marL="1368425" lvl="2" indent="-514350">
              <a:buFont typeface="Arial" panose="020B0604020202020204" pitchFamily="34" charset="0"/>
              <a:buAutoNum type="alphaLcPeriod"/>
            </a:pPr>
            <a:r>
              <a:rPr lang="en-US" altLang="en-US"/>
              <a:t>Neutrophil</a:t>
            </a:r>
          </a:p>
          <a:p>
            <a:pPr marL="1368425" lvl="2" indent="-514350">
              <a:buFont typeface="Arial" panose="020B0604020202020204" pitchFamily="34" charset="0"/>
              <a:buAutoNum type="alphaLcPeriod"/>
            </a:pPr>
            <a:r>
              <a:rPr lang="en-US" altLang="en-US"/>
              <a:t>Basophil</a:t>
            </a:r>
          </a:p>
          <a:p>
            <a:pPr marL="1368425" lvl="2" indent="-514350">
              <a:buFont typeface="Arial" panose="020B0604020202020204" pitchFamily="34" charset="0"/>
              <a:buAutoNum type="alphaLcPeriod"/>
            </a:pPr>
            <a:r>
              <a:rPr lang="en-US" altLang="en-US"/>
              <a:t>Eosinophil</a:t>
            </a:r>
          </a:p>
          <a:p>
            <a:pPr marL="1368425" lvl="2" indent="-514350">
              <a:buFont typeface="Arial" panose="020B0604020202020204" pitchFamily="34" charset="0"/>
              <a:buAutoNum type="alphaLcPeriod"/>
            </a:pPr>
            <a:r>
              <a:rPr lang="en-US" altLang="en-US"/>
              <a:t>Macrophage</a:t>
            </a:r>
          </a:p>
          <a:p>
            <a:pPr marL="1368425" lvl="2" indent="-514350">
              <a:buFont typeface="Arial" panose="020B0604020202020204" pitchFamily="34" charset="0"/>
              <a:buAutoNum type="alphaLcPeriod"/>
            </a:pPr>
            <a:r>
              <a:rPr lang="en-US" altLang="en-US"/>
              <a:t>All of the above</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a:extLst>
              <a:ext uri="{FF2B5EF4-FFF2-40B4-BE49-F238E27FC236}">
                <a16:creationId xmlns:a16="http://schemas.microsoft.com/office/drawing/2014/main" id="{9816E890-2536-46F7-A27C-037495CC3C54}"/>
              </a:ext>
            </a:extLst>
          </p:cNvPr>
          <p:cNvSpPr>
            <a:spLocks noGrp="1" noChangeArrowheads="1"/>
          </p:cNvSpPr>
          <p:nvPr>
            <p:ph type="title"/>
          </p:nvPr>
        </p:nvSpPr>
        <p:spPr/>
        <p:txBody>
          <a:bodyPr/>
          <a:lstStyle/>
          <a:p>
            <a:pPr eaLnBrk="1" hangingPunct="1"/>
            <a:r>
              <a:rPr lang="en-US" altLang="en-US"/>
              <a:t>Question 2</a:t>
            </a:r>
          </a:p>
        </p:txBody>
      </p:sp>
      <p:sp>
        <p:nvSpPr>
          <p:cNvPr id="6147" name="Rectangle 6">
            <a:extLst>
              <a:ext uri="{FF2B5EF4-FFF2-40B4-BE49-F238E27FC236}">
                <a16:creationId xmlns:a16="http://schemas.microsoft.com/office/drawing/2014/main" id="{2B70B3EE-8051-4947-ABF8-D6A72F48030C}"/>
              </a:ext>
            </a:extLst>
          </p:cNvPr>
          <p:cNvSpPr>
            <a:spLocks noGrp="1" noChangeArrowheads="1"/>
          </p:cNvSpPr>
          <p:nvPr>
            <p:ph type="body" idx="1"/>
          </p:nvPr>
        </p:nvSpPr>
        <p:spPr/>
        <p:txBody>
          <a:bodyPr/>
          <a:lstStyle/>
          <a:p>
            <a:pPr>
              <a:buFont typeface="Wingdings" panose="05000000000000000000" pitchFamily="2" charset="2"/>
              <a:buNone/>
            </a:pPr>
            <a:r>
              <a:rPr lang="en-US" altLang="en-US" sz="2400"/>
              <a:t>	The adaptive immune system is present at birth and does not change over the course of an individual’s lifetime.</a:t>
            </a:r>
          </a:p>
          <a:p>
            <a:pPr marL="1368425" lvl="2" indent="-514350">
              <a:buFont typeface="Arial" panose="020B0604020202020204" pitchFamily="34" charset="0"/>
              <a:buAutoNum type="alphaLcPeriod"/>
            </a:pPr>
            <a:r>
              <a:rPr lang="en-US" altLang="en-US"/>
              <a:t>This is true</a:t>
            </a:r>
          </a:p>
          <a:p>
            <a:pPr marL="1368425" lvl="2" indent="-514350">
              <a:buFont typeface="Arial" panose="020B0604020202020204" pitchFamily="34" charset="0"/>
              <a:buAutoNum type="alphaLcPeriod"/>
            </a:pPr>
            <a:r>
              <a:rPr lang="en-US" altLang="en-US"/>
              <a:t>This is false</a:t>
            </a:r>
          </a:p>
          <a:p>
            <a:endParaRPr lang="en-US" altLang="en-US" sz="240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a:extLst>
              <a:ext uri="{FF2B5EF4-FFF2-40B4-BE49-F238E27FC236}">
                <a16:creationId xmlns:a16="http://schemas.microsoft.com/office/drawing/2014/main" id="{CF601540-D862-4965-A902-ECFC58E67C88}"/>
              </a:ext>
            </a:extLst>
          </p:cNvPr>
          <p:cNvSpPr>
            <a:spLocks noGrp="1" noChangeArrowheads="1"/>
          </p:cNvSpPr>
          <p:nvPr>
            <p:ph type="title"/>
          </p:nvPr>
        </p:nvSpPr>
        <p:spPr/>
        <p:txBody>
          <a:bodyPr/>
          <a:lstStyle/>
          <a:p>
            <a:pPr eaLnBrk="1" hangingPunct="1"/>
            <a:r>
              <a:rPr lang="en-US" altLang="en-US"/>
              <a:t>Question 3</a:t>
            </a:r>
          </a:p>
        </p:txBody>
      </p:sp>
      <p:sp>
        <p:nvSpPr>
          <p:cNvPr id="7171" name="Rectangle 6">
            <a:extLst>
              <a:ext uri="{FF2B5EF4-FFF2-40B4-BE49-F238E27FC236}">
                <a16:creationId xmlns:a16="http://schemas.microsoft.com/office/drawing/2014/main" id="{2B43ABF0-77AD-43E7-B236-1A5869C4FFEA}"/>
              </a:ext>
            </a:extLst>
          </p:cNvPr>
          <p:cNvSpPr>
            <a:spLocks noGrp="1" noChangeArrowheads="1"/>
          </p:cNvSpPr>
          <p:nvPr>
            <p:ph type="body" idx="1"/>
          </p:nvPr>
        </p:nvSpPr>
        <p:spPr/>
        <p:txBody>
          <a:bodyPr/>
          <a:lstStyle/>
          <a:p>
            <a:pPr>
              <a:buFont typeface="Wingdings" panose="05000000000000000000" pitchFamily="2" charset="2"/>
              <a:buNone/>
            </a:pPr>
            <a:r>
              <a:rPr lang="en-US" altLang="en-US" sz="2400"/>
              <a:t>	Which of the following cells make antibodies?</a:t>
            </a:r>
          </a:p>
          <a:p>
            <a:pPr marL="1368425" lvl="2" indent="-514350">
              <a:buFont typeface="Arial" panose="020B0604020202020204" pitchFamily="34" charset="0"/>
              <a:buAutoNum type="alphaLcPeriod"/>
            </a:pPr>
            <a:r>
              <a:rPr lang="en-US" altLang="en-US"/>
              <a:t>T lymphocytes</a:t>
            </a:r>
          </a:p>
          <a:p>
            <a:pPr marL="1368425" lvl="2" indent="-514350">
              <a:buFont typeface="Arial" panose="020B0604020202020204" pitchFamily="34" charset="0"/>
              <a:buAutoNum type="alphaLcPeriod"/>
            </a:pPr>
            <a:r>
              <a:rPr lang="en-US" altLang="en-US"/>
              <a:t>Thrombocytes</a:t>
            </a:r>
          </a:p>
          <a:p>
            <a:pPr marL="1368425" lvl="2" indent="-514350">
              <a:buFont typeface="Arial" panose="020B0604020202020204" pitchFamily="34" charset="0"/>
              <a:buAutoNum type="alphaLcPeriod"/>
            </a:pPr>
            <a:r>
              <a:rPr lang="en-US" altLang="en-US"/>
              <a:t>Macrophages</a:t>
            </a:r>
          </a:p>
          <a:p>
            <a:pPr marL="1368425" lvl="2" indent="-514350">
              <a:buFont typeface="Arial" panose="020B0604020202020204" pitchFamily="34" charset="0"/>
              <a:buAutoNum type="alphaLcPeriod"/>
            </a:pPr>
            <a:r>
              <a:rPr lang="en-US" altLang="en-US"/>
              <a:t>NK cells</a:t>
            </a:r>
          </a:p>
          <a:p>
            <a:pPr marL="1368425" lvl="2" indent="-514350">
              <a:buFont typeface="Arial" panose="020B0604020202020204" pitchFamily="34" charset="0"/>
              <a:buAutoNum type="alphaLcPeriod"/>
            </a:pPr>
            <a:r>
              <a:rPr lang="en-US" altLang="en-US"/>
              <a:t>Plasma cells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a:extLst>
              <a:ext uri="{FF2B5EF4-FFF2-40B4-BE49-F238E27FC236}">
                <a16:creationId xmlns:a16="http://schemas.microsoft.com/office/drawing/2014/main" id="{CBD7FA8D-4726-4600-BC00-745B9B4E925E}"/>
              </a:ext>
            </a:extLst>
          </p:cNvPr>
          <p:cNvSpPr>
            <a:spLocks noGrp="1" noChangeArrowheads="1"/>
          </p:cNvSpPr>
          <p:nvPr>
            <p:ph type="title"/>
          </p:nvPr>
        </p:nvSpPr>
        <p:spPr/>
        <p:txBody>
          <a:bodyPr/>
          <a:lstStyle/>
          <a:p>
            <a:pPr eaLnBrk="1" hangingPunct="1"/>
            <a:r>
              <a:rPr lang="en-US" altLang="en-US"/>
              <a:t>Question 4</a:t>
            </a:r>
          </a:p>
        </p:txBody>
      </p:sp>
      <p:sp>
        <p:nvSpPr>
          <p:cNvPr id="8195" name="Rectangle 6">
            <a:extLst>
              <a:ext uri="{FF2B5EF4-FFF2-40B4-BE49-F238E27FC236}">
                <a16:creationId xmlns:a16="http://schemas.microsoft.com/office/drawing/2014/main" id="{E9176686-B396-4198-AC46-4329A5C8EB9E}"/>
              </a:ext>
            </a:extLst>
          </p:cNvPr>
          <p:cNvSpPr>
            <a:spLocks noGrp="1" noChangeArrowheads="1"/>
          </p:cNvSpPr>
          <p:nvPr>
            <p:ph type="body" idx="1"/>
          </p:nvPr>
        </p:nvSpPr>
        <p:spPr/>
        <p:txBody>
          <a:bodyPr/>
          <a:lstStyle/>
          <a:p>
            <a:pPr>
              <a:buFont typeface="Wingdings" panose="05000000000000000000" pitchFamily="2" charset="2"/>
              <a:buNone/>
              <a:defRPr/>
            </a:pPr>
            <a:r>
              <a:rPr lang="en-US" sz="2400" dirty="0"/>
              <a:t>	What is the function of a T</a:t>
            </a:r>
            <a:r>
              <a:rPr lang="en-US" sz="2400" baseline="-25000" dirty="0"/>
              <a:t>C</a:t>
            </a:r>
            <a:r>
              <a:rPr lang="en-US" sz="2400" dirty="0"/>
              <a:t> cell?</a:t>
            </a:r>
          </a:p>
          <a:p>
            <a:pPr marL="1368425" lvl="2" indent="-514350">
              <a:buFont typeface="+mj-lt"/>
              <a:buAutoNum type="alphaLcPeriod"/>
              <a:defRPr/>
            </a:pPr>
            <a:r>
              <a:rPr lang="en-US" dirty="0"/>
              <a:t>Killing infected cells</a:t>
            </a:r>
          </a:p>
          <a:p>
            <a:pPr marL="1368425" lvl="2" indent="-514350">
              <a:buFont typeface="+mj-lt"/>
              <a:buAutoNum type="alphaLcPeriod"/>
              <a:defRPr/>
            </a:pPr>
            <a:r>
              <a:rPr lang="en-US" dirty="0"/>
              <a:t>Activation of B cells</a:t>
            </a:r>
          </a:p>
          <a:p>
            <a:pPr marL="1368425" lvl="2" indent="-514350">
              <a:buFont typeface="+mj-lt"/>
              <a:buAutoNum type="alphaLcPeriod"/>
              <a:defRPr/>
            </a:pPr>
            <a:r>
              <a:rPr lang="en-US" dirty="0"/>
              <a:t>Immunologic memory</a:t>
            </a:r>
          </a:p>
          <a:p>
            <a:pPr marL="1368425" lvl="2" indent="-514350">
              <a:buFont typeface="+mj-lt"/>
              <a:buAutoNum type="alphaLcPeriod"/>
              <a:defRPr/>
            </a:pPr>
            <a:r>
              <a:rPr lang="en-US" dirty="0" err="1"/>
              <a:t>Phagocytosis</a:t>
            </a:r>
            <a:r>
              <a:rPr lang="en-US" dirty="0"/>
              <a:t> of pathogens</a:t>
            </a:r>
          </a:p>
          <a:p>
            <a:pPr marL="1368425" lvl="2" indent="-514350">
              <a:buFont typeface="+mj-lt"/>
              <a:buAutoNum type="alphaLcPeriod"/>
              <a:defRPr/>
            </a:pPr>
            <a:r>
              <a:rPr lang="en-US" dirty="0">
                <a:ea typeface="+mn-ea"/>
                <a:cs typeface="+mn-cs"/>
              </a:rPr>
              <a:t>Forming </a:t>
            </a:r>
            <a:r>
              <a:rPr lang="en-US" dirty="0" err="1">
                <a:ea typeface="+mn-ea"/>
                <a:cs typeface="+mn-cs"/>
              </a:rPr>
              <a:t>basophil</a:t>
            </a:r>
            <a:r>
              <a:rPr lang="en-US" dirty="0">
                <a:ea typeface="+mn-ea"/>
                <a:cs typeface="+mn-cs"/>
              </a:rPr>
              <a:t> granules</a:t>
            </a:r>
            <a:endParaRPr 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C5725A49-5A8B-47C7-8D0A-BB7062B21AF6}"/>
              </a:ext>
            </a:extLst>
          </p:cNvPr>
          <p:cNvSpPr>
            <a:spLocks noGrp="1" noChangeArrowheads="1"/>
          </p:cNvSpPr>
          <p:nvPr>
            <p:ph type="title"/>
          </p:nvPr>
        </p:nvSpPr>
        <p:spPr/>
        <p:txBody>
          <a:bodyPr/>
          <a:lstStyle/>
          <a:p>
            <a:pPr eaLnBrk="1" hangingPunct="1"/>
            <a:r>
              <a:rPr lang="en-US" altLang="en-US"/>
              <a:t>Question 5</a:t>
            </a:r>
          </a:p>
        </p:txBody>
      </p:sp>
      <p:sp>
        <p:nvSpPr>
          <p:cNvPr id="9219" name="Rectangle 6">
            <a:extLst>
              <a:ext uri="{FF2B5EF4-FFF2-40B4-BE49-F238E27FC236}">
                <a16:creationId xmlns:a16="http://schemas.microsoft.com/office/drawing/2014/main" id="{128E4157-C92B-468B-B544-3BFBB1E4BF64}"/>
              </a:ext>
            </a:extLst>
          </p:cNvPr>
          <p:cNvSpPr>
            <a:spLocks noGrp="1" noChangeArrowheads="1"/>
          </p:cNvSpPr>
          <p:nvPr>
            <p:ph type="body" idx="1"/>
          </p:nvPr>
        </p:nvSpPr>
        <p:spPr>
          <a:xfrm>
            <a:off x="990600" y="1752600"/>
            <a:ext cx="7661275" cy="4495800"/>
          </a:xfrm>
        </p:spPr>
        <p:txBody>
          <a:bodyPr/>
          <a:lstStyle/>
          <a:p>
            <a:pPr>
              <a:buFont typeface="Wingdings" panose="05000000000000000000" pitchFamily="2" charset="2"/>
              <a:buNone/>
            </a:pPr>
            <a:r>
              <a:rPr lang="en-US" altLang="en-US" sz="2400"/>
              <a:t>	Which of the following is a phagocytic cell?</a:t>
            </a:r>
          </a:p>
          <a:p>
            <a:pPr marL="1368425" lvl="2" indent="-514350">
              <a:buFont typeface="Arial" panose="020B0604020202020204" pitchFamily="34" charset="0"/>
              <a:buAutoNum type="alphaLcPeriod"/>
            </a:pPr>
            <a:r>
              <a:rPr lang="en-US" altLang="en-US"/>
              <a:t>Macrophages</a:t>
            </a:r>
          </a:p>
          <a:p>
            <a:pPr marL="1368425" lvl="2" indent="-514350">
              <a:buFont typeface="Arial" panose="020B0604020202020204" pitchFamily="34" charset="0"/>
              <a:buAutoNum type="alphaLcPeriod"/>
            </a:pPr>
            <a:r>
              <a:rPr lang="en-US" altLang="en-US"/>
              <a:t>Neutrophils</a:t>
            </a:r>
          </a:p>
          <a:p>
            <a:pPr marL="1368425" lvl="2" indent="-514350">
              <a:buFont typeface="Arial" panose="020B0604020202020204" pitchFamily="34" charset="0"/>
              <a:buAutoNum type="alphaLcPeriod"/>
            </a:pPr>
            <a:r>
              <a:rPr lang="en-US" altLang="en-US"/>
              <a:t>Dendritic cells</a:t>
            </a:r>
          </a:p>
          <a:p>
            <a:pPr marL="1368425" lvl="2" indent="-514350">
              <a:buFont typeface="Arial" panose="020B0604020202020204" pitchFamily="34" charset="0"/>
              <a:buAutoNum type="alphaLcPeriod"/>
            </a:pPr>
            <a:r>
              <a:rPr lang="en-US" altLang="en-US"/>
              <a:t>Eosinophils</a:t>
            </a:r>
          </a:p>
          <a:p>
            <a:pPr marL="1368425" lvl="2" indent="-514350">
              <a:buFont typeface="Arial" panose="020B0604020202020204" pitchFamily="34" charset="0"/>
              <a:buAutoNum type="alphaLcPeriod"/>
            </a:pPr>
            <a:r>
              <a:rPr lang="en-US" altLang="en-US"/>
              <a:t>All of the above</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a:extLst>
              <a:ext uri="{FF2B5EF4-FFF2-40B4-BE49-F238E27FC236}">
                <a16:creationId xmlns:a16="http://schemas.microsoft.com/office/drawing/2014/main" id="{9F679A88-C24C-4C65-8437-267A1B86BD5F}"/>
              </a:ext>
            </a:extLst>
          </p:cNvPr>
          <p:cNvSpPr>
            <a:spLocks noGrp="1" noChangeArrowheads="1"/>
          </p:cNvSpPr>
          <p:nvPr>
            <p:ph type="title"/>
          </p:nvPr>
        </p:nvSpPr>
        <p:spPr/>
        <p:txBody>
          <a:bodyPr/>
          <a:lstStyle/>
          <a:p>
            <a:pPr eaLnBrk="1" hangingPunct="1"/>
            <a:r>
              <a:rPr lang="en-US" altLang="en-US"/>
              <a:t>Question 6</a:t>
            </a:r>
          </a:p>
        </p:txBody>
      </p:sp>
      <p:sp>
        <p:nvSpPr>
          <p:cNvPr id="10243" name="Rectangle 6">
            <a:extLst>
              <a:ext uri="{FF2B5EF4-FFF2-40B4-BE49-F238E27FC236}">
                <a16:creationId xmlns:a16="http://schemas.microsoft.com/office/drawing/2014/main" id="{F23EA9D7-8D6C-4CAB-BB1D-089ECB9BC53A}"/>
              </a:ext>
            </a:extLst>
          </p:cNvPr>
          <p:cNvSpPr>
            <a:spLocks noGrp="1" noChangeArrowheads="1"/>
          </p:cNvSpPr>
          <p:nvPr>
            <p:ph type="body" idx="1"/>
          </p:nvPr>
        </p:nvSpPr>
        <p:spPr/>
        <p:txBody>
          <a:bodyPr/>
          <a:lstStyle/>
          <a:p>
            <a:pPr>
              <a:buFont typeface="Wingdings" panose="05000000000000000000" pitchFamily="2" charset="2"/>
              <a:buNone/>
            </a:pPr>
            <a:r>
              <a:rPr lang="en-US" altLang="en-US" sz="2400" dirty="0"/>
              <a:t>	The 4 signs of inflammation are </a:t>
            </a:r>
          </a:p>
          <a:p>
            <a:pPr marL="1368425" lvl="2" indent="-514350">
              <a:buFont typeface="Arial" panose="020B0604020202020204" pitchFamily="34" charset="0"/>
              <a:buAutoNum type="alphaLcPeriod"/>
            </a:pPr>
            <a:r>
              <a:rPr lang="en-US" altLang="en-US" dirty="0"/>
              <a:t>Flare, wheals, fever, and cough</a:t>
            </a:r>
          </a:p>
          <a:p>
            <a:pPr marL="1368425" lvl="2" indent="-514350">
              <a:buFont typeface="Arial" panose="020B0604020202020204" pitchFamily="34" charset="0"/>
              <a:buAutoNum type="alphaLcPeriod"/>
            </a:pPr>
            <a:r>
              <a:rPr lang="en-US" altLang="en-US" dirty="0"/>
              <a:t>Pus, rash, heat, and jaundice</a:t>
            </a:r>
          </a:p>
          <a:p>
            <a:pPr marL="1368425" lvl="2" indent="-514350">
              <a:buFont typeface="Arial" panose="020B0604020202020204" pitchFamily="34" charset="0"/>
              <a:buAutoNum type="alphaLcPeriod"/>
            </a:pPr>
            <a:r>
              <a:rPr lang="en-US" altLang="en-US" dirty="0"/>
              <a:t>Redness, heat, swelling, and pain</a:t>
            </a:r>
          </a:p>
          <a:p>
            <a:pPr marL="1368425" lvl="2" indent="-514350">
              <a:buFont typeface="Arial" panose="020B0604020202020204" pitchFamily="34" charset="0"/>
              <a:buAutoNum type="alphaLcPeriod"/>
            </a:pPr>
            <a:r>
              <a:rPr lang="en-US" altLang="en-US" dirty="0"/>
              <a:t>Dry eyes, sneezing, pain, and slurred speech</a:t>
            </a:r>
          </a:p>
          <a:p>
            <a:pPr marL="1368425" lvl="2" indent="-514350">
              <a:buFont typeface="Arial" panose="020B0604020202020204" pitchFamily="34" charset="0"/>
              <a:buAutoNum type="alphaLcPeriod"/>
            </a:pPr>
            <a:r>
              <a:rPr lang="en-US" altLang="en-US" dirty="0"/>
              <a:t>Bad breath, blindness, bone loss, and constipation </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a:extLst>
              <a:ext uri="{FF2B5EF4-FFF2-40B4-BE49-F238E27FC236}">
                <a16:creationId xmlns:a16="http://schemas.microsoft.com/office/drawing/2014/main" id="{EF361CE6-2944-478A-B5FC-316F1884179A}"/>
              </a:ext>
            </a:extLst>
          </p:cNvPr>
          <p:cNvSpPr>
            <a:spLocks noGrp="1" noChangeArrowheads="1"/>
          </p:cNvSpPr>
          <p:nvPr>
            <p:ph type="title"/>
          </p:nvPr>
        </p:nvSpPr>
        <p:spPr/>
        <p:txBody>
          <a:bodyPr/>
          <a:lstStyle/>
          <a:p>
            <a:pPr eaLnBrk="1" hangingPunct="1"/>
            <a:r>
              <a:rPr lang="en-US" altLang="en-US"/>
              <a:t>Question 7</a:t>
            </a:r>
          </a:p>
        </p:txBody>
      </p:sp>
      <p:sp>
        <p:nvSpPr>
          <p:cNvPr id="11267" name="Rectangle 6">
            <a:extLst>
              <a:ext uri="{FF2B5EF4-FFF2-40B4-BE49-F238E27FC236}">
                <a16:creationId xmlns:a16="http://schemas.microsoft.com/office/drawing/2014/main" id="{D8C25511-05EF-4C25-BFE2-540010DA025E}"/>
              </a:ext>
            </a:extLst>
          </p:cNvPr>
          <p:cNvSpPr>
            <a:spLocks noGrp="1" noChangeArrowheads="1"/>
          </p:cNvSpPr>
          <p:nvPr>
            <p:ph type="body" idx="1"/>
          </p:nvPr>
        </p:nvSpPr>
        <p:spPr>
          <a:xfrm>
            <a:off x="914400" y="1828800"/>
            <a:ext cx="7661275" cy="4114800"/>
          </a:xfrm>
        </p:spPr>
        <p:txBody>
          <a:bodyPr/>
          <a:lstStyle/>
          <a:p>
            <a:pPr>
              <a:buFont typeface="Wingdings" panose="05000000000000000000" pitchFamily="2" charset="2"/>
              <a:buNone/>
            </a:pPr>
            <a:r>
              <a:rPr lang="en-US" altLang="en-US" sz="2400" dirty="0"/>
              <a:t>	What is the function of MHC class II proteins?</a:t>
            </a:r>
          </a:p>
          <a:p>
            <a:pPr marL="1368425" lvl="2" indent="-514350">
              <a:buFont typeface="Arial" panose="020B0604020202020204" pitchFamily="34" charset="0"/>
              <a:buAutoNum type="alphaLcPeriod"/>
            </a:pPr>
            <a:r>
              <a:rPr lang="en-US" altLang="en-US" dirty="0"/>
              <a:t>Presentation of antigen peptide to a T cell</a:t>
            </a:r>
          </a:p>
          <a:p>
            <a:pPr marL="1368425" lvl="2" indent="-514350">
              <a:buFont typeface="Arial" panose="020B0604020202020204" pitchFamily="34" charset="0"/>
              <a:buAutoNum type="alphaLcPeriod"/>
            </a:pPr>
            <a:r>
              <a:rPr lang="en-US" altLang="en-US" dirty="0"/>
              <a:t>Production of anti-viral proteins</a:t>
            </a:r>
          </a:p>
          <a:p>
            <a:pPr marL="1368425" lvl="2" indent="-514350">
              <a:buFont typeface="Arial" panose="020B0604020202020204" pitchFamily="34" charset="0"/>
              <a:buAutoNum type="alphaLcPeriod"/>
            </a:pPr>
            <a:r>
              <a:rPr lang="en-US" altLang="en-US" dirty="0"/>
              <a:t>Digestion of foreign material</a:t>
            </a:r>
          </a:p>
          <a:p>
            <a:pPr marL="1368425" lvl="2" indent="-514350">
              <a:buFont typeface="Arial" panose="020B0604020202020204" pitchFamily="34" charset="0"/>
              <a:buAutoNum type="alphaLcPeriod"/>
            </a:pPr>
            <a:r>
              <a:rPr lang="en-US" altLang="en-US" dirty="0"/>
              <a:t>Formation of memory cells</a:t>
            </a:r>
          </a:p>
          <a:p>
            <a:pPr marL="1368425" lvl="2" indent="-514350">
              <a:buFont typeface="Arial" panose="020B0604020202020204" pitchFamily="34" charset="0"/>
              <a:buAutoNum type="alphaLcPeriod"/>
            </a:pPr>
            <a:r>
              <a:rPr lang="en-US" altLang="en-US" dirty="0"/>
              <a:t>Agglutination of pathogens</a:t>
            </a: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MMPROD_NEXTUNIQUEID" val="10015"/>
  <p:tag name="MMPROD_UIDATA" val="&lt;database version=&quot;7.0&quot;&gt;&lt;object type=&quot;1&quot; unique_id=&quot;10001&quot;&gt;&lt;object type=&quot;2&quot; unique_id=&quot;10270&quot;&gt;&lt;object type=&quot;3&quot; unique_id=&quot;10271&quot;&gt;&lt;property id=&quot;20148&quot; value=&quot;5&quot;/&gt;&lt;property id=&quot;20300&quot; value=&quot;Slide 1&quot;/&gt;&lt;property id=&quot;20307&quot; value=&quot;317&quot;/&gt;&lt;/object&gt;&lt;object type=&quot;3&quot; unique_id=&quot;10272&quot;&gt;&lt;property id=&quot;20148&quot; value=&quot;5&quot;/&gt;&lt;property id=&quot;20300&quot; value=&quot;Slide 2 - &amp;quot;Assessment&amp;quot;&quot;/&gt;&lt;property id=&quot;20307&quot; value=&quot;329&quot;/&gt;&lt;/object&gt;&lt;object type=&quot;3&quot; unique_id=&quot;10273&quot;&gt;&lt;property id=&quot;20148&quot; value=&quot;5&quot;/&gt;&lt;property id=&quot;20300&quot; value=&quot;Slide 3 - &amp;quot;Question 1&amp;quot;&quot;/&gt;&lt;property id=&quot;20307&quot; value=&quot;297&quot;/&gt;&lt;/object&gt;&lt;object type=&quot;3&quot; unique_id=&quot;10274&quot;&gt;&lt;property id=&quot;20148&quot; value=&quot;5&quot;/&gt;&lt;property id=&quot;20300&quot; value=&quot;Slide 4 - &amp;quot;Question 2&amp;quot;&quot;/&gt;&lt;property id=&quot;20307&quot; value=&quot;298&quot;/&gt;&lt;/object&gt;&lt;object type=&quot;3&quot; unique_id=&quot;10275&quot;&gt;&lt;property id=&quot;20148&quot; value=&quot;5&quot;/&gt;&lt;property id=&quot;20300&quot; value=&quot;Slide 5 - &amp;quot;Question 3&amp;quot;&quot;/&gt;&lt;property id=&quot;20307&quot; value=&quot;299&quot;/&gt;&lt;/object&gt;&lt;object type=&quot;3&quot; unique_id=&quot;10276&quot;&gt;&lt;property id=&quot;20148&quot; value=&quot;5&quot;/&gt;&lt;property id=&quot;20300&quot; value=&quot;Slide 6 - &amp;quot;Question 4&amp;quot;&quot;/&gt;&lt;property id=&quot;20307&quot; value=&quot;300&quot;/&gt;&lt;/object&gt;&lt;object type=&quot;3&quot; unique_id=&quot;10277&quot;&gt;&lt;property id=&quot;20148&quot; value=&quot;5&quot;/&gt;&lt;property id=&quot;20300&quot; value=&quot;Slide 7 - &amp;quot;Question 5&amp;quot;&quot;/&gt;&lt;property id=&quot;20307&quot; value=&quot;301&quot;/&gt;&lt;/object&gt;&lt;object type=&quot;3&quot; unique_id=&quot;10278&quot;&gt;&lt;property id=&quot;20148&quot; value=&quot;5&quot;/&gt;&lt;property id=&quot;20300&quot; value=&quot;Slide 8 - &amp;quot;Question 6&amp;quot;&quot;/&gt;&lt;property id=&quot;20307&quot; value=&quot;323&quot;/&gt;&lt;/object&gt;&lt;object type=&quot;3&quot; unique_id=&quot;10279&quot;&gt;&lt;property id=&quot;20148&quot; value=&quot;5&quot;/&gt;&lt;property id=&quot;20300&quot; value=&quot;Slide 9 - &amp;quot;Question 7&amp;quot;&quot;/&gt;&lt;property id=&quot;20307&quot; value=&quot;304&quot;/&gt;&lt;/object&gt;&lt;object type=&quot;3&quot; unique_id=&quot;10280&quot;&gt;&lt;property id=&quot;20148&quot; value=&quot;5&quot;/&gt;&lt;property id=&quot;20300&quot; value=&quot;Slide 10 - &amp;quot;Question 8&amp;quot;&quot;/&gt;&lt;property id=&quot;20307&quot; value=&quot;324&quot;/&gt;&lt;/object&gt;&lt;object type=&quot;3&quot; unique_id=&quot;10281&quot;&gt;&lt;property id=&quot;20148&quot; value=&quot;5&quot;/&gt;&lt;property id=&quot;20300&quot; value=&quot;Slide 11 - &amp;quot;Question 9&amp;quot;&quot;/&gt;&lt;property id=&quot;20307&quot; value=&quot;326&quot;/&gt;&lt;/object&gt;&lt;object type=&quot;3&quot; unique_id=&quot;10282&quot;&gt;&lt;property id=&quot;20148&quot; value=&quot;5&quot;/&gt;&lt;property id=&quot;20300&quot; value=&quot;Slide 12 - &amp;quot;Question 10&amp;quot;&quot;/&gt;&lt;property id=&quot;20307&quot; value=&quot;325&quot;/&gt;&lt;/object&gt;&lt;object type=&quot;3&quot; unique_id=&quot;10283&quot;&gt;&lt;property id=&quot;20148&quot; value=&quot;5&quot;/&gt;&lt;property id=&quot;20300&quot; value=&quot;Slide 13 - &amp;quot;Question 11&amp;quot;&quot;/&gt;&lt;property id=&quot;20307&quot; value=&quot;307&quot;/&gt;&lt;/object&gt;&lt;object type=&quot;3&quot; unique_id=&quot;10284&quot;&gt;&lt;property id=&quot;20148&quot; value=&quot;5&quot;/&gt;&lt;property id=&quot;20300&quot; value=&quot;Slide 14 - &amp;quot;Question 12&amp;quot;&quot;/&gt;&lt;property id=&quot;20307&quot; value=&quot;308&quot;/&gt;&lt;/object&gt;&lt;object type=&quot;3&quot; unique_id=&quot;10285&quot;&gt;&lt;property id=&quot;20148&quot; value=&quot;5&quot;/&gt;&lt;property id=&quot;20300&quot; value=&quot;Slide 15 - &amp;quot;Question 13&amp;quot;&quot;/&gt;&lt;property id=&quot;20307&quot; value=&quot;309&quot;/&gt;&lt;/object&gt;&lt;object type=&quot;3&quot; unique_id=&quot;10286&quot;&gt;&lt;property id=&quot;20148&quot; value=&quot;5&quot;/&gt;&lt;property id=&quot;20300&quot; value=&quot;Slide 16 - &amp;quot;Question 14&amp;quot;&quot;/&gt;&lt;property id=&quot;20307&quot; value=&quot;310&quot;/&gt;&lt;/object&gt;&lt;object type=&quot;3&quot; unique_id=&quot;10287&quot;&gt;&lt;property id=&quot;20148&quot; value=&quot;5&quot;/&gt;&lt;property id=&quot;20300&quot; value=&quot;Slide 17 - &amp;quot;Question 15&amp;quot;&quot;/&gt;&lt;property id=&quot;20307&quot; value=&quot;311&quot;/&gt;&lt;/object&gt;&lt;object type=&quot;3&quot; unique_id=&quot;10288&quot;&gt;&lt;property id=&quot;20148&quot; value=&quot;5&quot;/&gt;&lt;property id=&quot;20300&quot; value=&quot;Slide 18 - &amp;quot;Question 16&amp;quot;&quot;/&gt;&lt;property id=&quot;20307&quot; value=&quot;330&quot;/&gt;&lt;/object&gt;&lt;object type=&quot;3&quot; unique_id=&quot;10289&quot;&gt;&lt;property id=&quot;20148&quot; value=&quot;5&quot;/&gt;&lt;property id=&quot;20300&quot; value=&quot;Slide 19 - &amp;quot;Answer Key – Chapter 53&amp;quot;&quot;/&gt;&lt;property id=&quot;20307&quot; value=&quot;273&quot;/&gt;&lt;/object&gt;&lt;/object&gt;&lt;object type=&quot;8&quot; unique_id=&quot;10310&quot;&gt;&lt;/object&gt;&lt;/object&gt;&lt;/database&gt;"/>
  <p:tag name="SECTOMILLISECCONVERTED" val="1"/>
</p:tagLst>
</file>

<file path=ppt/theme/theme1.xml><?xml version="1.0" encoding="utf-8"?>
<a:theme xmlns:a="http://schemas.openxmlformats.org/drawingml/2006/main" name="Axis">
  <a:themeElements>
    <a:clrScheme name="Axis 8">
      <a:dk1>
        <a:srgbClr val="292929"/>
      </a:dk1>
      <a:lt1>
        <a:srgbClr val="FFFFFF"/>
      </a:lt1>
      <a:dk2>
        <a:srgbClr val="000000"/>
      </a:dk2>
      <a:lt2>
        <a:srgbClr val="808080"/>
      </a:lt2>
      <a:accent1>
        <a:srgbClr val="CC9900"/>
      </a:accent1>
      <a:accent2>
        <a:srgbClr val="CCCC99"/>
      </a:accent2>
      <a:accent3>
        <a:srgbClr val="FFFFFF"/>
      </a:accent3>
      <a:accent4>
        <a:srgbClr val="212121"/>
      </a:accent4>
      <a:accent5>
        <a:srgbClr val="E2CAAA"/>
      </a:accent5>
      <a:accent6>
        <a:srgbClr val="B9B98A"/>
      </a:accent6>
      <a:hlink>
        <a:srgbClr val="999933"/>
      </a:hlink>
      <a:folHlink>
        <a:srgbClr val="B2B2B2"/>
      </a:folHlink>
    </a:clrScheme>
    <a:fontScheme name="Custom 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lnDef>
  </a:objectDefaults>
  <a:extraClrSchemeLst>
    <a:extraClrScheme>
      <a:clrScheme name="Axis 1">
        <a:dk1>
          <a:srgbClr val="080808"/>
        </a:dk1>
        <a:lt1>
          <a:srgbClr val="F8F8F8"/>
        </a:lt1>
        <a:dk2>
          <a:srgbClr val="330000"/>
        </a:dk2>
        <a:lt2>
          <a:srgbClr val="FFFFFF"/>
        </a:lt2>
        <a:accent1>
          <a:srgbClr val="FF9900"/>
        </a:accent1>
        <a:accent2>
          <a:srgbClr val="CC3300"/>
        </a:accent2>
        <a:accent3>
          <a:srgbClr val="ADAAAA"/>
        </a:accent3>
        <a:accent4>
          <a:srgbClr val="D4D4D4"/>
        </a:accent4>
        <a:accent5>
          <a:srgbClr val="FFCAAA"/>
        </a:accent5>
        <a:accent6>
          <a:srgbClr val="B92D00"/>
        </a:accent6>
        <a:hlink>
          <a:srgbClr val="CC6600"/>
        </a:hlink>
        <a:folHlink>
          <a:srgbClr val="B2B282"/>
        </a:folHlink>
      </a:clrScheme>
      <a:clrMap bg1="dk2" tx1="lt1" bg2="dk1" tx2="lt2" accent1="accent1" accent2="accent2" accent3="accent3" accent4="accent4" accent5="accent5" accent6="accent6" hlink="hlink" folHlink="folHlink"/>
    </a:extraClrScheme>
    <a:extraClrScheme>
      <a:clrScheme name="Axis 2">
        <a:dk1>
          <a:srgbClr val="333333"/>
        </a:dk1>
        <a:lt1>
          <a:srgbClr val="F8F8F8"/>
        </a:lt1>
        <a:dk2>
          <a:srgbClr val="800000"/>
        </a:dk2>
        <a:lt2>
          <a:srgbClr val="FFFFFF"/>
        </a:lt2>
        <a:accent1>
          <a:srgbClr val="CC9900"/>
        </a:accent1>
        <a:accent2>
          <a:srgbClr val="666666"/>
        </a:accent2>
        <a:accent3>
          <a:srgbClr val="C0AAAA"/>
        </a:accent3>
        <a:accent4>
          <a:srgbClr val="D4D4D4"/>
        </a:accent4>
        <a:accent5>
          <a:srgbClr val="E2CAAA"/>
        </a:accent5>
        <a:accent6>
          <a:srgbClr val="5C5C5C"/>
        </a:accent6>
        <a:hlink>
          <a:srgbClr val="CC6600"/>
        </a:hlink>
        <a:folHlink>
          <a:srgbClr val="95A587"/>
        </a:folHlink>
      </a:clrScheme>
      <a:clrMap bg1="dk2" tx1="lt1" bg2="dk1" tx2="lt2" accent1="accent1" accent2="accent2" accent3="accent3" accent4="accent4" accent5="accent5" accent6="accent6" hlink="hlink" folHlink="folHlink"/>
    </a:extraClrScheme>
    <a:extraClrScheme>
      <a:clrScheme name="Axis 3">
        <a:dk1>
          <a:srgbClr val="5F5F5F"/>
        </a:dk1>
        <a:lt1>
          <a:srgbClr val="A4BEE0"/>
        </a:lt1>
        <a:dk2>
          <a:srgbClr val="013253"/>
        </a:dk2>
        <a:lt2>
          <a:srgbClr val="FFFFFF"/>
        </a:lt2>
        <a:accent1>
          <a:srgbClr val="588480"/>
        </a:accent1>
        <a:accent2>
          <a:srgbClr val="6600FF"/>
        </a:accent2>
        <a:accent3>
          <a:srgbClr val="AAADB3"/>
        </a:accent3>
        <a:accent4>
          <a:srgbClr val="8BA2BF"/>
        </a:accent4>
        <a:accent5>
          <a:srgbClr val="B4C2C0"/>
        </a:accent5>
        <a:accent6>
          <a:srgbClr val="5C00E7"/>
        </a:accent6>
        <a:hlink>
          <a:srgbClr val="CCCC00"/>
        </a:hlink>
        <a:folHlink>
          <a:srgbClr val="5F5F5F"/>
        </a:folHlink>
      </a:clrScheme>
      <a:clrMap bg1="dk2" tx1="lt1" bg2="dk1" tx2="lt2" accent1="accent1" accent2="accent2" accent3="accent3" accent4="accent4" accent5="accent5" accent6="accent6" hlink="hlink" folHlink="folHlink"/>
    </a:extraClrScheme>
    <a:extraClrScheme>
      <a:clrScheme name="Axis 4">
        <a:dk1>
          <a:srgbClr val="003300"/>
        </a:dk1>
        <a:lt1>
          <a:srgbClr val="F8F8F8"/>
        </a:lt1>
        <a:dk2>
          <a:srgbClr val="3D4A1C"/>
        </a:dk2>
        <a:lt2>
          <a:srgbClr val="FFFFFF"/>
        </a:lt2>
        <a:accent1>
          <a:srgbClr val="99CC00"/>
        </a:accent1>
        <a:accent2>
          <a:srgbClr val="669900"/>
        </a:accent2>
        <a:accent3>
          <a:srgbClr val="AFB1AB"/>
        </a:accent3>
        <a:accent4>
          <a:srgbClr val="D4D4D4"/>
        </a:accent4>
        <a:accent5>
          <a:srgbClr val="CAE2AA"/>
        </a:accent5>
        <a:accent6>
          <a:srgbClr val="5C8A00"/>
        </a:accent6>
        <a:hlink>
          <a:srgbClr val="CC9900"/>
        </a:hlink>
        <a:folHlink>
          <a:srgbClr val="B2B282"/>
        </a:folHlink>
      </a:clrScheme>
      <a:clrMap bg1="dk2" tx1="lt1" bg2="dk1" tx2="lt2" accent1="accent1" accent2="accent2" accent3="accent3" accent4="accent4" accent5="accent5" accent6="accent6" hlink="hlink" folHlink="folHlink"/>
    </a:extraClrScheme>
    <a:extraClrScheme>
      <a:clrScheme name="Axis 5">
        <a:dk1>
          <a:srgbClr val="333333"/>
        </a:dk1>
        <a:lt1>
          <a:srgbClr val="F8F8F8"/>
        </a:lt1>
        <a:dk2>
          <a:srgbClr val="005D8C"/>
        </a:dk2>
        <a:lt2>
          <a:srgbClr val="FFFFFF"/>
        </a:lt2>
        <a:accent1>
          <a:srgbClr val="00CC99"/>
        </a:accent1>
        <a:accent2>
          <a:srgbClr val="0099CC"/>
        </a:accent2>
        <a:accent3>
          <a:srgbClr val="AAB6C5"/>
        </a:accent3>
        <a:accent4>
          <a:srgbClr val="D4D4D4"/>
        </a:accent4>
        <a:accent5>
          <a:srgbClr val="AAE2CA"/>
        </a:accent5>
        <a:accent6>
          <a:srgbClr val="008AB9"/>
        </a:accent6>
        <a:hlink>
          <a:srgbClr val="FFCC00"/>
        </a:hlink>
        <a:folHlink>
          <a:srgbClr val="D8D48C"/>
        </a:folHlink>
      </a:clrScheme>
      <a:clrMap bg1="dk2" tx1="lt1" bg2="dk1" tx2="lt2" accent1="accent1" accent2="accent2" accent3="accent3" accent4="accent4" accent5="accent5" accent6="accent6" hlink="hlink" folHlink="folHlink"/>
    </a:extraClrScheme>
    <a:extraClrScheme>
      <a:clrScheme name="Axis 6">
        <a:dk1>
          <a:srgbClr val="000000"/>
        </a:dk1>
        <a:lt1>
          <a:srgbClr val="ECAE00"/>
        </a:lt1>
        <a:dk2>
          <a:srgbClr val="FFFFFF"/>
        </a:dk2>
        <a:lt2>
          <a:srgbClr val="333333"/>
        </a:lt2>
        <a:accent1>
          <a:srgbClr val="CC6600"/>
        </a:accent1>
        <a:accent2>
          <a:srgbClr val="BA6D10"/>
        </a:accent2>
        <a:accent3>
          <a:srgbClr val="F4D3AA"/>
        </a:accent3>
        <a:accent4>
          <a:srgbClr val="000000"/>
        </a:accent4>
        <a:accent5>
          <a:srgbClr val="E2B8AA"/>
        </a:accent5>
        <a:accent6>
          <a:srgbClr val="A8620D"/>
        </a:accent6>
        <a:hlink>
          <a:srgbClr val="666633"/>
        </a:hlink>
        <a:folHlink>
          <a:srgbClr val="8D996D"/>
        </a:folHlink>
      </a:clrScheme>
      <a:clrMap bg1="lt1" tx1="dk1" bg2="lt2" tx2="dk2" accent1="accent1" accent2="accent2" accent3="accent3" accent4="accent4" accent5="accent5" accent6="accent6" hlink="hlink" folHlink="folHlink"/>
    </a:extraClrScheme>
    <a:extraClrScheme>
      <a:clrScheme name="Axis 7">
        <a:dk1>
          <a:srgbClr val="000000"/>
        </a:dk1>
        <a:lt1>
          <a:srgbClr val="FFFFFF"/>
        </a:lt1>
        <a:dk2>
          <a:srgbClr val="372221"/>
        </a:dk2>
        <a:lt2>
          <a:srgbClr val="808080"/>
        </a:lt2>
        <a:accent1>
          <a:srgbClr val="009999"/>
        </a:accent1>
        <a:accent2>
          <a:srgbClr val="9AAC98"/>
        </a:accent2>
        <a:accent3>
          <a:srgbClr val="FFFFFF"/>
        </a:accent3>
        <a:accent4>
          <a:srgbClr val="000000"/>
        </a:accent4>
        <a:accent5>
          <a:srgbClr val="AACACA"/>
        </a:accent5>
        <a:accent6>
          <a:srgbClr val="8B9B89"/>
        </a:accent6>
        <a:hlink>
          <a:srgbClr val="666699"/>
        </a:hlink>
        <a:folHlink>
          <a:srgbClr val="B2B2B2"/>
        </a:folHlink>
      </a:clrScheme>
      <a:clrMap bg1="lt1" tx1="dk1" bg2="lt2" tx2="dk2" accent1="accent1" accent2="accent2" accent3="accent3" accent4="accent4" accent5="accent5" accent6="accent6" hlink="hlink" folHlink="folHlink"/>
    </a:extraClrScheme>
    <a:extraClrScheme>
      <a:clrScheme name="Axis 8">
        <a:dk1>
          <a:srgbClr val="292929"/>
        </a:dk1>
        <a:lt1>
          <a:srgbClr val="FFFFFF"/>
        </a:lt1>
        <a:dk2>
          <a:srgbClr val="000000"/>
        </a:dk2>
        <a:lt2>
          <a:srgbClr val="808080"/>
        </a:lt2>
        <a:accent1>
          <a:srgbClr val="CC9900"/>
        </a:accent1>
        <a:accent2>
          <a:srgbClr val="CCCC99"/>
        </a:accent2>
        <a:accent3>
          <a:srgbClr val="FFFFFF"/>
        </a:accent3>
        <a:accent4>
          <a:srgbClr val="212121"/>
        </a:accent4>
        <a:accent5>
          <a:srgbClr val="E2CAAA"/>
        </a:accent5>
        <a:accent6>
          <a:srgbClr val="B9B98A"/>
        </a:accent6>
        <a:hlink>
          <a:srgbClr val="999933"/>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MHSGITemplate">
  <a:themeElements>
    <a:clrScheme name="">
      <a:dk1>
        <a:srgbClr val="000000"/>
      </a:dk1>
      <a:lt1>
        <a:srgbClr val="FFFFFF"/>
      </a:lt1>
      <a:dk2>
        <a:srgbClr val="000000"/>
      </a:dk2>
      <a:lt2>
        <a:srgbClr val="808080"/>
      </a:lt2>
      <a:accent1>
        <a:srgbClr val="666666"/>
      </a:accent1>
      <a:accent2>
        <a:srgbClr val="336699"/>
      </a:accent2>
      <a:accent3>
        <a:srgbClr val="FFFFFF"/>
      </a:accent3>
      <a:accent4>
        <a:srgbClr val="000000"/>
      </a:accent4>
      <a:accent5>
        <a:srgbClr val="B8B8B8"/>
      </a:accent5>
      <a:accent6>
        <a:srgbClr val="2D5C8A"/>
      </a:accent6>
      <a:hlink>
        <a:srgbClr val="669999"/>
      </a:hlink>
      <a:folHlink>
        <a:srgbClr val="999999"/>
      </a:folHlink>
    </a:clrScheme>
    <a:fontScheme name="1_MHSGITemplate">
      <a:majorFont>
        <a:latin typeface="Arial"/>
        <a:ea typeface="ヒラギノ角ゴ Pro W3"/>
        <a:cs typeface="ヒラギノ角ゴ Pro W3"/>
      </a:majorFont>
      <a:minorFont>
        <a:latin typeface="Arial"/>
        <a:ea typeface="ヒラギノ角ゴ Pro W3"/>
        <a:cs typeface="ヒラギノ角ゴ Pro W3"/>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1_MHSGI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1_MHSGI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1_MHSGI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1_MHSGI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1_MHSGI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1_MHSGI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1_MHSGI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Axis</Template>
  <TotalTime>3057</TotalTime>
  <Words>183</Words>
  <Application>Microsoft Office PowerPoint</Application>
  <PresentationFormat>On-screen Show (4:3)</PresentationFormat>
  <Paragraphs>182</Paragraphs>
  <Slides>19</Slides>
  <Notes>18</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19</vt:i4>
      </vt:variant>
    </vt:vector>
  </HeadingPairs>
  <TitlesOfParts>
    <vt:vector size="27" baseType="lpstr">
      <vt:lpstr>Arial</vt:lpstr>
      <vt:lpstr>Symbol</vt:lpstr>
      <vt:lpstr>Tahoma</vt:lpstr>
      <vt:lpstr>Times New Roman</vt:lpstr>
      <vt:lpstr>Wingdings</vt:lpstr>
      <vt:lpstr>ヒラギノ角ゴ Pro W3</vt:lpstr>
      <vt:lpstr>Axis</vt:lpstr>
      <vt:lpstr>1_MHSGITemplate</vt:lpstr>
      <vt:lpstr>PowerPoint Presentation</vt:lpstr>
      <vt:lpstr>Assessment</vt:lpstr>
      <vt:lpstr>Question 1</vt:lpstr>
      <vt:lpstr>Question 2</vt:lpstr>
      <vt:lpstr>Question 3</vt:lpstr>
      <vt:lpstr>Question 4</vt:lpstr>
      <vt:lpstr>Question 5</vt:lpstr>
      <vt:lpstr>Question 6</vt:lpstr>
      <vt:lpstr>Question 7</vt:lpstr>
      <vt:lpstr>Question 8</vt:lpstr>
      <vt:lpstr>Question 9</vt:lpstr>
      <vt:lpstr>Question 10</vt:lpstr>
      <vt:lpstr>Question 11</vt:lpstr>
      <vt:lpstr>Question 12</vt:lpstr>
      <vt:lpstr>Question 13</vt:lpstr>
      <vt:lpstr>Question 14</vt:lpstr>
      <vt:lpstr>Question 15</vt:lpstr>
      <vt:lpstr>Question 16</vt:lpstr>
      <vt:lpstr>Answer Key</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dc:title>
  <dc:creator>Gail Hodge</dc:creator>
  <cp:lastModifiedBy>Sievers, Elizabeth</cp:lastModifiedBy>
  <cp:revision>273</cp:revision>
  <dcterms:created xsi:type="dcterms:W3CDTF">2005-04-19T02:46:41Z</dcterms:created>
  <dcterms:modified xsi:type="dcterms:W3CDTF">2019-04-22T19:26:40Z</dcterms:modified>
</cp:coreProperties>
</file>