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0"/>
  </p:notesMasterIdLst>
  <p:sldIdLst>
    <p:sldId id="317" r:id="rId2"/>
    <p:sldId id="329" r:id="rId3"/>
    <p:sldId id="297" r:id="rId4"/>
    <p:sldId id="298" r:id="rId5"/>
    <p:sldId id="299" r:id="rId6"/>
    <p:sldId id="332" r:id="rId7"/>
    <p:sldId id="301" r:id="rId8"/>
    <p:sldId id="323" r:id="rId9"/>
    <p:sldId id="304" r:id="rId10"/>
    <p:sldId id="324" r:id="rId11"/>
    <p:sldId id="326" r:id="rId12"/>
    <p:sldId id="325" r:id="rId13"/>
    <p:sldId id="307" r:id="rId14"/>
    <p:sldId id="308" r:id="rId15"/>
    <p:sldId id="309" r:id="rId16"/>
    <p:sldId id="310" r:id="rId17"/>
    <p:sldId id="311" r:id="rId18"/>
    <p:sldId id="273" r:id="rId19"/>
  </p:sldIdLst>
  <p:sldSz cx="9144000" cy="6858000" type="screen4x3"/>
  <p:notesSz cx="7010400" cy="9296400"/>
  <p:custDataLst>
    <p:tags r:id="rId21"/>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9" autoAdjust="0"/>
    <p:restoredTop sz="87324" autoAdjust="0"/>
  </p:normalViewPr>
  <p:slideViewPr>
    <p:cSldViewPr>
      <p:cViewPr varScale="1">
        <p:scale>
          <a:sx n="100" d="100"/>
          <a:sy n="100" d="100"/>
        </p:scale>
        <p:origin x="78" y="90"/>
      </p:cViewPr>
      <p:guideLst>
        <p:guide orient="horz" pos="2160"/>
        <p:guide pos="2880"/>
      </p:guideLst>
    </p:cSldViewPr>
  </p:slideViewPr>
  <p:outlineViewPr>
    <p:cViewPr>
      <p:scale>
        <a:sx n="33" d="100"/>
        <a:sy n="33" d="100"/>
      </p:scale>
      <p:origin x="42" y="12726"/>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E511ADFA-ACC2-4A3C-AA30-E79765EC7FFB}"/>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5A245DF6-778D-408C-92A1-C293FC5580A0}"/>
              </a:ext>
            </a:extLst>
          </p:cNvPr>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82976469-AE7D-4843-A4A7-2887AA96C086}"/>
              </a:ext>
            </a:extLst>
          </p:cNvPr>
          <p:cNvSpPr>
            <a:spLocks noRo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C29211F5-D74A-4C51-BD25-4549E0D7E36B}"/>
              </a:ext>
            </a:extLst>
          </p:cNvPr>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7A3D0601-F95D-40E2-9179-E24B116FC979}"/>
              </a:ext>
            </a:extLst>
          </p:cNvPr>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DDF2D0E5-303B-454A-9958-114E6A14501B}"/>
              </a:ext>
            </a:extLst>
          </p:cNvPr>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eaLnBrk="1" hangingPunct="1">
              <a:defRPr sz="1200"/>
            </a:lvl1pPr>
          </a:lstStyle>
          <a:p>
            <a:pPr>
              <a:defRPr/>
            </a:pPr>
            <a:fld id="{3DE7C33E-B164-492F-B2A8-CAA1F809525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60DBE665-BD2C-4F62-AD1A-FD50BE021C9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1075156-64B5-44E9-AE3A-2F122AB2C896}" type="slidenum">
              <a:rPr lang="en-US" altLang="en-US" sz="1200" smtClean="0"/>
              <a:pPr/>
              <a:t>1</a:t>
            </a:fld>
            <a:endParaRPr lang="en-US" altLang="en-US" sz="1200"/>
          </a:p>
        </p:txBody>
      </p:sp>
      <p:sp>
        <p:nvSpPr>
          <p:cNvPr id="5123" name="Rectangle 2">
            <a:extLst>
              <a:ext uri="{FF2B5EF4-FFF2-40B4-BE49-F238E27FC236}">
                <a16:creationId xmlns:a16="http://schemas.microsoft.com/office/drawing/2014/main" id="{172681A3-156C-4AFC-BF00-DF939886A63B}"/>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10953D2A-0209-4EA1-8D38-11D91A189DB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D75A9B15-EBA1-4725-AE41-65F861A3EB44}"/>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3E14DE6D-2DEC-45F0-9DF1-0BFB7772AEE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5EA78021-D349-4818-9444-7D03151509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B447B75-1B89-4A1E-814B-6257DC48A069}" type="slidenum">
              <a:rPr lang="en-US" altLang="en-US" sz="1200" smtClean="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2AB3AEFF-4017-41E2-B534-B28D6C9DA190}"/>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BE85868D-9EF5-46F5-BB3A-C48C6A1B29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8D55B070-5DEF-4240-BBB9-DA5CFB6D254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C472C52-92E0-4CCF-82B3-D66CB593F29D}" type="slidenum">
              <a:rPr lang="en-US" altLang="en-US" sz="1200" smtClean="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E03796-C536-4A86-A743-52F5E4481576}"/>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07B8C6C0-BADD-42BF-8CB5-F066F7F3527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1A2106E1-F382-44B6-93CA-C519B00A706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5836AE6-5517-47D9-8047-C86581B48F9E}" type="slidenum">
              <a:rPr lang="en-US" altLang="en-US" sz="1200" smtClean="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701322E6-F9F0-43E6-8175-6EAEDE1C7AFC}"/>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CFF6EBA5-E4F0-439C-8F4D-9608AC37CE4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43EA9889-9341-4673-91CD-7451786FDF2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0C971ED-EC0D-49F4-8DAC-454F0081063F}" type="slidenum">
              <a:rPr lang="en-US" altLang="en-US" sz="1200" smtClean="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8A2C17EB-959B-4897-B10B-383EE53ACB27}"/>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537E3496-B6B2-42A0-97CD-2EF23E4D8F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FC59F5E2-B1D2-42B9-B861-AE46B3C9D91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A34D8AC-3354-421E-92C7-33FCA936F9C2}" type="slidenum">
              <a:rPr lang="en-US" altLang="en-US" sz="1200" smtClean="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E82AA34C-F441-49FD-BEE2-220E0EE8FC4C}"/>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04A7D001-EDBB-40C1-9188-7E2CF8E52D2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C1D5253A-4C1A-4424-8720-C20F746B4EA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D39981C-005B-4078-BAD2-C914F9F560A3}" type="slidenum">
              <a:rPr lang="en-US" altLang="en-US" sz="1200" smtClean="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6E04D1F9-B7DE-473F-BE82-BBF34AAF9863}"/>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0B7D542C-0DEF-44C3-A4F8-1792C1EBC6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F0699E9A-769D-43B3-88EF-D148ED75B0C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B33249C-96D0-4FDC-8281-70CF8A02400D}" type="slidenum">
              <a:rPr lang="en-US" altLang="en-US" sz="1200" smtClean="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C77A5615-4602-440A-8C80-F2678D5AE31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2E774F9-3645-4E23-A5B3-F02AA4C1B870}" type="slidenum">
              <a:rPr lang="en-US" altLang="en-US" sz="1200" smtClean="0"/>
              <a:pPr/>
              <a:t>18</a:t>
            </a:fld>
            <a:endParaRPr lang="en-US" altLang="en-US" sz="1200"/>
          </a:p>
        </p:txBody>
      </p:sp>
      <p:sp>
        <p:nvSpPr>
          <p:cNvPr id="38915" name="Rectangle 2">
            <a:extLst>
              <a:ext uri="{FF2B5EF4-FFF2-40B4-BE49-F238E27FC236}">
                <a16:creationId xmlns:a16="http://schemas.microsoft.com/office/drawing/2014/main" id="{B03E9009-FEAE-45D7-8B1B-C2E3495341C4}"/>
              </a:ext>
            </a:extLst>
          </p:cNvPr>
          <p:cNvSpPr>
            <a:spLocks noRot="1" noChangeArrowheads="1" noTextEdit="1"/>
          </p:cNvSpPr>
          <p:nvPr>
            <p:ph type="sldImg"/>
          </p:nvPr>
        </p:nvSpPr>
        <p:spPr>
          <a:ln/>
        </p:spPr>
      </p:sp>
      <p:sp>
        <p:nvSpPr>
          <p:cNvPr id="38916" name="Rectangle 3">
            <a:extLst>
              <a:ext uri="{FF2B5EF4-FFF2-40B4-BE49-F238E27FC236}">
                <a16:creationId xmlns:a16="http://schemas.microsoft.com/office/drawing/2014/main" id="{D04FF6B6-193D-4CED-94D6-D07D0DCDAC4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679B6A20-FB7C-4FBE-9495-DCA942C63C8B}"/>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8367AC53-51CE-4DE5-87A3-DA3348FE6E9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F8BF4594-4FB2-44DB-81BF-940A6806A84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A873F92-0B7F-4A7A-8DB2-C63BBEFB3379}" type="slidenum">
              <a:rPr lang="en-US" altLang="en-US" sz="1200" smtClean="0"/>
              <a:pPr/>
              <a:t>3</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3CC04E21-A2DA-48B3-B16E-33EB6002D5A7}"/>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DFF10233-9EFA-4951-B0F0-7CD643821C0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92D8FE52-22DD-4B2C-B673-20AD09885C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C151976-B35A-480C-8835-35915775D0F6}" type="slidenum">
              <a:rPr lang="en-US" altLang="en-US" sz="1200" smtClean="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B9DE1E2E-633B-4B5E-BB49-B90836A9683F}"/>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DE3A97DC-B2BB-4E12-B15E-0B25AE2B4E2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32890E37-39EA-4B51-B836-32A08B2C02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1BC5629-1E24-4C5E-88E0-962DFFBB3803}" type="slidenum">
              <a:rPr lang="en-US" altLang="en-US" sz="1200" smtClean="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FD16BDE3-C59C-481D-8930-6B2EF5214328}"/>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BB6CAF77-E21A-4800-ADAC-AA8C0C008FB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FEBA7B41-55A4-4BFB-BDC9-374CE84A6F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F5777B5-7495-4EEF-A3AA-665112857E52}" type="slidenum">
              <a:rPr lang="en-US" altLang="en-US" sz="1200" smtClean="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35D17723-43E4-4AE7-9D41-3707399B6DAF}"/>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B65D4524-F704-4109-9401-673216990B6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4C8A8D44-7E11-43A9-8622-19FC1628A5D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934EB28-FC4E-44C2-8278-C371400AA01C}" type="slidenum">
              <a:rPr lang="en-US" altLang="en-US" sz="1200" smtClean="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493E2353-4C78-43DB-9DF5-6CF9D7BF2F11}"/>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58227646-8BB5-40A5-906A-6B4DFA9787D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2EA6EE83-8CC3-46B3-A8BE-2F0D0EE81ED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0C43AC0-6D92-419D-9C03-87D43B247FBA}" type="slidenum">
              <a:rPr lang="en-US" altLang="en-US" sz="1200" smtClean="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A259B3FA-B612-49A2-B3A7-27606FDC1515}"/>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FE3C3C79-C0A4-4A5A-9864-ECD93307EE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6CB16F93-E3E6-4C67-BBBF-1F00281C2C1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05F0C6C-5348-43BE-A6EA-728B3C37A21F}" type="slidenum">
              <a:rPr lang="en-US" altLang="en-US" sz="1200" smtClean="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A353FA69-6D7F-4461-870B-13D99D90F7EE}"/>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C8A19493-4FE3-4B74-8EA0-6E5D04E4A60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8FC17E9F-D51A-4335-AD80-7679D4EED28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C73832D-0F9E-48BB-BAE9-31D5C797FBD6}" type="slidenum">
              <a:rPr lang="en-US" altLang="en-US" sz="1200" smtClean="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1685811-EF90-4AF0-A9C3-43AB79534897}"/>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4" name="Rectangle 3">
            <a:extLst>
              <a:ext uri="{FF2B5EF4-FFF2-40B4-BE49-F238E27FC236}">
                <a16:creationId xmlns:a16="http://schemas.microsoft.com/office/drawing/2014/main" id="{9DEA288E-B8D2-47E9-B38D-E52BE9155414}"/>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5" name="Picture 3" descr="MHE-red-RGB-email-logo.png">
            <a:extLst>
              <a:ext uri="{FF2B5EF4-FFF2-40B4-BE49-F238E27FC236}">
                <a16:creationId xmlns:a16="http://schemas.microsoft.com/office/drawing/2014/main" id="{656C05CF-340B-4BA4-9ACF-BAD7876E838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Rectangle 2"/>
          <p:cNvSpPr>
            <a:spLocks noGrp="1" noChangeArrowheads="1"/>
          </p:cNvSpPr>
          <p:nvPr>
            <p:ph type="subTitle" idx="1"/>
          </p:nvPr>
        </p:nvSpPr>
        <p:spPr>
          <a:xfrm>
            <a:off x="2286000" y="3581400"/>
            <a:ext cx="5638800" cy="1905000"/>
          </a:xfrm>
        </p:spPr>
        <p:txBody>
          <a:bodyPr/>
          <a:lstStyle>
            <a:lvl1pPr marL="0" indent="0">
              <a:defRPr/>
            </a:lvl1pPr>
          </a:lstStyle>
          <a:p>
            <a:r>
              <a:rPr lang="en-US"/>
              <a:t>Click to edit Master subtitle style</a:t>
            </a:r>
          </a:p>
        </p:txBody>
      </p:sp>
      <p:sp>
        <p:nvSpPr>
          <p:cNvPr id="6" name="Rectangle 3">
            <a:extLst>
              <a:ext uri="{FF2B5EF4-FFF2-40B4-BE49-F238E27FC236}">
                <a16:creationId xmlns:a16="http://schemas.microsoft.com/office/drawing/2014/main" id="{D8E0DEE6-C298-4482-A51E-C6E6883E781E}"/>
              </a:ext>
            </a:extLst>
          </p:cNvPr>
          <p:cNvSpPr>
            <a:spLocks noGrp="1" noChangeArrowheads="1"/>
          </p:cNvSpPr>
          <p:nvPr>
            <p:ph type="dt" sz="half" idx="10"/>
          </p:nvPr>
        </p:nvSpPr>
        <p:spPr>
          <a:xfrm>
            <a:off x="685800" y="6248400"/>
            <a:ext cx="1905000" cy="457200"/>
          </a:xfrm>
        </p:spPr>
        <p:txBody>
          <a:bodyPr/>
          <a:lstStyle>
            <a:lvl1pPr>
              <a:defRPr/>
            </a:lvl1pPr>
          </a:lstStyle>
          <a:p>
            <a:pPr>
              <a:defRPr/>
            </a:pPr>
            <a:endParaRPr lang="en-US"/>
          </a:p>
        </p:txBody>
      </p:sp>
      <p:sp>
        <p:nvSpPr>
          <p:cNvPr id="7" name="Rectangle 4">
            <a:extLst>
              <a:ext uri="{FF2B5EF4-FFF2-40B4-BE49-F238E27FC236}">
                <a16:creationId xmlns:a16="http://schemas.microsoft.com/office/drawing/2014/main" id="{4891D969-88F3-44F2-9BB1-151308098046}"/>
              </a:ext>
            </a:extLst>
          </p:cNvPr>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458312A4-95F0-4969-9A3F-6E6B5461D18C}"/>
              </a:ext>
            </a:extLst>
          </p:cNvPr>
          <p:cNvSpPr>
            <a:spLocks noGrp="1" noChangeArrowheads="1"/>
          </p:cNvSpPr>
          <p:nvPr>
            <p:ph type="sldNum" sz="quarter" idx="12"/>
          </p:nvPr>
        </p:nvSpPr>
        <p:spPr>
          <a:xfrm>
            <a:off x="6553200" y="6248400"/>
            <a:ext cx="1905000" cy="457200"/>
          </a:xfrm>
        </p:spPr>
        <p:txBody>
          <a:bodyPr/>
          <a:lstStyle>
            <a:lvl1pPr>
              <a:defRPr/>
            </a:lvl1pPr>
          </a:lstStyle>
          <a:p>
            <a:pPr>
              <a:defRPr/>
            </a:pPr>
            <a:fld id="{05496985-C6FD-45DD-8A35-16C0C04E4A08}" type="slidenum">
              <a:rPr lang="en-US" altLang="en-US"/>
              <a:pPr>
                <a:defRPr/>
              </a:pPr>
              <a:t>‹#›</a:t>
            </a:fld>
            <a:endParaRPr lang="en-US" altLang="en-US"/>
          </a:p>
        </p:txBody>
      </p:sp>
    </p:spTree>
    <p:extLst>
      <p:ext uri="{BB962C8B-B14F-4D97-AF65-F5344CB8AC3E}">
        <p14:creationId xmlns:p14="http://schemas.microsoft.com/office/powerpoint/2010/main" val="3490468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2D34721-9D02-4E48-B343-36CBE1428F1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1A6624A-DB3B-4875-9BD0-D5C7D9294FB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350B8EE-3F08-4521-BB7A-3388142BEFC7}"/>
              </a:ext>
            </a:extLst>
          </p:cNvPr>
          <p:cNvSpPr>
            <a:spLocks noGrp="1" noChangeArrowheads="1"/>
          </p:cNvSpPr>
          <p:nvPr>
            <p:ph type="sldNum" sz="quarter" idx="12"/>
          </p:nvPr>
        </p:nvSpPr>
        <p:spPr>
          <a:ln/>
        </p:spPr>
        <p:txBody>
          <a:bodyPr/>
          <a:lstStyle>
            <a:lvl1pPr>
              <a:defRPr/>
            </a:lvl1pPr>
          </a:lstStyle>
          <a:p>
            <a:pPr>
              <a:defRPr/>
            </a:pPr>
            <a:fld id="{7A377D4E-1830-4F8E-BA26-1F7B0EF43ACF}" type="slidenum">
              <a:rPr lang="en-US" altLang="en-US"/>
              <a:pPr>
                <a:defRPr/>
              </a:pPr>
              <a:t>‹#›</a:t>
            </a:fld>
            <a:endParaRPr lang="en-US" altLang="en-US"/>
          </a:p>
        </p:txBody>
      </p:sp>
    </p:spTree>
    <p:extLst>
      <p:ext uri="{BB962C8B-B14F-4D97-AF65-F5344CB8AC3E}">
        <p14:creationId xmlns:p14="http://schemas.microsoft.com/office/powerpoint/2010/main" val="15539649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3F4D4FC-31AA-4A46-BE2E-806F830348B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C930897-168A-4A24-AF9C-5823C19CE8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7136B20-DA33-46A5-AF42-D6495B1BEF40}"/>
              </a:ext>
            </a:extLst>
          </p:cNvPr>
          <p:cNvSpPr>
            <a:spLocks noGrp="1" noChangeArrowheads="1"/>
          </p:cNvSpPr>
          <p:nvPr>
            <p:ph type="sldNum" sz="quarter" idx="12"/>
          </p:nvPr>
        </p:nvSpPr>
        <p:spPr>
          <a:ln/>
        </p:spPr>
        <p:txBody>
          <a:bodyPr/>
          <a:lstStyle>
            <a:lvl1pPr>
              <a:defRPr/>
            </a:lvl1pPr>
          </a:lstStyle>
          <a:p>
            <a:pPr>
              <a:defRPr/>
            </a:pPr>
            <a:fld id="{922601EE-2628-4C61-8DB6-BFAC4F620040}" type="slidenum">
              <a:rPr lang="en-US" altLang="en-US"/>
              <a:pPr>
                <a:defRPr/>
              </a:pPr>
              <a:t>‹#›</a:t>
            </a:fld>
            <a:endParaRPr lang="en-US" altLang="en-US"/>
          </a:p>
        </p:txBody>
      </p:sp>
    </p:spTree>
    <p:extLst>
      <p:ext uri="{BB962C8B-B14F-4D97-AF65-F5344CB8AC3E}">
        <p14:creationId xmlns:p14="http://schemas.microsoft.com/office/powerpoint/2010/main" val="2805678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1F2F526-9CE8-47E6-B946-B0C102CF00B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7EA0EF0-FE51-4C93-9C96-A0B0C42F6A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387C8E5-1B88-4F67-B5EA-7FFD8B29C655}"/>
              </a:ext>
            </a:extLst>
          </p:cNvPr>
          <p:cNvSpPr>
            <a:spLocks noGrp="1" noChangeArrowheads="1"/>
          </p:cNvSpPr>
          <p:nvPr>
            <p:ph type="sldNum" sz="quarter" idx="12"/>
          </p:nvPr>
        </p:nvSpPr>
        <p:spPr>
          <a:ln/>
        </p:spPr>
        <p:txBody>
          <a:bodyPr/>
          <a:lstStyle>
            <a:lvl1pPr>
              <a:defRPr/>
            </a:lvl1pPr>
          </a:lstStyle>
          <a:p>
            <a:pPr>
              <a:defRPr/>
            </a:pPr>
            <a:fld id="{99480FD1-701B-4083-8C45-9E4C808D9474}" type="slidenum">
              <a:rPr lang="en-US" altLang="en-US"/>
              <a:pPr>
                <a:defRPr/>
              </a:pPr>
              <a:t>‹#›</a:t>
            </a:fld>
            <a:endParaRPr lang="en-US" altLang="en-US"/>
          </a:p>
        </p:txBody>
      </p:sp>
    </p:spTree>
    <p:extLst>
      <p:ext uri="{BB962C8B-B14F-4D97-AF65-F5344CB8AC3E}">
        <p14:creationId xmlns:p14="http://schemas.microsoft.com/office/powerpoint/2010/main" val="1398264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10045E52-1D46-4211-9857-357BE8C73B7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6A32AA9-BFE2-49CF-AB48-BAD6DB752B4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842E292-8F5D-4268-A625-237E5051B443}"/>
              </a:ext>
            </a:extLst>
          </p:cNvPr>
          <p:cNvSpPr>
            <a:spLocks noGrp="1" noChangeArrowheads="1"/>
          </p:cNvSpPr>
          <p:nvPr>
            <p:ph type="sldNum" sz="quarter" idx="12"/>
          </p:nvPr>
        </p:nvSpPr>
        <p:spPr>
          <a:ln/>
        </p:spPr>
        <p:txBody>
          <a:bodyPr/>
          <a:lstStyle>
            <a:lvl1pPr>
              <a:defRPr/>
            </a:lvl1pPr>
          </a:lstStyle>
          <a:p>
            <a:pPr>
              <a:defRPr/>
            </a:pPr>
            <a:fld id="{3F9EC76A-1919-4042-83D2-27EBE13FCFB2}" type="slidenum">
              <a:rPr lang="en-US" altLang="en-US"/>
              <a:pPr>
                <a:defRPr/>
              </a:pPr>
              <a:t>‹#›</a:t>
            </a:fld>
            <a:endParaRPr lang="en-US" altLang="en-US"/>
          </a:p>
        </p:txBody>
      </p:sp>
    </p:spTree>
    <p:extLst>
      <p:ext uri="{BB962C8B-B14F-4D97-AF65-F5344CB8AC3E}">
        <p14:creationId xmlns:p14="http://schemas.microsoft.com/office/powerpoint/2010/main" val="2694106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D1FFF5D4-EAC8-4035-A0DC-B748048F833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CFC7D73-7BAE-4458-8654-4001742D5F7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F3F54AE-9470-4E62-9565-324D5B7D58BE}"/>
              </a:ext>
            </a:extLst>
          </p:cNvPr>
          <p:cNvSpPr>
            <a:spLocks noGrp="1" noChangeArrowheads="1"/>
          </p:cNvSpPr>
          <p:nvPr>
            <p:ph type="sldNum" sz="quarter" idx="12"/>
          </p:nvPr>
        </p:nvSpPr>
        <p:spPr>
          <a:ln/>
        </p:spPr>
        <p:txBody>
          <a:bodyPr/>
          <a:lstStyle>
            <a:lvl1pPr>
              <a:defRPr/>
            </a:lvl1pPr>
          </a:lstStyle>
          <a:p>
            <a:pPr>
              <a:defRPr/>
            </a:pPr>
            <a:fld id="{499E43D2-F482-4DD5-A99A-33AED0DC5FA7}" type="slidenum">
              <a:rPr lang="en-US" altLang="en-US"/>
              <a:pPr>
                <a:defRPr/>
              </a:pPr>
              <a:t>‹#›</a:t>
            </a:fld>
            <a:endParaRPr lang="en-US" altLang="en-US"/>
          </a:p>
        </p:txBody>
      </p:sp>
    </p:spTree>
    <p:extLst>
      <p:ext uri="{BB962C8B-B14F-4D97-AF65-F5344CB8AC3E}">
        <p14:creationId xmlns:p14="http://schemas.microsoft.com/office/powerpoint/2010/main" val="240614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21AE072-C8E9-4613-81E4-EA2380A08F0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C4D3491E-3873-42F5-AEC1-8DD3C52C863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7C12726C-76DA-417D-BF24-C17939207C93}"/>
              </a:ext>
            </a:extLst>
          </p:cNvPr>
          <p:cNvSpPr>
            <a:spLocks noGrp="1" noChangeArrowheads="1"/>
          </p:cNvSpPr>
          <p:nvPr>
            <p:ph type="sldNum" sz="quarter" idx="12"/>
          </p:nvPr>
        </p:nvSpPr>
        <p:spPr>
          <a:ln/>
        </p:spPr>
        <p:txBody>
          <a:bodyPr/>
          <a:lstStyle>
            <a:lvl1pPr>
              <a:defRPr/>
            </a:lvl1pPr>
          </a:lstStyle>
          <a:p>
            <a:pPr>
              <a:defRPr/>
            </a:pPr>
            <a:fld id="{1A7B8B39-6AFF-43A6-84AD-48E0063927F6}" type="slidenum">
              <a:rPr lang="en-US" altLang="en-US"/>
              <a:pPr>
                <a:defRPr/>
              </a:pPr>
              <a:t>‹#›</a:t>
            </a:fld>
            <a:endParaRPr lang="en-US" altLang="en-US"/>
          </a:p>
        </p:txBody>
      </p:sp>
    </p:spTree>
    <p:extLst>
      <p:ext uri="{BB962C8B-B14F-4D97-AF65-F5344CB8AC3E}">
        <p14:creationId xmlns:p14="http://schemas.microsoft.com/office/powerpoint/2010/main" val="1375338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231DB273-6CDB-46D5-9484-41B67E38B8DD}"/>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479688E8-6EC7-47AE-B7E5-D9FDED1A98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0BB76E16-8E4A-4426-B78E-1312300311C8}"/>
              </a:ext>
            </a:extLst>
          </p:cNvPr>
          <p:cNvSpPr>
            <a:spLocks noGrp="1" noChangeArrowheads="1"/>
          </p:cNvSpPr>
          <p:nvPr>
            <p:ph type="sldNum" sz="quarter" idx="12"/>
          </p:nvPr>
        </p:nvSpPr>
        <p:spPr>
          <a:ln/>
        </p:spPr>
        <p:txBody>
          <a:bodyPr/>
          <a:lstStyle>
            <a:lvl1pPr>
              <a:defRPr/>
            </a:lvl1pPr>
          </a:lstStyle>
          <a:p>
            <a:pPr>
              <a:defRPr/>
            </a:pPr>
            <a:fld id="{180524E5-724E-42A6-AFF5-E8B164A08281}" type="slidenum">
              <a:rPr lang="en-US" altLang="en-US"/>
              <a:pPr>
                <a:defRPr/>
              </a:pPr>
              <a:t>‹#›</a:t>
            </a:fld>
            <a:endParaRPr lang="en-US" altLang="en-US"/>
          </a:p>
        </p:txBody>
      </p:sp>
    </p:spTree>
    <p:extLst>
      <p:ext uri="{BB962C8B-B14F-4D97-AF65-F5344CB8AC3E}">
        <p14:creationId xmlns:p14="http://schemas.microsoft.com/office/powerpoint/2010/main" val="1014422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49BF92F3-D7A7-458C-BCB5-378B87F9D4E3}"/>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14719D6D-C707-4318-8A6C-F1BBE4011A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06D892FB-FE35-46CC-9E4A-027E68578447}"/>
              </a:ext>
            </a:extLst>
          </p:cNvPr>
          <p:cNvSpPr>
            <a:spLocks noGrp="1" noChangeArrowheads="1"/>
          </p:cNvSpPr>
          <p:nvPr>
            <p:ph type="sldNum" sz="quarter" idx="12"/>
          </p:nvPr>
        </p:nvSpPr>
        <p:spPr>
          <a:ln/>
        </p:spPr>
        <p:txBody>
          <a:bodyPr/>
          <a:lstStyle>
            <a:lvl1pPr>
              <a:defRPr/>
            </a:lvl1pPr>
          </a:lstStyle>
          <a:p>
            <a:pPr>
              <a:defRPr/>
            </a:pPr>
            <a:fld id="{414B6542-43F4-4E80-B635-EDEC77F5F7C4}" type="slidenum">
              <a:rPr lang="en-US" altLang="en-US"/>
              <a:pPr>
                <a:defRPr/>
              </a:pPr>
              <a:t>‹#›</a:t>
            </a:fld>
            <a:endParaRPr lang="en-US" altLang="en-US"/>
          </a:p>
        </p:txBody>
      </p:sp>
    </p:spTree>
    <p:extLst>
      <p:ext uri="{BB962C8B-B14F-4D97-AF65-F5344CB8AC3E}">
        <p14:creationId xmlns:p14="http://schemas.microsoft.com/office/powerpoint/2010/main" val="948515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6FF7F91-713C-4EA0-B041-108F2C1A893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85A6046-4047-437E-B666-1C318ECA69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6370762-E49D-4A1C-817D-B1714EF0A36E}"/>
              </a:ext>
            </a:extLst>
          </p:cNvPr>
          <p:cNvSpPr>
            <a:spLocks noGrp="1" noChangeArrowheads="1"/>
          </p:cNvSpPr>
          <p:nvPr>
            <p:ph type="sldNum" sz="quarter" idx="12"/>
          </p:nvPr>
        </p:nvSpPr>
        <p:spPr>
          <a:ln/>
        </p:spPr>
        <p:txBody>
          <a:bodyPr/>
          <a:lstStyle>
            <a:lvl1pPr>
              <a:defRPr/>
            </a:lvl1pPr>
          </a:lstStyle>
          <a:p>
            <a:pPr>
              <a:defRPr/>
            </a:pPr>
            <a:fld id="{EFA87924-B40A-4A67-86A4-17EF15DC51B8}" type="slidenum">
              <a:rPr lang="en-US" altLang="en-US"/>
              <a:pPr>
                <a:defRPr/>
              </a:pPr>
              <a:t>‹#›</a:t>
            </a:fld>
            <a:endParaRPr lang="en-US" altLang="en-US"/>
          </a:p>
        </p:txBody>
      </p:sp>
    </p:spTree>
    <p:extLst>
      <p:ext uri="{BB962C8B-B14F-4D97-AF65-F5344CB8AC3E}">
        <p14:creationId xmlns:p14="http://schemas.microsoft.com/office/powerpoint/2010/main" val="2006543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1A84F78-F077-4685-BBA3-915E75C0365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9FA791A-7C32-480D-AF48-7F39CE6DCF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2879708-760B-4B9D-A76B-99EEAEFEFB4B}"/>
              </a:ext>
            </a:extLst>
          </p:cNvPr>
          <p:cNvSpPr>
            <a:spLocks noGrp="1" noChangeArrowheads="1"/>
          </p:cNvSpPr>
          <p:nvPr>
            <p:ph type="sldNum" sz="quarter" idx="12"/>
          </p:nvPr>
        </p:nvSpPr>
        <p:spPr>
          <a:ln/>
        </p:spPr>
        <p:txBody>
          <a:bodyPr/>
          <a:lstStyle>
            <a:lvl1pPr>
              <a:defRPr/>
            </a:lvl1pPr>
          </a:lstStyle>
          <a:p>
            <a:pPr>
              <a:defRPr/>
            </a:pPr>
            <a:fld id="{92802708-40D1-4E2F-A2C1-30602A32B0F2}" type="slidenum">
              <a:rPr lang="en-US" altLang="en-US"/>
              <a:pPr>
                <a:defRPr/>
              </a:pPr>
              <a:t>‹#›</a:t>
            </a:fld>
            <a:endParaRPr lang="en-US" altLang="en-US"/>
          </a:p>
        </p:txBody>
      </p:sp>
    </p:spTree>
    <p:extLst>
      <p:ext uri="{BB962C8B-B14F-4D97-AF65-F5344CB8AC3E}">
        <p14:creationId xmlns:p14="http://schemas.microsoft.com/office/powerpoint/2010/main" val="1565737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C649210-DD09-46A6-B6C6-6BE0C8DD9306}"/>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A8CCAC86-83EA-423D-87D7-4D4C3EF3E916}"/>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74B99ECB-4B16-49B3-B101-D80E926FC669}"/>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5267CB5D-4763-4B8A-94AF-B1CF69298681}"/>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1CCC9D22-721E-47B4-9CBD-A2D28745CB5D}"/>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56EE3482-C1B8-4BB6-82EF-B77AC38624C1}"/>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C5BA89B3-F2FC-4A48-A2F6-124EC3AD20A7}"/>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4282B6E3-44BD-4D0B-AE30-96A569CD3A27}" type="slidenum">
              <a:rPr lang="en-US" altLang="en-US"/>
              <a:pPr>
                <a:defRPr/>
              </a:pPr>
              <a:t>‹#›</a:t>
            </a:fld>
            <a:endParaRPr lang="en-US" altLang="en-US"/>
          </a:p>
        </p:txBody>
      </p:sp>
      <p:sp>
        <p:nvSpPr>
          <p:cNvPr id="1033" name="Freeform 9">
            <a:extLst>
              <a:ext uri="{FF2B5EF4-FFF2-40B4-BE49-F238E27FC236}">
                <a16:creationId xmlns:a16="http://schemas.microsoft.com/office/drawing/2014/main" id="{920BD7EE-66D9-44D0-8B45-4E792BC1AF52}"/>
              </a:ext>
            </a:extLst>
          </p:cNvPr>
          <p:cNvSpPr>
            <a:spLocks noChangeArrowheads="1"/>
          </p:cNvSpPr>
          <p:nvPr/>
        </p:nvSpPr>
        <p:spPr bwMode="auto">
          <a:xfrm>
            <a:off x="838200" y="561975"/>
            <a:ext cx="152400" cy="1066800"/>
          </a:xfrm>
          <a:custGeom>
            <a:avLst/>
            <a:gdLst>
              <a:gd name="T0" fmla="*/ 2147483646 w 1000"/>
              <a:gd name="T1" fmla="*/ 2147483646 h 1000"/>
              <a:gd name="T2" fmla="*/ 0 w 1000"/>
              <a:gd name="T3" fmla="*/ 2147483646 h 1000"/>
              <a:gd name="T4" fmla="*/ 0 w 1000"/>
              <a:gd name="T5" fmla="*/ 0 h 1000"/>
              <a:gd name="T6" fmla="*/ 2147483646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0896A5E2-485A-4EBA-B44B-68B42DE4EE94}"/>
              </a:ext>
            </a:extLst>
          </p:cNvPr>
          <p:cNvSpPr>
            <a:spLocks noChangeArrowheads="1"/>
          </p:cNvSpPr>
          <p:nvPr/>
        </p:nvSpPr>
        <p:spPr bwMode="auto">
          <a:xfrm>
            <a:off x="8262938" y="269875"/>
            <a:ext cx="152400" cy="1073150"/>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Text Box 35">
            <a:extLst>
              <a:ext uri="{FF2B5EF4-FFF2-40B4-BE49-F238E27FC236}">
                <a16:creationId xmlns:a16="http://schemas.microsoft.com/office/drawing/2014/main" id="{5AD495C3-2FB6-44FA-82B1-FC0D3D957E04}"/>
              </a:ext>
            </a:extLst>
          </p:cNvPr>
          <p:cNvSpPr txBox="1">
            <a:spLocks noChangeArrowheads="1"/>
          </p:cNvSpPr>
          <p:nvPr userDrawn="1"/>
        </p:nvSpPr>
        <p:spPr bwMode="auto">
          <a:xfrm>
            <a:off x="8426450" y="65532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BC5A9CB6-608B-4D0E-A49C-B6F4498896C2}" type="slidenum">
              <a:rPr lang="en-US" altLang="en-US" sz="900" smtClean="0">
                <a:solidFill>
                  <a:srgbClr val="000000"/>
                </a:solidFill>
              </a:rPr>
              <a:pPr algn="r">
                <a:spcBef>
                  <a:spcPct val="50000"/>
                </a:spcBef>
                <a:defRPr/>
              </a:pPr>
              <a:t>‹#›</a:t>
            </a:fld>
            <a:endParaRPr lang="en-US" altLang="en-US" sz="900">
              <a:solidFill>
                <a:srgbClr val="000000"/>
              </a:solidFill>
            </a:endParaRPr>
          </a:p>
        </p:txBody>
      </p:sp>
    </p:spTree>
  </p:cSld>
  <p:clrMap bg1="lt1" tx1="dk1" bg2="lt2" tx2="dk2" accent1="accent1" accent2="accent2" accent3="accent3" accent4="accent4" accent5="accent5" accent6="accent6" hlink="hlink" folHlink="folHlink"/>
  <p:sldLayoutIdLst>
    <p:sldLayoutId id="2147484056"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33B4F45B-AEED-4290-ADDA-2A601351CA8B}"/>
              </a:ext>
            </a:extLst>
          </p:cNvPr>
          <p:cNvSpPr txBox="1">
            <a:spLocks noChangeArrowheads="1"/>
          </p:cNvSpPr>
          <p:nvPr/>
        </p:nvSpPr>
        <p:spPr bwMode="auto">
          <a:xfrm>
            <a:off x="76200" y="66040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4099" name="Title 2">
            <a:extLst>
              <a:ext uri="{FF2B5EF4-FFF2-40B4-BE49-F238E27FC236}">
                <a16:creationId xmlns:a16="http://schemas.microsoft.com/office/drawing/2014/main" id="{2D1DECF3-6AEC-4908-BBF6-ACC8116023E3}"/>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BBA100A9-3C85-4A9F-A903-2C8B0C60CF32}"/>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Genome Evolution</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656A2175-A393-4A9B-9B99-2ADCC1738C97}"/>
              </a:ext>
            </a:extLst>
          </p:cNvPr>
          <p:cNvSpPr>
            <a:spLocks noGrp="1" noChangeArrowheads="1"/>
          </p:cNvSpPr>
          <p:nvPr>
            <p:ph type="title"/>
          </p:nvPr>
        </p:nvSpPr>
        <p:spPr/>
        <p:txBody>
          <a:bodyPr/>
          <a:lstStyle/>
          <a:p>
            <a:pPr eaLnBrk="1" hangingPunct="1"/>
            <a:r>
              <a:rPr lang="en-US" altLang="en-US"/>
              <a:t>Question 8</a:t>
            </a:r>
          </a:p>
        </p:txBody>
      </p:sp>
      <p:sp>
        <p:nvSpPr>
          <p:cNvPr id="21507" name="Rectangle 6">
            <a:extLst>
              <a:ext uri="{FF2B5EF4-FFF2-40B4-BE49-F238E27FC236}">
                <a16:creationId xmlns:a16="http://schemas.microsoft.com/office/drawing/2014/main" id="{A4AF2AF8-4B78-4DD2-8CE1-BAE646B1587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Retrotransposons are – </a:t>
            </a:r>
          </a:p>
          <a:p>
            <a:pPr marL="1368425" lvl="2" indent="-514350">
              <a:buFont typeface="Arial" panose="020B0604020202020204" pitchFamily="34" charset="0"/>
              <a:buAutoNum type="alphaLcPeriod"/>
            </a:pPr>
            <a:r>
              <a:rPr lang="en-US" altLang="en-US"/>
              <a:t>Protein encoding genes</a:t>
            </a:r>
          </a:p>
          <a:p>
            <a:pPr marL="1368425" lvl="2" indent="-514350">
              <a:buFont typeface="Arial" panose="020B0604020202020204" pitchFamily="34" charset="0"/>
              <a:buAutoNum type="alphaLcPeriod"/>
            </a:pPr>
            <a:r>
              <a:rPr lang="en-US" altLang="en-US"/>
              <a:t>Gene sequences that are non-functional</a:t>
            </a:r>
          </a:p>
          <a:p>
            <a:pPr marL="1368425" lvl="2" indent="-514350">
              <a:buFont typeface="Arial" panose="020B0604020202020204" pitchFamily="34" charset="0"/>
              <a:buAutoNum type="alphaLcPeriod"/>
            </a:pPr>
            <a:r>
              <a:rPr lang="en-US" altLang="en-US"/>
              <a:t>Mobile genetic elements with long terminal repeats</a:t>
            </a:r>
          </a:p>
          <a:p>
            <a:pPr marL="1368425" lvl="2" indent="-514350">
              <a:buFont typeface="Arial" panose="020B0604020202020204" pitchFamily="34" charset="0"/>
              <a:buAutoNum type="alphaLcPeriod"/>
            </a:pPr>
            <a:r>
              <a:rPr lang="en-US" altLang="en-US"/>
              <a:t>Sequences that code for protein functional units</a:t>
            </a:r>
          </a:p>
          <a:p>
            <a:pPr marL="1368425" lvl="2" indent="-514350">
              <a:buFont typeface="Arial" panose="020B0604020202020204" pitchFamily="34" charset="0"/>
              <a:buAutoNum type="alphaLcPeriod"/>
            </a:pPr>
            <a:r>
              <a:rPr lang="en-US" altLang="en-US"/>
              <a:t>Short nucleotide repeats</a:t>
            </a:r>
          </a:p>
          <a:p>
            <a:endParaRPr lang="en-US"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6F811E14-448E-4519-AA69-D56CECD41C14}"/>
              </a:ext>
            </a:extLst>
          </p:cNvPr>
          <p:cNvSpPr>
            <a:spLocks noGrp="1" noChangeArrowheads="1"/>
          </p:cNvSpPr>
          <p:nvPr>
            <p:ph type="title"/>
          </p:nvPr>
        </p:nvSpPr>
        <p:spPr/>
        <p:txBody>
          <a:bodyPr/>
          <a:lstStyle/>
          <a:p>
            <a:pPr eaLnBrk="1" hangingPunct="1"/>
            <a:r>
              <a:rPr lang="en-US" altLang="en-US"/>
              <a:t>Question 9</a:t>
            </a:r>
          </a:p>
        </p:txBody>
      </p:sp>
      <p:sp>
        <p:nvSpPr>
          <p:cNvPr id="23555" name="Rectangle 6">
            <a:extLst>
              <a:ext uri="{FF2B5EF4-FFF2-40B4-BE49-F238E27FC236}">
                <a16:creationId xmlns:a16="http://schemas.microsoft.com/office/drawing/2014/main" id="{4A9DA9A6-5ED2-4706-8CDB-E5913B5EB214}"/>
              </a:ext>
            </a:extLst>
          </p:cNvPr>
          <p:cNvSpPr>
            <a:spLocks noGrp="1" noChangeArrowheads="1"/>
          </p:cNvSpPr>
          <p:nvPr>
            <p:ph type="body" idx="1"/>
          </p:nvPr>
        </p:nvSpPr>
        <p:spPr/>
        <p:txBody>
          <a:bodyPr/>
          <a:lstStyle/>
          <a:p>
            <a:pPr>
              <a:buFont typeface="Wingdings" panose="05000000000000000000" pitchFamily="2" charset="2"/>
              <a:buNone/>
            </a:pPr>
            <a:r>
              <a:rPr lang="en-US" altLang="en-US" sz="2400" i="1"/>
              <a:t>	Falciparum plasmodium</a:t>
            </a:r>
            <a:r>
              <a:rPr lang="en-US" altLang="en-US" sz="2400"/>
              <a:t> has an apicoplast that is involved in </a:t>
            </a:r>
          </a:p>
          <a:p>
            <a:pPr marL="1368425" lvl="2" indent="-514350">
              <a:buFont typeface="Arial" panose="020B0604020202020204" pitchFamily="34" charset="0"/>
              <a:buAutoNum type="alphaLcPeriod"/>
            </a:pPr>
            <a:r>
              <a:rPr lang="en-US" altLang="en-US"/>
              <a:t>Gene regulation</a:t>
            </a:r>
          </a:p>
          <a:p>
            <a:pPr marL="1368425" lvl="2" indent="-514350">
              <a:buFont typeface="Arial" panose="020B0604020202020204" pitchFamily="34" charset="0"/>
              <a:buAutoNum type="alphaLcPeriod"/>
            </a:pPr>
            <a:r>
              <a:rPr lang="en-US" altLang="en-US"/>
              <a:t>Protein expression</a:t>
            </a:r>
          </a:p>
          <a:p>
            <a:pPr marL="1368425" lvl="2" indent="-514350">
              <a:buFont typeface="Arial" panose="020B0604020202020204" pitchFamily="34" charset="0"/>
              <a:buAutoNum type="alphaLcPeriod"/>
            </a:pPr>
            <a:r>
              <a:rPr lang="en-US" altLang="en-US"/>
              <a:t>Lipid biosynthesis</a:t>
            </a:r>
          </a:p>
          <a:p>
            <a:pPr marL="1368425" lvl="2" indent="-514350">
              <a:buFont typeface="Arial" panose="020B0604020202020204" pitchFamily="34" charset="0"/>
              <a:buAutoNum type="alphaLcPeriod"/>
            </a:pPr>
            <a:r>
              <a:rPr lang="en-US" altLang="en-US"/>
              <a:t>DNA methylation</a:t>
            </a:r>
          </a:p>
          <a:p>
            <a:pPr marL="1368425" lvl="2" indent="-514350">
              <a:buFont typeface="Arial" panose="020B0604020202020204" pitchFamily="34" charset="0"/>
              <a:buAutoNum type="alphaLcPeriod"/>
            </a:pPr>
            <a:r>
              <a:rPr lang="en-US" altLang="en-US"/>
              <a:t>Polysaccharide secretion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1A42083E-03F8-4037-A8EF-01B325570AC4}"/>
              </a:ext>
            </a:extLst>
          </p:cNvPr>
          <p:cNvSpPr>
            <a:spLocks noGrp="1" noChangeArrowheads="1"/>
          </p:cNvSpPr>
          <p:nvPr>
            <p:ph type="title"/>
          </p:nvPr>
        </p:nvSpPr>
        <p:spPr/>
        <p:txBody>
          <a:bodyPr/>
          <a:lstStyle/>
          <a:p>
            <a:pPr eaLnBrk="1" hangingPunct="1"/>
            <a:r>
              <a:rPr lang="en-US" altLang="en-US"/>
              <a:t>Question 10</a:t>
            </a:r>
          </a:p>
        </p:txBody>
      </p:sp>
      <p:sp>
        <p:nvSpPr>
          <p:cNvPr id="25603" name="Rectangle 6">
            <a:extLst>
              <a:ext uri="{FF2B5EF4-FFF2-40B4-BE49-F238E27FC236}">
                <a16:creationId xmlns:a16="http://schemas.microsoft.com/office/drawing/2014/main" id="{DC6FE1EC-D3C4-4BA8-8A1E-5F7D48B1FA39}"/>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organism </a:t>
            </a:r>
            <a:r>
              <a:rPr lang="en-US" altLang="en-US" sz="2400" i="1"/>
              <a:t>Arabidopsis</a:t>
            </a:r>
            <a:r>
              <a:rPr lang="en-US" altLang="en-US" sz="2400"/>
              <a:t> has been extensively studied and used as a model organism to study the genetics of –  </a:t>
            </a:r>
          </a:p>
          <a:p>
            <a:pPr marL="1368425" lvl="2" indent="-514350">
              <a:buFont typeface="Arial" panose="020B0604020202020204" pitchFamily="34" charset="0"/>
              <a:buAutoNum type="alphaLcPeriod"/>
            </a:pPr>
            <a:r>
              <a:rPr lang="en-US" altLang="en-US"/>
              <a:t>Invertebrate animals</a:t>
            </a:r>
          </a:p>
          <a:p>
            <a:pPr marL="1368425" lvl="2" indent="-514350">
              <a:buFont typeface="Arial" panose="020B0604020202020204" pitchFamily="34" charset="0"/>
              <a:buAutoNum type="alphaLcPeriod"/>
            </a:pPr>
            <a:r>
              <a:rPr lang="en-US" altLang="en-US"/>
              <a:t>Vascular plants</a:t>
            </a:r>
          </a:p>
          <a:p>
            <a:pPr marL="1368425" lvl="2" indent="-514350">
              <a:buFont typeface="Arial" panose="020B0604020202020204" pitchFamily="34" charset="0"/>
              <a:buAutoNum type="alphaLcPeriod"/>
            </a:pPr>
            <a:r>
              <a:rPr lang="en-US" altLang="en-US"/>
              <a:t>Unicellular fungi</a:t>
            </a:r>
          </a:p>
          <a:p>
            <a:pPr marL="1368425" lvl="2" indent="-514350">
              <a:buFont typeface="Arial" panose="020B0604020202020204" pitchFamily="34" charset="0"/>
              <a:buAutoNum type="alphaLcPeriod"/>
            </a:pPr>
            <a:r>
              <a:rPr lang="en-US" altLang="en-US"/>
              <a:t>Mammalian species</a:t>
            </a:r>
          </a:p>
          <a:p>
            <a:pPr marL="1368425" lvl="2" indent="-514350">
              <a:buFont typeface="Arial" panose="020B0604020202020204" pitchFamily="34" charset="0"/>
              <a:buAutoNum type="alphaLcPeriod"/>
            </a:pPr>
            <a:r>
              <a:rPr lang="en-US" altLang="en-US"/>
              <a:t>Pathogenic bacteria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21182778-D703-47B0-B1E3-99F8E5106BBF}"/>
              </a:ext>
            </a:extLst>
          </p:cNvPr>
          <p:cNvSpPr>
            <a:spLocks noGrp="1" noChangeArrowheads="1"/>
          </p:cNvSpPr>
          <p:nvPr>
            <p:ph type="title"/>
          </p:nvPr>
        </p:nvSpPr>
        <p:spPr/>
        <p:txBody>
          <a:bodyPr/>
          <a:lstStyle/>
          <a:p>
            <a:pPr eaLnBrk="1" hangingPunct="1"/>
            <a:r>
              <a:rPr lang="en-US" altLang="en-US"/>
              <a:t>Question 11</a:t>
            </a:r>
          </a:p>
        </p:txBody>
      </p:sp>
      <p:sp>
        <p:nvSpPr>
          <p:cNvPr id="27651" name="Rectangle 6">
            <a:extLst>
              <a:ext uri="{FF2B5EF4-FFF2-40B4-BE49-F238E27FC236}">
                <a16:creationId xmlns:a16="http://schemas.microsoft.com/office/drawing/2014/main" id="{0028C662-933A-490A-96B0-79CA2E8604E9}"/>
              </a:ext>
            </a:extLst>
          </p:cNvPr>
          <p:cNvSpPr>
            <a:spLocks noGrp="1" noChangeArrowheads="1"/>
          </p:cNvSpPr>
          <p:nvPr>
            <p:ph type="body" idx="1"/>
          </p:nvPr>
        </p:nvSpPr>
        <p:spPr>
          <a:xfrm>
            <a:off x="990600" y="1828800"/>
            <a:ext cx="7661275" cy="4191000"/>
          </a:xfrm>
        </p:spPr>
        <p:txBody>
          <a:bodyPr/>
          <a:lstStyle/>
          <a:p>
            <a:pPr>
              <a:buFont typeface="Wingdings" panose="05000000000000000000" pitchFamily="2" charset="2"/>
              <a:buNone/>
            </a:pPr>
            <a:r>
              <a:rPr lang="en-US" altLang="en-US" sz="2400"/>
              <a:t>	Domestic wheat (</a:t>
            </a:r>
            <a:r>
              <a:rPr lang="en-US" altLang="en-US" sz="2400" i="1"/>
              <a:t>Triticum aestivum</a:t>
            </a:r>
            <a:r>
              <a:rPr lang="en-US" altLang="en-US" sz="2400"/>
              <a:t>) evolved as a result of two successive polyploidy events. These events resulted in the combination of the genes of 3 separate diploid species. What type of polyploidy is this? </a:t>
            </a:r>
          </a:p>
          <a:p>
            <a:pPr marL="1368425" lvl="2" indent="-514350">
              <a:buFont typeface="Arial" panose="020B0604020202020204" pitchFamily="34" charset="0"/>
              <a:buAutoNum type="alphaLcPeriod"/>
            </a:pPr>
            <a:r>
              <a:rPr lang="en-US" altLang="en-US"/>
              <a:t>Triploid</a:t>
            </a:r>
          </a:p>
          <a:p>
            <a:pPr marL="1368425" lvl="2" indent="-514350">
              <a:buFont typeface="Arial" panose="020B0604020202020204" pitchFamily="34" charset="0"/>
              <a:buAutoNum type="alphaLcPeriod"/>
            </a:pPr>
            <a:r>
              <a:rPr lang="en-US" altLang="en-US"/>
              <a:t>Quadroploid</a:t>
            </a:r>
          </a:p>
          <a:p>
            <a:pPr marL="1368425" lvl="2" indent="-514350">
              <a:buFont typeface="Arial" panose="020B0604020202020204" pitchFamily="34" charset="0"/>
              <a:buAutoNum type="alphaLcPeriod"/>
            </a:pPr>
            <a:r>
              <a:rPr lang="en-US" altLang="en-US"/>
              <a:t>Hexaploid</a:t>
            </a:r>
          </a:p>
          <a:p>
            <a:pPr marL="1368425" lvl="2" indent="-514350">
              <a:buFont typeface="Arial" panose="020B0604020202020204" pitchFamily="34" charset="0"/>
              <a:buAutoNum type="alphaLcPeriod"/>
            </a:pPr>
            <a:r>
              <a:rPr lang="en-US" altLang="en-US"/>
              <a:t>Octoploid</a:t>
            </a:r>
          </a:p>
          <a:p>
            <a:pPr marL="1368425" lvl="2" indent="-514350">
              <a:buFont typeface="Arial" panose="020B0604020202020204" pitchFamily="34" charset="0"/>
              <a:buAutoNum type="alphaLcPeriod"/>
            </a:pPr>
            <a:r>
              <a:rPr lang="en-US" altLang="en-US"/>
              <a:t>Dodecaploid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2CB4C3DE-DE71-42A1-AAE2-4D4A66379C03}"/>
              </a:ext>
            </a:extLst>
          </p:cNvPr>
          <p:cNvSpPr>
            <a:spLocks noGrp="1" noChangeArrowheads="1"/>
          </p:cNvSpPr>
          <p:nvPr>
            <p:ph type="title"/>
          </p:nvPr>
        </p:nvSpPr>
        <p:spPr/>
        <p:txBody>
          <a:bodyPr/>
          <a:lstStyle/>
          <a:p>
            <a:pPr eaLnBrk="1" hangingPunct="1"/>
            <a:r>
              <a:rPr lang="en-US" altLang="en-US"/>
              <a:t>Question 12</a:t>
            </a:r>
          </a:p>
        </p:txBody>
      </p:sp>
      <p:sp>
        <p:nvSpPr>
          <p:cNvPr id="29699" name="Rectangle 6">
            <a:extLst>
              <a:ext uri="{FF2B5EF4-FFF2-40B4-BE49-F238E27FC236}">
                <a16:creationId xmlns:a16="http://schemas.microsoft.com/office/drawing/2014/main" id="{19EC82BE-D06E-435F-88FF-78F94B356B15}"/>
              </a:ext>
            </a:extLst>
          </p:cNvPr>
          <p:cNvSpPr>
            <a:spLocks noGrp="1" noChangeArrowheads="1"/>
          </p:cNvSpPr>
          <p:nvPr>
            <p:ph type="body" idx="1"/>
          </p:nvPr>
        </p:nvSpPr>
        <p:spPr>
          <a:xfrm>
            <a:off x="990600" y="1752600"/>
            <a:ext cx="7661275" cy="4114800"/>
          </a:xfrm>
        </p:spPr>
        <p:txBody>
          <a:bodyPr/>
          <a:lstStyle/>
          <a:p>
            <a:pPr>
              <a:buFont typeface="Wingdings" panose="05000000000000000000" pitchFamily="2" charset="2"/>
              <a:buNone/>
            </a:pPr>
            <a:r>
              <a:rPr lang="en-US" altLang="en-US" sz="2400"/>
              <a:t>	Humans have a large number of pseudogenes in their olfactory receptor genes. How does this affect humans?</a:t>
            </a:r>
          </a:p>
          <a:p>
            <a:pPr marL="1368425" lvl="2" indent="-514350">
              <a:buFont typeface="Arial" panose="020B0604020202020204" pitchFamily="34" charset="0"/>
              <a:buAutoNum type="alphaLcPeriod"/>
            </a:pPr>
            <a:r>
              <a:rPr lang="en-US" altLang="en-US"/>
              <a:t>Humans have sharper eyesight that other species</a:t>
            </a:r>
          </a:p>
          <a:p>
            <a:pPr marL="1368425" lvl="2" indent="-514350">
              <a:buFont typeface="Arial" panose="020B0604020202020204" pitchFamily="34" charset="0"/>
              <a:buAutoNum type="alphaLcPeriod"/>
            </a:pPr>
            <a:r>
              <a:rPr lang="en-US" altLang="en-US"/>
              <a:t>Humans have an increased sense of smell relative to other species</a:t>
            </a:r>
          </a:p>
          <a:p>
            <a:pPr marL="1368425" lvl="2" indent="-514350">
              <a:buFont typeface="Arial" panose="020B0604020202020204" pitchFamily="34" charset="0"/>
              <a:buAutoNum type="alphaLcPeriod"/>
            </a:pPr>
            <a:r>
              <a:rPr lang="en-US" altLang="en-US"/>
              <a:t>Humans have no olfactory genes</a:t>
            </a:r>
          </a:p>
          <a:p>
            <a:pPr marL="1368425" lvl="2" indent="-514350">
              <a:buFont typeface="Arial" panose="020B0604020202020204" pitchFamily="34" charset="0"/>
              <a:buAutoNum type="alphaLcPeriod"/>
            </a:pPr>
            <a:r>
              <a:rPr lang="en-US" altLang="en-US"/>
              <a:t>Humans have a reduced olfactory capacity when compared to other mammals</a:t>
            </a:r>
          </a:p>
          <a:p>
            <a:pPr marL="1368425" lvl="2" indent="-514350">
              <a:buFont typeface="Arial" panose="020B0604020202020204" pitchFamily="34" charset="0"/>
              <a:buAutoNum type="alphaLcPeriod"/>
            </a:pPr>
            <a:r>
              <a:rPr lang="en-US" altLang="en-US"/>
              <a:t>All of the above are correct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D9245EF8-73C6-42F7-91BE-F9D913618BAB}"/>
              </a:ext>
            </a:extLst>
          </p:cNvPr>
          <p:cNvSpPr>
            <a:spLocks noGrp="1" noChangeArrowheads="1"/>
          </p:cNvSpPr>
          <p:nvPr>
            <p:ph type="title"/>
          </p:nvPr>
        </p:nvSpPr>
        <p:spPr/>
        <p:txBody>
          <a:bodyPr/>
          <a:lstStyle/>
          <a:p>
            <a:pPr eaLnBrk="1" hangingPunct="1"/>
            <a:r>
              <a:rPr lang="en-US" altLang="en-US"/>
              <a:t>Question 13</a:t>
            </a:r>
          </a:p>
        </p:txBody>
      </p:sp>
      <p:sp>
        <p:nvSpPr>
          <p:cNvPr id="31747" name="Rectangle 6">
            <a:extLst>
              <a:ext uri="{FF2B5EF4-FFF2-40B4-BE49-F238E27FC236}">
                <a16:creationId xmlns:a16="http://schemas.microsoft.com/office/drawing/2014/main" id="{2AB82CB2-4C9B-4E43-826E-660DC34F250E}"/>
              </a:ext>
            </a:extLst>
          </p:cNvPr>
          <p:cNvSpPr>
            <a:spLocks noGrp="1" noChangeArrowheads="1"/>
          </p:cNvSpPr>
          <p:nvPr>
            <p:ph type="body" idx="1"/>
          </p:nvPr>
        </p:nvSpPr>
        <p:spPr>
          <a:xfrm>
            <a:off x="838200" y="1676400"/>
            <a:ext cx="7661275" cy="4114800"/>
          </a:xfrm>
        </p:spPr>
        <p:txBody>
          <a:bodyPr/>
          <a:lstStyle/>
          <a:p>
            <a:pPr>
              <a:buFont typeface="Wingdings" panose="05000000000000000000" pitchFamily="2" charset="2"/>
              <a:buNone/>
            </a:pPr>
            <a:r>
              <a:rPr lang="en-US" altLang="en-US" sz="2400"/>
              <a:t>	A species of bacteria in a your colon acquiring a complete set of antibiotic resistance genes from a completely unrelated species of bacteria is an example of – </a:t>
            </a:r>
          </a:p>
          <a:p>
            <a:pPr marL="1368425" lvl="2" indent="-514350">
              <a:buFont typeface="Arial" panose="020B0604020202020204" pitchFamily="34" charset="0"/>
              <a:buAutoNum type="alphaLcPeriod"/>
            </a:pPr>
            <a:r>
              <a:rPr lang="en-US" altLang="en-US"/>
              <a:t>Allopolyploidy</a:t>
            </a:r>
          </a:p>
          <a:p>
            <a:pPr marL="1368425" lvl="2" indent="-514350">
              <a:buFont typeface="Arial" panose="020B0604020202020204" pitchFamily="34" charset="0"/>
              <a:buAutoNum type="alphaLcPeriod"/>
            </a:pPr>
            <a:r>
              <a:rPr lang="en-US" altLang="en-US"/>
              <a:t>Horizontal gene transfer</a:t>
            </a:r>
          </a:p>
          <a:p>
            <a:pPr marL="1368425" lvl="2" indent="-514350">
              <a:buFont typeface="Arial" panose="020B0604020202020204" pitchFamily="34" charset="0"/>
              <a:buAutoNum type="alphaLcPeriod"/>
            </a:pPr>
            <a:r>
              <a:rPr lang="en-US" altLang="en-US"/>
              <a:t>Non-synonymous changes</a:t>
            </a:r>
          </a:p>
          <a:p>
            <a:pPr marL="1368425" lvl="2" indent="-514350">
              <a:buFont typeface="Arial" panose="020B0604020202020204" pitchFamily="34" charset="0"/>
              <a:buAutoNum type="alphaLcPeriod"/>
            </a:pPr>
            <a:r>
              <a:rPr lang="en-US" altLang="en-US"/>
              <a:t>Genetic transposition</a:t>
            </a:r>
          </a:p>
          <a:p>
            <a:pPr marL="1368425" lvl="2" indent="-514350">
              <a:buFont typeface="Arial" panose="020B0604020202020204" pitchFamily="34" charset="0"/>
              <a:buAutoNum type="alphaLcPeriod"/>
            </a:pPr>
            <a:r>
              <a:rPr lang="en-US" altLang="en-US"/>
              <a:t>Pseudogene formation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5580A634-680E-4643-81E1-F7ED0B719D69}"/>
              </a:ext>
            </a:extLst>
          </p:cNvPr>
          <p:cNvSpPr>
            <a:spLocks noGrp="1" noChangeArrowheads="1"/>
          </p:cNvSpPr>
          <p:nvPr>
            <p:ph type="title"/>
          </p:nvPr>
        </p:nvSpPr>
        <p:spPr>
          <a:xfrm>
            <a:off x="914400" y="0"/>
            <a:ext cx="7158038" cy="1412875"/>
          </a:xfrm>
        </p:spPr>
        <p:txBody>
          <a:bodyPr/>
          <a:lstStyle/>
          <a:p>
            <a:pPr eaLnBrk="1" hangingPunct="1"/>
            <a:r>
              <a:rPr lang="en-US" altLang="en-US"/>
              <a:t>Question 14</a:t>
            </a:r>
          </a:p>
        </p:txBody>
      </p:sp>
      <p:sp>
        <p:nvSpPr>
          <p:cNvPr id="33795" name="Rectangle 6">
            <a:extLst>
              <a:ext uri="{FF2B5EF4-FFF2-40B4-BE49-F238E27FC236}">
                <a16:creationId xmlns:a16="http://schemas.microsoft.com/office/drawing/2014/main" id="{D56FCB7D-4DBF-487F-8F25-27ED16C0BABC}"/>
              </a:ext>
            </a:extLst>
          </p:cNvPr>
          <p:cNvSpPr>
            <a:spLocks noGrp="1" noChangeArrowheads="1"/>
          </p:cNvSpPr>
          <p:nvPr>
            <p:ph type="body" idx="1"/>
          </p:nvPr>
        </p:nvSpPr>
        <p:spPr>
          <a:xfrm>
            <a:off x="914400" y="1447800"/>
            <a:ext cx="7661275" cy="4114800"/>
          </a:xfrm>
        </p:spPr>
        <p:txBody>
          <a:bodyPr/>
          <a:lstStyle/>
          <a:p>
            <a:pPr>
              <a:buFont typeface="Wingdings" panose="05000000000000000000" pitchFamily="2" charset="2"/>
              <a:buNone/>
            </a:pPr>
            <a:r>
              <a:rPr lang="en-US" altLang="en-US" sz="2400"/>
              <a:t>	Colchicine is a plant secondary metabolite that inhibits tubulin polymerization. The tubulin inhibition blocks the formation of microtubules are that used to move chromosomes during mitosis. When applied to plant tissue the chromosomes fail to separate during mitosis. How does this affect the plant?</a:t>
            </a:r>
          </a:p>
          <a:p>
            <a:pPr marL="1368425" lvl="2" indent="-514350">
              <a:buFont typeface="Arial" panose="020B0604020202020204" pitchFamily="34" charset="0"/>
              <a:buAutoNum type="alphaLcPeriod"/>
            </a:pPr>
            <a:r>
              <a:rPr lang="en-US" altLang="en-US"/>
              <a:t>The chromosomes denature</a:t>
            </a:r>
          </a:p>
          <a:p>
            <a:pPr marL="1368425" lvl="2" indent="-514350">
              <a:buFont typeface="Arial" panose="020B0604020202020204" pitchFamily="34" charset="0"/>
              <a:buAutoNum type="alphaLcPeriod"/>
            </a:pPr>
            <a:r>
              <a:rPr lang="en-US" altLang="en-US"/>
              <a:t>The DNA is methylated</a:t>
            </a:r>
          </a:p>
          <a:p>
            <a:pPr marL="1368425" lvl="2" indent="-514350">
              <a:buFont typeface="Arial" panose="020B0604020202020204" pitchFamily="34" charset="0"/>
              <a:buAutoNum type="alphaLcPeriod"/>
            </a:pPr>
            <a:r>
              <a:rPr lang="en-US" altLang="en-US"/>
              <a:t>The DNA uncoils</a:t>
            </a:r>
          </a:p>
          <a:p>
            <a:pPr marL="1368425" lvl="2" indent="-514350">
              <a:buFont typeface="Arial" panose="020B0604020202020204" pitchFamily="34" charset="0"/>
              <a:buAutoNum type="alphaLcPeriod"/>
            </a:pPr>
            <a:r>
              <a:rPr lang="en-US" altLang="en-US"/>
              <a:t>Polyploid cells may be formed</a:t>
            </a:r>
          </a:p>
          <a:p>
            <a:pPr marL="1368425" lvl="2" indent="-514350">
              <a:buFont typeface="Arial" panose="020B0604020202020204" pitchFamily="34" charset="0"/>
              <a:buAutoNum type="alphaLcPeriod"/>
            </a:pPr>
            <a:r>
              <a:rPr lang="en-US" altLang="en-US"/>
              <a:t>Mitosis halts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D8D6AD72-464D-4779-8DAC-55FE00A01C31}"/>
              </a:ext>
            </a:extLst>
          </p:cNvPr>
          <p:cNvSpPr>
            <a:spLocks noGrp="1" noChangeArrowheads="1"/>
          </p:cNvSpPr>
          <p:nvPr>
            <p:ph type="title"/>
          </p:nvPr>
        </p:nvSpPr>
        <p:spPr/>
        <p:txBody>
          <a:bodyPr/>
          <a:lstStyle/>
          <a:p>
            <a:pPr eaLnBrk="1" hangingPunct="1"/>
            <a:r>
              <a:rPr lang="en-US" altLang="en-US"/>
              <a:t>Question 15</a:t>
            </a:r>
          </a:p>
        </p:txBody>
      </p:sp>
      <p:sp>
        <p:nvSpPr>
          <p:cNvPr id="35843" name="Rectangle 6">
            <a:extLst>
              <a:ext uri="{FF2B5EF4-FFF2-40B4-BE49-F238E27FC236}">
                <a16:creationId xmlns:a16="http://schemas.microsoft.com/office/drawing/2014/main" id="{35AD7284-45DF-4DBE-9711-AA8DD576CD92}"/>
              </a:ext>
            </a:extLst>
          </p:cNvPr>
          <p:cNvSpPr>
            <a:spLocks noGrp="1" noChangeArrowheads="1"/>
          </p:cNvSpPr>
          <p:nvPr>
            <p:ph type="body" idx="1"/>
          </p:nvPr>
        </p:nvSpPr>
        <p:spPr>
          <a:xfrm>
            <a:off x="914400" y="1752600"/>
            <a:ext cx="7661275" cy="4114800"/>
          </a:xfrm>
        </p:spPr>
        <p:txBody>
          <a:bodyPr/>
          <a:lstStyle/>
          <a:p>
            <a:pPr marL="342900" indent="-342900">
              <a:spcBef>
                <a:spcPct val="0"/>
              </a:spcBef>
              <a:buFont typeface="Wingdings" panose="05000000000000000000" pitchFamily="2" charset="2"/>
              <a:buNone/>
              <a:tabLst>
                <a:tab pos="457200" algn="l"/>
              </a:tabLst>
            </a:pPr>
            <a:r>
              <a:rPr lang="en-US" altLang="en-US" sz="2400">
                <a:solidFill>
                  <a:schemeClr val="tx2"/>
                </a:solidFill>
                <a:latin typeface="Calibri" panose="020F0502020204030204" pitchFamily="34" charset="0"/>
                <a:ea typeface="Calibri" panose="020F0502020204030204" pitchFamily="34" charset="0"/>
                <a:cs typeface="Times New Roman" panose="02020603050405020304" pitchFamily="18" charset="0"/>
              </a:rPr>
              <a:t>	A mutation changes the codon sequence of a gene used by bacteria for amino acid biosynthesis. This mutation renders the gene inoperative. What has just happened?</a:t>
            </a:r>
          </a:p>
          <a:p>
            <a:pPr marL="1147763" lvl="2" indent="-285750">
              <a:spcBef>
                <a:spcPct val="0"/>
              </a:spcBef>
              <a:buFont typeface="Arial" panose="020B0604020202020204" pitchFamily="34" charset="0"/>
              <a:buAutoNum type="alphaLcPeriod"/>
              <a:tabLst>
                <a:tab pos="457200" algn="l"/>
              </a:tabLst>
            </a:pPr>
            <a:r>
              <a:rPr lang="en-US" altLang="en-US">
                <a:solidFill>
                  <a:schemeClr val="tx2"/>
                </a:solidFill>
                <a:latin typeface="Calibri" panose="020F0502020204030204" pitchFamily="34" charset="0"/>
                <a:ea typeface="Calibri" panose="020F0502020204030204" pitchFamily="34" charset="0"/>
                <a:cs typeface="Times New Roman" panose="02020603050405020304" pitchFamily="18" charset="0"/>
              </a:rPr>
              <a:t>Allopolyploidy</a:t>
            </a:r>
          </a:p>
          <a:p>
            <a:pPr marL="1147763" lvl="2" indent="-285750">
              <a:spcBef>
                <a:spcPct val="0"/>
              </a:spcBef>
              <a:buFont typeface="Arial" panose="020B0604020202020204" pitchFamily="34" charset="0"/>
              <a:buAutoNum type="alphaLcPeriod"/>
              <a:tabLst>
                <a:tab pos="457200" algn="l"/>
              </a:tabLst>
            </a:pPr>
            <a:r>
              <a:rPr lang="en-US" altLang="en-US">
                <a:solidFill>
                  <a:schemeClr val="tx2"/>
                </a:solidFill>
                <a:latin typeface="Calibri" panose="020F0502020204030204" pitchFamily="34" charset="0"/>
                <a:ea typeface="Calibri" panose="020F0502020204030204" pitchFamily="34" charset="0"/>
                <a:cs typeface="Times New Roman" panose="02020603050405020304" pitchFamily="18" charset="0"/>
              </a:rPr>
              <a:t>Horizontal gene transfer</a:t>
            </a:r>
          </a:p>
          <a:p>
            <a:pPr marL="1147763" lvl="2" indent="-285750">
              <a:spcBef>
                <a:spcPct val="0"/>
              </a:spcBef>
              <a:buFont typeface="Arial" panose="020B0604020202020204" pitchFamily="34" charset="0"/>
              <a:buAutoNum type="alphaLcPeriod"/>
              <a:tabLst>
                <a:tab pos="457200" algn="l"/>
              </a:tabLst>
            </a:pPr>
            <a:r>
              <a:rPr lang="en-US" altLang="en-US">
                <a:solidFill>
                  <a:schemeClr val="tx2"/>
                </a:solidFill>
                <a:latin typeface="Calibri" panose="020F0502020204030204" pitchFamily="34" charset="0"/>
                <a:ea typeface="Calibri" panose="020F0502020204030204" pitchFamily="34" charset="0"/>
                <a:cs typeface="Times New Roman" panose="02020603050405020304" pitchFamily="18" charset="0"/>
              </a:rPr>
              <a:t>Non-synonymous changes</a:t>
            </a:r>
          </a:p>
          <a:p>
            <a:pPr marL="1147763" lvl="2" indent="-285750">
              <a:spcBef>
                <a:spcPct val="0"/>
              </a:spcBef>
              <a:buFont typeface="Arial" panose="020B0604020202020204" pitchFamily="34" charset="0"/>
              <a:buAutoNum type="alphaLcPeriod"/>
              <a:tabLst>
                <a:tab pos="457200" algn="l"/>
              </a:tabLst>
            </a:pPr>
            <a:r>
              <a:rPr lang="en-US" altLang="en-US">
                <a:solidFill>
                  <a:schemeClr val="tx2"/>
                </a:solidFill>
                <a:latin typeface="Calibri" panose="020F0502020204030204" pitchFamily="34" charset="0"/>
                <a:ea typeface="Calibri" panose="020F0502020204030204" pitchFamily="34" charset="0"/>
                <a:cs typeface="Times New Roman" panose="02020603050405020304" pitchFamily="18" charset="0"/>
              </a:rPr>
              <a:t>Genetic transposition</a:t>
            </a:r>
          </a:p>
          <a:p>
            <a:pPr marL="1147763" lvl="2" indent="-285750">
              <a:spcBef>
                <a:spcPct val="0"/>
              </a:spcBef>
              <a:buFont typeface="Arial" panose="020B0604020202020204" pitchFamily="34" charset="0"/>
              <a:buAutoNum type="alphaLcPeriod"/>
              <a:tabLst>
                <a:tab pos="457200" algn="l"/>
              </a:tabLst>
            </a:pPr>
            <a:r>
              <a:rPr lang="en-US" altLang="en-US">
                <a:solidFill>
                  <a:schemeClr val="tx2"/>
                </a:solidFill>
                <a:latin typeface="Calibri" panose="020F0502020204030204" pitchFamily="34" charset="0"/>
                <a:ea typeface="Calibri" panose="020F0502020204030204" pitchFamily="34" charset="0"/>
                <a:cs typeface="Times New Roman" panose="02020603050405020304" pitchFamily="18" charset="0"/>
              </a:rPr>
              <a:t>Pseudogene formation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4DA8DA7A-3DDB-43E6-B44C-46808EE8CAD6}"/>
              </a:ext>
            </a:extLst>
          </p:cNvPr>
          <p:cNvSpPr>
            <a:spLocks noGrp="1" noChangeArrowheads="1"/>
          </p:cNvSpPr>
          <p:nvPr>
            <p:ph type="title"/>
          </p:nvPr>
        </p:nvSpPr>
        <p:spPr/>
        <p:txBody>
          <a:bodyPr/>
          <a:lstStyle/>
          <a:p>
            <a:pPr eaLnBrk="1" hangingPunct="1"/>
            <a:r>
              <a:rPr lang="en-US" altLang="en-US"/>
              <a:t>Answer Key</a:t>
            </a:r>
          </a:p>
        </p:txBody>
      </p:sp>
      <p:sp>
        <p:nvSpPr>
          <p:cNvPr id="37891" name="Rectangle 3">
            <a:extLst>
              <a:ext uri="{FF2B5EF4-FFF2-40B4-BE49-F238E27FC236}">
                <a16:creationId xmlns:a16="http://schemas.microsoft.com/office/drawing/2014/main" id="{B689E0D7-23BC-47D2-99BF-10F8663A2FA5}"/>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B (False)</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None/>
            </a:pPr>
            <a:endParaRPr lang="en-US" altLang="en-US" sz="2400"/>
          </a:p>
        </p:txBody>
      </p:sp>
      <p:sp>
        <p:nvSpPr>
          <p:cNvPr id="37892" name="Rectangle 6">
            <a:extLst>
              <a:ext uri="{FF2B5EF4-FFF2-40B4-BE49-F238E27FC236}">
                <a16:creationId xmlns:a16="http://schemas.microsoft.com/office/drawing/2014/main" id="{3D0919B7-C2B8-42BE-A06F-B8339A9EE45B}"/>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None/>
            </a:pP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D74E57D-8279-47C3-B356-0FBB9BA5A365}"/>
              </a:ext>
            </a:extLst>
          </p:cNvPr>
          <p:cNvSpPr>
            <a:spLocks noGrp="1" noChangeArrowheads="1"/>
          </p:cNvSpPr>
          <p:nvPr>
            <p:ph type="title"/>
          </p:nvPr>
        </p:nvSpPr>
        <p:spPr/>
        <p:txBody>
          <a:bodyPr/>
          <a:lstStyle/>
          <a:p>
            <a:r>
              <a:rPr lang="en-US" altLang="en-US"/>
              <a:t>Assessment</a:t>
            </a:r>
          </a:p>
        </p:txBody>
      </p:sp>
      <p:sp>
        <p:nvSpPr>
          <p:cNvPr id="6147" name="Content Placeholder 2">
            <a:extLst>
              <a:ext uri="{FF2B5EF4-FFF2-40B4-BE49-F238E27FC236}">
                <a16:creationId xmlns:a16="http://schemas.microsoft.com/office/drawing/2014/main" id="{B7CD12A4-38F3-41B2-A14F-EF36ADC2C821}"/>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485EEF43-178F-4956-A272-0F00FC10CA3A}"/>
              </a:ext>
            </a:extLst>
          </p:cNvPr>
          <p:cNvSpPr>
            <a:spLocks noGrp="1" noChangeArrowheads="1"/>
          </p:cNvSpPr>
          <p:nvPr>
            <p:ph type="title"/>
          </p:nvPr>
        </p:nvSpPr>
        <p:spPr/>
        <p:txBody>
          <a:bodyPr/>
          <a:lstStyle/>
          <a:p>
            <a:pPr eaLnBrk="1" hangingPunct="1"/>
            <a:r>
              <a:rPr lang="en-US" altLang="en-US"/>
              <a:t>Question 1</a:t>
            </a:r>
          </a:p>
        </p:txBody>
      </p:sp>
      <p:sp>
        <p:nvSpPr>
          <p:cNvPr id="7171" name="Rectangle 8">
            <a:extLst>
              <a:ext uri="{FF2B5EF4-FFF2-40B4-BE49-F238E27FC236}">
                <a16:creationId xmlns:a16="http://schemas.microsoft.com/office/drawing/2014/main" id="{5E495169-C2C6-4C94-8041-95A5B879998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non-synonymous change in a gene occurs when</a:t>
            </a:r>
          </a:p>
          <a:p>
            <a:pPr marL="1368425" lvl="2" indent="-514350">
              <a:buFont typeface="Arial" panose="020B0604020202020204" pitchFamily="34" charset="0"/>
              <a:buAutoNum type="alphaLcPeriod"/>
            </a:pPr>
            <a:r>
              <a:rPr lang="en-US" altLang="en-US"/>
              <a:t>A mutation is silent</a:t>
            </a:r>
          </a:p>
          <a:p>
            <a:pPr marL="1368425" lvl="2" indent="-514350">
              <a:buFont typeface="Arial" panose="020B0604020202020204" pitchFamily="34" charset="0"/>
              <a:buAutoNum type="alphaLcPeriod"/>
            </a:pPr>
            <a:r>
              <a:rPr lang="en-US" altLang="en-US"/>
              <a:t>A mutation changes the amino acid sequence</a:t>
            </a:r>
          </a:p>
          <a:p>
            <a:pPr marL="1368425" lvl="2" indent="-514350">
              <a:buFont typeface="Arial" panose="020B0604020202020204" pitchFamily="34" charset="0"/>
              <a:buAutoNum type="alphaLcPeriod"/>
            </a:pPr>
            <a:r>
              <a:rPr lang="en-US" altLang="en-US"/>
              <a:t>A mutation does not alter the amino acid sequence</a:t>
            </a:r>
          </a:p>
          <a:p>
            <a:pPr marL="1368425" lvl="2" indent="-514350">
              <a:buFont typeface="Arial" panose="020B0604020202020204" pitchFamily="34" charset="0"/>
              <a:buAutoNum type="alphaLcPeriod"/>
            </a:pPr>
            <a:r>
              <a:rPr lang="en-US" altLang="en-US"/>
              <a:t>A mutation is corrected</a:t>
            </a:r>
          </a:p>
          <a:p>
            <a:pPr marL="1368425" lvl="2" indent="-514350">
              <a:buFont typeface="Arial" panose="020B0604020202020204" pitchFamily="34" charset="0"/>
              <a:buAutoNum type="alphaLcPeriod"/>
            </a:pPr>
            <a:r>
              <a:rPr lang="en-US" altLang="en-US"/>
              <a:t>None of the above</a:t>
            </a:r>
          </a:p>
          <a:p>
            <a:pPr marL="1368425" lvl="2" indent="-514350">
              <a:buFont typeface="Arial" panose="020B0604020202020204" pitchFamily="34" charset="0"/>
              <a:buAutoNum type="alphaLcPeriod"/>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DB96D7E-3DF6-44B7-84DC-E1373B4FA624}"/>
              </a:ext>
            </a:extLst>
          </p:cNvPr>
          <p:cNvSpPr>
            <a:spLocks noGrp="1" noChangeArrowheads="1"/>
          </p:cNvSpPr>
          <p:nvPr>
            <p:ph type="title"/>
          </p:nvPr>
        </p:nvSpPr>
        <p:spPr/>
        <p:txBody>
          <a:bodyPr/>
          <a:lstStyle/>
          <a:p>
            <a:pPr eaLnBrk="1" hangingPunct="1"/>
            <a:r>
              <a:rPr lang="en-US" altLang="en-US"/>
              <a:t>Question 2</a:t>
            </a:r>
          </a:p>
        </p:txBody>
      </p:sp>
      <p:sp>
        <p:nvSpPr>
          <p:cNvPr id="9219" name="Rectangle 6">
            <a:extLst>
              <a:ext uri="{FF2B5EF4-FFF2-40B4-BE49-F238E27FC236}">
                <a16:creationId xmlns:a16="http://schemas.microsoft.com/office/drawing/2014/main" id="{14475D1B-E228-458A-8BD2-3808BC183BF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Polyploidy occurs when an organism has more than 2 copies of its genome. Allopolyploids are formed by errors in meiosis resulting in the doubling of the genome where as autopolyploids are formed by hybridization.</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94882654-D944-40EC-A370-2608369FBAAD}"/>
              </a:ext>
            </a:extLst>
          </p:cNvPr>
          <p:cNvSpPr>
            <a:spLocks noGrp="1" noChangeArrowheads="1"/>
          </p:cNvSpPr>
          <p:nvPr>
            <p:ph type="title"/>
          </p:nvPr>
        </p:nvSpPr>
        <p:spPr/>
        <p:txBody>
          <a:bodyPr/>
          <a:lstStyle/>
          <a:p>
            <a:pPr eaLnBrk="1" hangingPunct="1"/>
            <a:r>
              <a:rPr lang="en-US" altLang="en-US"/>
              <a:t>Question 3</a:t>
            </a:r>
          </a:p>
        </p:txBody>
      </p:sp>
      <p:sp>
        <p:nvSpPr>
          <p:cNvPr id="11267" name="Rectangle 6">
            <a:extLst>
              <a:ext uri="{FF2B5EF4-FFF2-40B4-BE49-F238E27FC236}">
                <a16:creationId xmlns:a16="http://schemas.microsoft.com/office/drawing/2014/main" id="{352E89F4-EA2B-4699-A85A-72278BB5F0AD}"/>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would be an example of a pseudogene?</a:t>
            </a:r>
          </a:p>
          <a:p>
            <a:pPr marL="1368425" lvl="2" indent="-514350">
              <a:buFont typeface="Arial" panose="020B0604020202020204" pitchFamily="34" charset="0"/>
              <a:buAutoNum type="alphaLcPeriod"/>
            </a:pPr>
            <a:r>
              <a:rPr lang="en-US" altLang="en-US"/>
              <a:t>A gene that is made of RNA instead of DNA</a:t>
            </a:r>
          </a:p>
          <a:p>
            <a:pPr marL="1368425" lvl="2" indent="-514350">
              <a:buFont typeface="Arial" panose="020B0604020202020204" pitchFamily="34" charset="0"/>
              <a:buAutoNum type="alphaLcPeriod"/>
            </a:pPr>
            <a:r>
              <a:rPr lang="en-US" altLang="en-US"/>
              <a:t>A gene that has been copied by a virus</a:t>
            </a:r>
          </a:p>
          <a:p>
            <a:pPr marL="1368425" lvl="2" indent="-514350">
              <a:buFont typeface="Arial" panose="020B0604020202020204" pitchFamily="34" charset="0"/>
              <a:buAutoNum type="alphaLcPeriod"/>
            </a:pPr>
            <a:r>
              <a:rPr lang="en-US" altLang="en-US"/>
              <a:t>A non-functional gene in one species that very closely resembles a functional gene in another species</a:t>
            </a:r>
          </a:p>
          <a:p>
            <a:pPr marL="1368425" lvl="2" indent="-514350">
              <a:buFont typeface="Arial" panose="020B0604020202020204" pitchFamily="34" charset="0"/>
              <a:buAutoNum type="alphaLcPeriod"/>
            </a:pPr>
            <a:r>
              <a:rPr lang="en-US" altLang="en-US"/>
              <a:t>A gene that has had its sequence repaired</a:t>
            </a:r>
          </a:p>
          <a:p>
            <a:pPr marL="1368425" lvl="2" indent="-514350">
              <a:buFont typeface="Arial" panose="020B0604020202020204" pitchFamily="34" charset="0"/>
              <a:buAutoNum type="alphaLcPeriod"/>
            </a:pPr>
            <a:r>
              <a:rPr lang="en-US" altLang="en-US"/>
              <a:t>A gene that is conserved across many lineages</a:t>
            </a:r>
          </a:p>
          <a:p>
            <a:endParaRPr lang="en-US"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94AAAD71-4F90-4651-8773-2994846831FF}"/>
              </a:ext>
            </a:extLst>
          </p:cNvPr>
          <p:cNvSpPr>
            <a:spLocks noGrp="1" noChangeArrowheads="1"/>
          </p:cNvSpPr>
          <p:nvPr>
            <p:ph type="title"/>
          </p:nvPr>
        </p:nvSpPr>
        <p:spPr/>
        <p:txBody>
          <a:bodyPr/>
          <a:lstStyle/>
          <a:p>
            <a:pPr eaLnBrk="1" hangingPunct="1"/>
            <a:r>
              <a:rPr lang="en-US" altLang="en-US"/>
              <a:t>Question 4</a:t>
            </a:r>
          </a:p>
        </p:txBody>
      </p:sp>
      <p:sp>
        <p:nvSpPr>
          <p:cNvPr id="13315" name="Rectangle 6">
            <a:extLst>
              <a:ext uri="{FF2B5EF4-FFF2-40B4-BE49-F238E27FC236}">
                <a16:creationId xmlns:a16="http://schemas.microsoft.com/office/drawing/2014/main" id="{64A48A1E-CC8C-4BB7-9E36-A179F0A1FA6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Horizontal gene transfer occurs when</a:t>
            </a:r>
          </a:p>
          <a:p>
            <a:pPr marL="1368425" lvl="2" indent="-514350">
              <a:buFont typeface="Arial" panose="020B0604020202020204" pitchFamily="34" charset="0"/>
              <a:buAutoNum type="alphaLcPeriod"/>
            </a:pPr>
            <a:r>
              <a:rPr lang="en-US" altLang="en-US"/>
              <a:t>Genes are exchanged across unrelated taxa</a:t>
            </a:r>
          </a:p>
          <a:p>
            <a:pPr marL="1368425" lvl="2" indent="-514350">
              <a:buFont typeface="Arial" panose="020B0604020202020204" pitchFamily="34" charset="0"/>
              <a:buAutoNum type="alphaLcPeriod"/>
            </a:pPr>
            <a:r>
              <a:rPr lang="en-US" altLang="en-US"/>
              <a:t>Offspring inherit genes from their parents</a:t>
            </a:r>
          </a:p>
          <a:p>
            <a:pPr marL="1368425" lvl="2" indent="-514350">
              <a:buFont typeface="Arial" panose="020B0604020202020204" pitchFamily="34" charset="0"/>
              <a:buAutoNum type="alphaLcPeriod"/>
            </a:pPr>
            <a:r>
              <a:rPr lang="en-US" altLang="en-US"/>
              <a:t>Mutations form novel genes from ancestral genes</a:t>
            </a:r>
          </a:p>
          <a:p>
            <a:pPr marL="1368425" lvl="2" indent="-514350">
              <a:buFont typeface="Arial" panose="020B0604020202020204" pitchFamily="34" charset="0"/>
              <a:buAutoNum type="alphaLcPeriod"/>
            </a:pPr>
            <a:r>
              <a:rPr lang="en-US" altLang="en-US"/>
              <a:t>Non-functional genes in one species are functional in another species</a:t>
            </a:r>
          </a:p>
          <a:p>
            <a:pPr marL="1368425" lvl="2" indent="-514350">
              <a:buFont typeface="Arial" panose="020B0604020202020204" pitchFamily="34" charset="0"/>
              <a:buAutoNum type="alphaLcPeriod"/>
            </a:pPr>
            <a:r>
              <a:rPr lang="en-US" altLang="en-US"/>
              <a:t>Genes in related species are found in the common ancestor of those species</a:t>
            </a:r>
          </a:p>
          <a:p>
            <a:endParaRPr lang="en-US"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0FB955D7-3D2C-44B2-8E2A-933AB132D34D}"/>
              </a:ext>
            </a:extLst>
          </p:cNvPr>
          <p:cNvSpPr>
            <a:spLocks noGrp="1" noChangeArrowheads="1"/>
          </p:cNvSpPr>
          <p:nvPr>
            <p:ph type="title"/>
          </p:nvPr>
        </p:nvSpPr>
        <p:spPr/>
        <p:txBody>
          <a:bodyPr/>
          <a:lstStyle/>
          <a:p>
            <a:pPr eaLnBrk="1" hangingPunct="1"/>
            <a:r>
              <a:rPr lang="en-US" altLang="en-US"/>
              <a:t>Question 5</a:t>
            </a:r>
          </a:p>
        </p:txBody>
      </p:sp>
      <p:sp>
        <p:nvSpPr>
          <p:cNvPr id="15363" name="Rectangle 6">
            <a:extLst>
              <a:ext uri="{FF2B5EF4-FFF2-40B4-BE49-F238E27FC236}">
                <a16:creationId xmlns:a16="http://schemas.microsoft.com/office/drawing/2014/main" id="{4EFAE886-4E53-4618-A583-CB5FB784FD0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Even if organisms share large numbers of genes, the timing, location, and amount of expression of those genes can cause large differences in the organisms.</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29BA236E-F273-4E0C-AAE4-885F83E5D4CA}"/>
              </a:ext>
            </a:extLst>
          </p:cNvPr>
          <p:cNvSpPr>
            <a:spLocks noGrp="1" noChangeArrowheads="1"/>
          </p:cNvSpPr>
          <p:nvPr>
            <p:ph type="title"/>
          </p:nvPr>
        </p:nvSpPr>
        <p:spPr/>
        <p:txBody>
          <a:bodyPr/>
          <a:lstStyle/>
          <a:p>
            <a:pPr eaLnBrk="1" hangingPunct="1"/>
            <a:r>
              <a:rPr lang="en-US" altLang="en-US"/>
              <a:t>Question 6</a:t>
            </a:r>
          </a:p>
        </p:txBody>
      </p:sp>
      <p:sp>
        <p:nvSpPr>
          <p:cNvPr id="17411" name="Rectangle 6">
            <a:extLst>
              <a:ext uri="{FF2B5EF4-FFF2-40B4-BE49-F238E27FC236}">
                <a16:creationId xmlns:a16="http://schemas.microsoft.com/office/drawing/2014/main" id="{22E472DF-3D07-4F1B-832F-D49CE768914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information does a microarray of genes help provide?</a:t>
            </a:r>
          </a:p>
          <a:p>
            <a:pPr marL="1368425" lvl="2" indent="-514350">
              <a:buFont typeface="Arial" panose="020B0604020202020204" pitchFamily="34" charset="0"/>
              <a:buAutoNum type="alphaLcPeriod"/>
            </a:pPr>
            <a:r>
              <a:rPr lang="en-US" altLang="en-US"/>
              <a:t>Which genes are being expressed in a particular cell</a:t>
            </a:r>
          </a:p>
          <a:p>
            <a:pPr marL="1368425" lvl="2" indent="-514350">
              <a:buFont typeface="Arial" panose="020B0604020202020204" pitchFamily="34" charset="0"/>
              <a:buAutoNum type="alphaLcPeriod"/>
            </a:pPr>
            <a:r>
              <a:rPr lang="en-US" altLang="en-US"/>
              <a:t>The relative amount of expression of certain genes</a:t>
            </a:r>
          </a:p>
          <a:p>
            <a:pPr marL="1368425" lvl="2" indent="-514350">
              <a:buFont typeface="Arial" panose="020B0604020202020204" pitchFamily="34" charset="0"/>
              <a:buAutoNum type="alphaLcPeriod"/>
            </a:pPr>
            <a:r>
              <a:rPr lang="en-US" altLang="en-US"/>
              <a:t>Which genes are active in a cell</a:t>
            </a:r>
          </a:p>
          <a:p>
            <a:pPr marL="1368425" lvl="2" indent="-514350">
              <a:buFont typeface="Arial" panose="020B0604020202020204" pitchFamily="34" charset="0"/>
              <a:buAutoNum type="alphaLcPeriod"/>
            </a:pPr>
            <a:r>
              <a:rPr lang="en-US" altLang="en-US"/>
              <a:t>Differences in expression of similar genes found in different organisms</a:t>
            </a:r>
          </a:p>
          <a:p>
            <a:pPr marL="1368425" lvl="2" indent="-514350">
              <a:buFont typeface="Arial" panose="020B0604020202020204" pitchFamily="34" charset="0"/>
              <a:buAutoNum type="alphaLcPeriod"/>
            </a:pPr>
            <a:r>
              <a:rPr lang="en-US" altLang="en-US"/>
              <a:t>All of the above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6F04DA62-CBCD-44B6-A9C7-563C0AD577BF}"/>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056E201F-F2BD-4951-9D80-CE3097CA7E1F}"/>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What is </a:t>
            </a:r>
            <a:r>
              <a:rPr lang="en-US" sz="2400" dirty="0" err="1"/>
              <a:t>ncDNA</a:t>
            </a:r>
            <a:endParaRPr lang="en-US" sz="2400" dirty="0"/>
          </a:p>
          <a:p>
            <a:pPr marL="1368425" lvl="2" indent="-514350">
              <a:buFont typeface="+mj-lt"/>
              <a:buAutoNum type="alphaLcPeriod"/>
              <a:defRPr/>
            </a:pPr>
            <a:r>
              <a:rPr lang="en-US" dirty="0"/>
              <a:t>Single stranded DNA</a:t>
            </a:r>
          </a:p>
          <a:p>
            <a:pPr marL="1368425" lvl="2" indent="-514350">
              <a:buFont typeface="+mj-lt"/>
              <a:buAutoNum type="alphaLcPeriod"/>
              <a:defRPr/>
            </a:pPr>
            <a:r>
              <a:rPr lang="en-US" dirty="0" err="1"/>
              <a:t>Extrachromosomal</a:t>
            </a:r>
            <a:r>
              <a:rPr lang="en-US" dirty="0"/>
              <a:t> rings of DNA</a:t>
            </a:r>
          </a:p>
          <a:p>
            <a:pPr marL="1368425" lvl="2" indent="-514350">
              <a:buFont typeface="+mj-lt"/>
              <a:buAutoNum type="alphaLcPeriod"/>
              <a:defRPr/>
            </a:pPr>
            <a:r>
              <a:rPr lang="en-US" dirty="0"/>
              <a:t>DNA that does not code for a protein</a:t>
            </a:r>
          </a:p>
          <a:p>
            <a:pPr marL="1368425" lvl="2" indent="-514350">
              <a:buFont typeface="+mj-lt"/>
              <a:buAutoNum type="alphaLcPeriod"/>
              <a:defRPr/>
            </a:pPr>
            <a:r>
              <a:rPr lang="en-US" dirty="0"/>
              <a:t>DNA with </a:t>
            </a:r>
            <a:r>
              <a:rPr lang="en-US" dirty="0" err="1"/>
              <a:t>uracil</a:t>
            </a:r>
            <a:r>
              <a:rPr lang="en-US" dirty="0"/>
              <a:t> instead of thymine</a:t>
            </a:r>
          </a:p>
          <a:p>
            <a:pPr marL="1368425" lvl="2" indent="-514350">
              <a:buFont typeface="+mj-lt"/>
              <a:buAutoNum type="alphaLcPeriod"/>
              <a:defRPr/>
            </a:pPr>
            <a:r>
              <a:rPr lang="en-US" dirty="0">
                <a:ea typeface="+mn-ea"/>
                <a:cs typeface="+mn-cs"/>
              </a:rPr>
              <a:t>DNA strands that are not complementary</a:t>
            </a:r>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5"/>
  <p:tag name="MMPROD_UIDATA" val="&lt;database version=&quot;7.0&quot;&gt;&lt;object type=&quot;1&quot; unique_id=&quot;10001&quot;&gt;&lt;object type=&quot;2&quot; unique_id=&quot;11054&quot;&gt;&lt;object type=&quot;3&quot; unique_id=&quot;11055&quot;&gt;&lt;property id=&quot;20148&quot; value=&quot;5&quot;/&gt;&lt;property id=&quot;20300&quot; value=&quot;Slide 1 - &amp;quot;Biology, Raven et al. &amp;#x0D;&amp;#x0A;9th Edition&amp;quot;&quot;/&gt;&lt;property id=&quot;20307&quot; value=&quot;317&quot;/&gt;&lt;/object&gt;&lt;object type=&quot;3&quot; unique_id=&quot;11056&quot;&gt;&lt;property id=&quot;20148&quot; value=&quot;5&quot;/&gt;&lt;property id=&quot;20300&quot; value=&quot;Slide 2 - &amp;quot;Assessment&amp;quot;&quot;/&gt;&lt;property id=&quot;20307&quot; value=&quot;329&quot;/&gt;&lt;/object&gt;&lt;object type=&quot;3&quot; unique_id=&quot;11057&quot;&gt;&lt;property id=&quot;20148&quot; value=&quot;5&quot;/&gt;&lt;property id=&quot;20300&quot; value=&quot;Slide 3 - &amp;quot;Question 1&amp;quot;&quot;/&gt;&lt;property id=&quot;20307&quot; value=&quot;297&quot;/&gt;&lt;/object&gt;&lt;object type=&quot;3&quot; unique_id=&quot;11058&quot;&gt;&lt;property id=&quot;20148&quot; value=&quot;5&quot;/&gt;&lt;property id=&quot;20300&quot; value=&quot;Slide 4 - &amp;quot;Question 2&amp;quot;&quot;/&gt;&lt;property id=&quot;20307&quot; value=&quot;298&quot;/&gt;&lt;/object&gt;&lt;object type=&quot;3&quot; unique_id=&quot;11059&quot;&gt;&lt;property id=&quot;20148&quot; value=&quot;5&quot;/&gt;&lt;property id=&quot;20300&quot; value=&quot;Slide 5 - &amp;quot;Question 3&amp;quot;&quot;/&gt;&lt;property id=&quot;20307&quot; value=&quot;299&quot;/&gt;&lt;/object&gt;&lt;object type=&quot;3&quot; unique_id=&quot;11060&quot;&gt;&lt;property id=&quot;20148&quot; value=&quot;5&quot;/&gt;&lt;property id=&quot;20300&quot; value=&quot;Slide 6 - &amp;quot;Question 4&amp;quot;&quot;/&gt;&lt;property id=&quot;20307&quot; value=&quot;332&quot;/&gt;&lt;/object&gt;&lt;object type=&quot;3&quot; unique_id=&quot;11061&quot;&gt;&lt;property id=&quot;20148&quot; value=&quot;5&quot;/&gt;&lt;property id=&quot;20300&quot; value=&quot;Slide 7 - &amp;quot;Question 5&amp;quot;&quot;/&gt;&lt;property id=&quot;20307&quot; value=&quot;301&quot;/&gt;&lt;/object&gt;&lt;object type=&quot;3&quot; unique_id=&quot;11062&quot;&gt;&lt;property id=&quot;20148&quot; value=&quot;5&quot;/&gt;&lt;property id=&quot;20300&quot; value=&quot;Slide 8 - &amp;quot;Question 6&amp;quot;&quot;/&gt;&lt;property id=&quot;20307&quot; value=&quot;323&quot;/&gt;&lt;/object&gt;&lt;object type=&quot;3&quot; unique_id=&quot;11063&quot;&gt;&lt;property id=&quot;20148&quot; value=&quot;5&quot;/&gt;&lt;property id=&quot;20300&quot; value=&quot;Slide 9 - &amp;quot;Question 7&amp;quot;&quot;/&gt;&lt;property id=&quot;20307&quot; value=&quot;304&quot;/&gt;&lt;/object&gt;&lt;object type=&quot;3&quot; unique_id=&quot;11064&quot;&gt;&lt;property id=&quot;20148&quot; value=&quot;5&quot;/&gt;&lt;property id=&quot;20300&quot; value=&quot;Slide 10 - &amp;quot;Question 8&amp;quot;&quot;/&gt;&lt;property id=&quot;20307&quot; value=&quot;324&quot;/&gt;&lt;/object&gt;&lt;object type=&quot;3&quot; unique_id=&quot;11065&quot;&gt;&lt;property id=&quot;20148&quot; value=&quot;5&quot;/&gt;&lt;property id=&quot;20300&quot; value=&quot;Slide 11 - &amp;quot;Question 9&amp;quot;&quot;/&gt;&lt;property id=&quot;20307&quot; value=&quot;326&quot;/&gt;&lt;/object&gt;&lt;object type=&quot;3&quot; unique_id=&quot;11066&quot;&gt;&lt;property id=&quot;20148&quot; value=&quot;5&quot;/&gt;&lt;property id=&quot;20300&quot; value=&quot;Slide 12 - &amp;quot;Question 10&amp;quot;&quot;/&gt;&lt;property id=&quot;20307&quot; value=&quot;325&quot;/&gt;&lt;/object&gt;&lt;object type=&quot;3&quot; unique_id=&quot;11067&quot;&gt;&lt;property id=&quot;20148&quot; value=&quot;5&quot;/&gt;&lt;property id=&quot;20300&quot; value=&quot;Slide 13 - &amp;quot;Question 11&amp;quot;&quot;/&gt;&lt;property id=&quot;20307&quot; value=&quot;307&quot;/&gt;&lt;/object&gt;&lt;object type=&quot;3&quot; unique_id=&quot;11068&quot;&gt;&lt;property id=&quot;20148&quot; value=&quot;5&quot;/&gt;&lt;property id=&quot;20300&quot; value=&quot;Slide 14 - &amp;quot;Question 12&amp;quot;&quot;/&gt;&lt;property id=&quot;20307&quot; value=&quot;308&quot;/&gt;&lt;/object&gt;&lt;object type=&quot;3&quot; unique_id=&quot;11069&quot;&gt;&lt;property id=&quot;20148&quot; value=&quot;5&quot;/&gt;&lt;property id=&quot;20300&quot; value=&quot;Slide 15 - &amp;quot;Question 13&amp;quot;&quot;/&gt;&lt;property id=&quot;20307&quot; value=&quot;309&quot;/&gt;&lt;/object&gt;&lt;object type=&quot;3&quot; unique_id=&quot;11070&quot;&gt;&lt;property id=&quot;20148&quot; value=&quot;5&quot;/&gt;&lt;property id=&quot;20300&quot; value=&quot;Slide 16 - &amp;quot;Question 14&amp;quot;&quot;/&gt;&lt;property id=&quot;20307&quot; value=&quot;310&quot;/&gt;&lt;/object&gt;&lt;object type=&quot;3&quot; unique_id=&quot;11071&quot;&gt;&lt;property id=&quot;20148&quot; value=&quot;5&quot;/&gt;&lt;property id=&quot;20300&quot; value=&quot;Slide 17 - &amp;quot;Question 15&amp;quot;&quot;/&gt;&lt;property id=&quot;20307&quot; value=&quot;311&quot;/&gt;&lt;/object&gt;&lt;object type=&quot;3&quot; unique_id=&quot;11072&quot;&gt;&lt;property id=&quot;20148&quot; value=&quot;5&quot;/&gt;&lt;property id=&quot;20300&quot; value=&quot;Slide 18 - &amp;quot;Answer Key – Chapter 24&amp;quot;&quot;/&gt;&lt;property id=&quot;20307&quot; value=&quot;273&quot;/&gt;&lt;/object&gt;&lt;/object&gt;&lt;object type=&quot;8&quot; unique_id=&quot;11092&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1992</TotalTime>
  <Words>179</Words>
  <Application>Microsoft Office PowerPoint</Application>
  <PresentationFormat>On-screen Show (4:3)</PresentationFormat>
  <Paragraphs>160</Paragraphs>
  <Slides>18</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Wingdings</vt:lpstr>
      <vt:lpstr>Times New Roman</vt:lpstr>
      <vt:lpstr>Symbol</vt:lpstr>
      <vt:lpstr>Calibri</vt:lpstr>
      <vt:lpstr>Axis</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263</cp:revision>
  <cp:lastPrinted>2013-04-09T18:25:29Z</cp:lastPrinted>
  <dcterms:created xsi:type="dcterms:W3CDTF">2005-04-19T02:46:41Z</dcterms:created>
  <dcterms:modified xsi:type="dcterms:W3CDTF">2019-04-22T19:24:20Z</dcterms:modified>
</cp:coreProperties>
</file>