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878" r:id="rId2"/>
  </p:sldMasterIdLst>
  <p:notesMasterIdLst>
    <p:notesMasterId r:id="rId23"/>
  </p:notesMasterIdLst>
  <p:sldIdLst>
    <p:sldId id="317" r:id="rId3"/>
    <p:sldId id="329" r:id="rId4"/>
    <p:sldId id="297" r:id="rId5"/>
    <p:sldId id="298" r:id="rId6"/>
    <p:sldId id="299" r:id="rId7"/>
    <p:sldId id="300" r:id="rId8"/>
    <p:sldId id="301" r:id="rId9"/>
    <p:sldId id="323" r:id="rId10"/>
    <p:sldId id="304" r:id="rId11"/>
    <p:sldId id="324" r:id="rId12"/>
    <p:sldId id="326" r:id="rId13"/>
    <p:sldId id="325" r:id="rId14"/>
    <p:sldId id="307" r:id="rId15"/>
    <p:sldId id="308" r:id="rId16"/>
    <p:sldId id="309" r:id="rId17"/>
    <p:sldId id="310" r:id="rId18"/>
    <p:sldId id="311" r:id="rId19"/>
    <p:sldId id="312" r:id="rId20"/>
    <p:sldId id="330" r:id="rId21"/>
    <p:sldId id="273" r:id="rId22"/>
  </p:sldIdLst>
  <p:sldSz cx="9144000" cy="6858000" type="screen4x3"/>
  <p:notesSz cx="6858000" cy="9144000"/>
  <p:custDataLst>
    <p:tags r:id="rId24"/>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41" autoAdjust="0"/>
    <p:restoredTop sz="87324" autoAdjust="0"/>
  </p:normalViewPr>
  <p:slideViewPr>
    <p:cSldViewPr>
      <p:cViewPr varScale="1">
        <p:scale>
          <a:sx n="88" d="100"/>
          <a:sy n="88" d="100"/>
        </p:scale>
        <p:origin x="42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0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FA0BB3E6-577D-478F-B01B-5F5A535EB92E}"/>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F7F595A9-6F7E-4EE7-99BA-12411E4BD643}"/>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076" name="Rectangle 4">
            <a:extLst>
              <a:ext uri="{FF2B5EF4-FFF2-40B4-BE49-F238E27FC236}">
                <a16:creationId xmlns:a16="http://schemas.microsoft.com/office/drawing/2014/main" id="{66D73790-E9EE-4DEB-8D4B-71CA20052CF0}"/>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0177C878-76A2-4B08-9DFD-FD71DA30B4E2}"/>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089B1331-51B0-4F31-AC8F-2F5542D7C3FF}"/>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16FE62D3-F6C3-4293-B1F4-40745BE86022}"/>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8E4C9BB-2CA4-47EA-95B1-B0C788EB033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0EA2D042-1E6D-4161-9B5F-595BBCB207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A773031-990A-4E5F-BA59-ADB676E5DB96}" type="slidenum">
              <a:rPr lang="en-US" altLang="en-US" sz="1200" smtClean="0"/>
              <a:pPr/>
              <a:t>1</a:t>
            </a:fld>
            <a:endParaRPr lang="en-US" altLang="en-US" sz="1200"/>
          </a:p>
        </p:txBody>
      </p:sp>
      <p:sp>
        <p:nvSpPr>
          <p:cNvPr id="5123" name="Rectangle 2">
            <a:extLst>
              <a:ext uri="{FF2B5EF4-FFF2-40B4-BE49-F238E27FC236}">
                <a16:creationId xmlns:a16="http://schemas.microsoft.com/office/drawing/2014/main" id="{1D96DF06-E632-4869-854B-C18CC0FE5935}"/>
              </a:ext>
            </a:extLst>
          </p:cNvPr>
          <p:cNvSpPr>
            <a:spLocks noRot="1" noChangeArrowheads="1" noTextEdit="1"/>
          </p:cNvSpPr>
          <p:nvPr>
            <p:ph type="sldImg"/>
          </p:nvPr>
        </p:nvSpPr>
        <p:spPr>
          <a:ln/>
        </p:spPr>
      </p:sp>
      <p:sp>
        <p:nvSpPr>
          <p:cNvPr id="5124" name="Rectangle 3">
            <a:extLst>
              <a:ext uri="{FF2B5EF4-FFF2-40B4-BE49-F238E27FC236}">
                <a16:creationId xmlns:a16="http://schemas.microsoft.com/office/drawing/2014/main" id="{9BB976A0-8086-4156-9A83-B2AFCED3CA2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2158FBAB-8FE8-41A5-900C-1CABEFF0A294}"/>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F785A144-9B5F-45B4-BF94-1D03E87B334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4580" name="Slide Number Placeholder 3">
            <a:extLst>
              <a:ext uri="{FF2B5EF4-FFF2-40B4-BE49-F238E27FC236}">
                <a16:creationId xmlns:a16="http://schemas.microsoft.com/office/drawing/2014/main" id="{1FA1C5C4-4AD4-438F-AE97-70B50B54296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66DD6CF-0F30-43B7-82B6-366EDA3C92CA}" type="slidenum">
              <a:rPr lang="en-US" altLang="en-US" sz="1200" smtClean="0"/>
              <a:pPr/>
              <a:t>11</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F9D1AA6A-7145-4CAA-9787-740103B5247A}"/>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EA2B4760-40A2-4C18-AC0A-48E6625FA0E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6628" name="Slide Number Placeholder 3">
            <a:extLst>
              <a:ext uri="{FF2B5EF4-FFF2-40B4-BE49-F238E27FC236}">
                <a16:creationId xmlns:a16="http://schemas.microsoft.com/office/drawing/2014/main" id="{E3A74D92-1926-4263-94A4-25A4592A38C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7DCB36F-21BC-4635-9A2A-7BE251FFFC54}" type="slidenum">
              <a:rPr lang="en-US" altLang="en-US" sz="1200" smtClean="0"/>
              <a:pPr/>
              <a:t>12</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D0823A80-DBB1-44D4-870F-AB26BA3D933E}"/>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56DC3C6C-3B4C-4C51-86E6-9A2E508E34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p:txBody>
      </p:sp>
      <p:sp>
        <p:nvSpPr>
          <p:cNvPr id="28676" name="Slide Number Placeholder 3">
            <a:extLst>
              <a:ext uri="{FF2B5EF4-FFF2-40B4-BE49-F238E27FC236}">
                <a16:creationId xmlns:a16="http://schemas.microsoft.com/office/drawing/2014/main" id="{DCC33E8B-E2D1-4C2E-BBFE-38955FF7A2A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0883A42-3BA6-4C2D-9990-143C186D52AE}" type="slidenum">
              <a:rPr lang="en-US" altLang="en-US" sz="1200" smtClean="0"/>
              <a:pPr/>
              <a:t>13</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561DC52E-B4DB-462F-94BA-022B7B61E6CB}"/>
              </a:ext>
            </a:extLst>
          </p:cNvPr>
          <p:cNvSpPr>
            <a:spLocks noGrp="1" noRot="1" noChangeAspect="1" noChangeArrowheads="1" noTextEdit="1"/>
          </p:cNvSpPr>
          <p:nvPr>
            <p:ph type="sldImg"/>
          </p:nvPr>
        </p:nvSpPr>
        <p:spPr>
          <a:ln/>
        </p:spPr>
      </p:sp>
      <p:sp>
        <p:nvSpPr>
          <p:cNvPr id="30723" name="Notes Placeholder 2">
            <a:extLst>
              <a:ext uri="{FF2B5EF4-FFF2-40B4-BE49-F238E27FC236}">
                <a16:creationId xmlns:a16="http://schemas.microsoft.com/office/drawing/2014/main" id="{D106BC8D-AB45-4161-9A22-C4B188864BF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0724" name="Slide Number Placeholder 3">
            <a:extLst>
              <a:ext uri="{FF2B5EF4-FFF2-40B4-BE49-F238E27FC236}">
                <a16:creationId xmlns:a16="http://schemas.microsoft.com/office/drawing/2014/main" id="{25FBDB8A-FD2F-4B45-909D-225186B2149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9A4E60B-060C-4192-BABC-81DB269E469B}" type="slidenum">
              <a:rPr lang="en-US" altLang="en-US" sz="1200" smtClean="0"/>
              <a:pPr/>
              <a:t>14</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BCC5EB45-AB47-41D2-B871-7E1270183EF3}"/>
              </a:ext>
            </a:extLst>
          </p:cNvPr>
          <p:cNvSpPr>
            <a:spLocks noGrp="1" noRot="1" noChangeAspect="1" noChangeArrowheads="1" noTextEdit="1"/>
          </p:cNvSpPr>
          <p:nvPr>
            <p:ph type="sldImg"/>
          </p:nvPr>
        </p:nvSpPr>
        <p:spPr>
          <a:ln/>
        </p:spPr>
      </p:sp>
      <p:sp>
        <p:nvSpPr>
          <p:cNvPr id="32771" name="Notes Placeholder 2">
            <a:extLst>
              <a:ext uri="{FF2B5EF4-FFF2-40B4-BE49-F238E27FC236}">
                <a16:creationId xmlns:a16="http://schemas.microsoft.com/office/drawing/2014/main" id="{DCB863CF-6797-4750-B81A-4B2849D8B78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2772" name="Slide Number Placeholder 3">
            <a:extLst>
              <a:ext uri="{FF2B5EF4-FFF2-40B4-BE49-F238E27FC236}">
                <a16:creationId xmlns:a16="http://schemas.microsoft.com/office/drawing/2014/main" id="{B0797F28-8DCC-49E1-A061-545D2523189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32D8903-2B8D-4317-B08F-ECC3542A703E}" type="slidenum">
              <a:rPr lang="en-US" altLang="en-US" sz="1200" smtClean="0"/>
              <a:pPr/>
              <a:t>15</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4334BB24-2E7A-4DEC-B503-EE975A63278E}"/>
              </a:ext>
            </a:extLst>
          </p:cNvPr>
          <p:cNvSpPr>
            <a:spLocks noGrp="1" noRot="1" noChangeAspect="1" noChangeArrowheads="1" noTextEdit="1"/>
          </p:cNvSpPr>
          <p:nvPr>
            <p:ph type="sldImg"/>
          </p:nvPr>
        </p:nvSpPr>
        <p:spPr>
          <a:ln/>
        </p:spPr>
      </p:sp>
      <p:sp>
        <p:nvSpPr>
          <p:cNvPr id="34819" name="Notes Placeholder 2">
            <a:extLst>
              <a:ext uri="{FF2B5EF4-FFF2-40B4-BE49-F238E27FC236}">
                <a16:creationId xmlns:a16="http://schemas.microsoft.com/office/drawing/2014/main" id="{8C7BD7CB-1346-4411-B544-08B03B787AF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4820" name="Slide Number Placeholder 3">
            <a:extLst>
              <a:ext uri="{FF2B5EF4-FFF2-40B4-BE49-F238E27FC236}">
                <a16:creationId xmlns:a16="http://schemas.microsoft.com/office/drawing/2014/main" id="{B700BD5C-6940-405F-B22E-885F2110391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DE6936E-6FBE-4D6C-9CC8-6B646A65DC4B}" type="slidenum">
              <a:rPr lang="en-US" altLang="en-US" sz="1200" smtClean="0"/>
              <a:pPr/>
              <a:t>16</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EF8E970B-8D8F-476C-BC2A-144B5A555A24}"/>
              </a:ext>
            </a:extLst>
          </p:cNvPr>
          <p:cNvSpPr>
            <a:spLocks noGrp="1" noRot="1" noChangeAspect="1" noChangeArrowheads="1" noTextEdit="1"/>
          </p:cNvSpPr>
          <p:nvPr>
            <p:ph type="sldImg"/>
          </p:nvPr>
        </p:nvSpPr>
        <p:spPr>
          <a:ln/>
        </p:spPr>
      </p:sp>
      <p:sp>
        <p:nvSpPr>
          <p:cNvPr id="36867" name="Notes Placeholder 2">
            <a:extLst>
              <a:ext uri="{FF2B5EF4-FFF2-40B4-BE49-F238E27FC236}">
                <a16:creationId xmlns:a16="http://schemas.microsoft.com/office/drawing/2014/main" id="{6108BFB8-E29E-4576-BEF3-6D4571401F9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6868" name="Slide Number Placeholder 3">
            <a:extLst>
              <a:ext uri="{FF2B5EF4-FFF2-40B4-BE49-F238E27FC236}">
                <a16:creationId xmlns:a16="http://schemas.microsoft.com/office/drawing/2014/main" id="{EB46F52D-36E2-45B9-BE99-9999CEA90A1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C511174-44A4-4E75-BA88-1E7EBB7B127A}" type="slidenum">
              <a:rPr lang="en-US" altLang="en-US" sz="1200" smtClean="0"/>
              <a:pPr/>
              <a:t>17</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0CA1E781-9802-4721-ABC7-6CBC93E61407}"/>
              </a:ext>
            </a:extLst>
          </p:cNvPr>
          <p:cNvSpPr>
            <a:spLocks noGrp="1" noRot="1" noChangeAspect="1" noChangeArrowheads="1" noTextEdit="1"/>
          </p:cNvSpPr>
          <p:nvPr>
            <p:ph type="sldImg"/>
          </p:nvPr>
        </p:nvSpPr>
        <p:spPr>
          <a:ln/>
        </p:spPr>
      </p:sp>
      <p:sp>
        <p:nvSpPr>
          <p:cNvPr id="38915" name="Notes Placeholder 2">
            <a:extLst>
              <a:ext uri="{FF2B5EF4-FFF2-40B4-BE49-F238E27FC236}">
                <a16:creationId xmlns:a16="http://schemas.microsoft.com/office/drawing/2014/main" id="{BE2F77C0-16E1-4437-8BC1-80387E858AE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Bloom’s level: Application</a:t>
            </a:r>
          </a:p>
        </p:txBody>
      </p:sp>
      <p:sp>
        <p:nvSpPr>
          <p:cNvPr id="38916" name="Slide Number Placeholder 3">
            <a:extLst>
              <a:ext uri="{FF2B5EF4-FFF2-40B4-BE49-F238E27FC236}">
                <a16:creationId xmlns:a16="http://schemas.microsoft.com/office/drawing/2014/main" id="{CA2F6374-302A-445B-AB26-E4FCC7EE6A4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52C6C32-5FEE-4052-823A-C31DC6AD29AF}" type="slidenum">
              <a:rPr lang="en-US" altLang="en-US" sz="1200" smtClean="0"/>
              <a:pPr/>
              <a:t>18</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134BA0E6-6DE2-4EC0-80FD-E41D3212F8A9}"/>
              </a:ext>
            </a:extLst>
          </p:cNvPr>
          <p:cNvSpPr>
            <a:spLocks noGrp="1" noRot="1" noChangeAspect="1" noChangeArrowheads="1" noTextEdit="1"/>
          </p:cNvSpPr>
          <p:nvPr>
            <p:ph type="sldImg"/>
          </p:nvPr>
        </p:nvSpPr>
        <p:spPr>
          <a:ln/>
        </p:spPr>
      </p:sp>
      <p:sp>
        <p:nvSpPr>
          <p:cNvPr id="40963" name="Notes Placeholder 2">
            <a:extLst>
              <a:ext uri="{FF2B5EF4-FFF2-40B4-BE49-F238E27FC236}">
                <a16:creationId xmlns:a16="http://schemas.microsoft.com/office/drawing/2014/main" id="{FD55ED53-457A-4F75-B94B-E3916B0EC78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Bloom’s level: Application</a:t>
            </a:r>
          </a:p>
        </p:txBody>
      </p:sp>
      <p:sp>
        <p:nvSpPr>
          <p:cNvPr id="40964" name="Slide Number Placeholder 3">
            <a:extLst>
              <a:ext uri="{FF2B5EF4-FFF2-40B4-BE49-F238E27FC236}">
                <a16:creationId xmlns:a16="http://schemas.microsoft.com/office/drawing/2014/main" id="{435F4E7F-3D6F-48A2-91BD-474597CFDE0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A8E2293-53BC-4330-81B0-F456E180B909}" type="slidenum">
              <a:rPr lang="en-US" altLang="en-US" sz="1200" smtClean="0"/>
              <a:pPr/>
              <a:t>19</a:t>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a:extLst>
              <a:ext uri="{FF2B5EF4-FFF2-40B4-BE49-F238E27FC236}">
                <a16:creationId xmlns:a16="http://schemas.microsoft.com/office/drawing/2014/main" id="{E6FDE63E-301F-4048-8B07-E0ECC95B3D5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A086BC8-6138-4978-BAD8-D1E8FDFBA026}" type="slidenum">
              <a:rPr lang="en-US" altLang="en-US" sz="1200" smtClean="0"/>
              <a:pPr/>
              <a:t>20</a:t>
            </a:fld>
            <a:endParaRPr lang="en-US" altLang="en-US" sz="1200"/>
          </a:p>
        </p:txBody>
      </p:sp>
      <p:sp>
        <p:nvSpPr>
          <p:cNvPr id="43011" name="Rectangle 2">
            <a:extLst>
              <a:ext uri="{FF2B5EF4-FFF2-40B4-BE49-F238E27FC236}">
                <a16:creationId xmlns:a16="http://schemas.microsoft.com/office/drawing/2014/main" id="{76071162-2F94-4F81-815E-2851BA0A633E}"/>
              </a:ext>
            </a:extLst>
          </p:cNvPr>
          <p:cNvSpPr>
            <a:spLocks noRot="1" noChangeArrowheads="1" noTextEdit="1"/>
          </p:cNvSpPr>
          <p:nvPr>
            <p:ph type="sldImg"/>
          </p:nvPr>
        </p:nvSpPr>
        <p:spPr>
          <a:ln/>
        </p:spPr>
      </p:sp>
      <p:sp>
        <p:nvSpPr>
          <p:cNvPr id="43012" name="Rectangle 3">
            <a:extLst>
              <a:ext uri="{FF2B5EF4-FFF2-40B4-BE49-F238E27FC236}">
                <a16:creationId xmlns:a16="http://schemas.microsoft.com/office/drawing/2014/main" id="{5118514E-5D21-4EC5-866C-B2E698E1A78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FA9EF293-DCD9-4854-9235-AC798423E056}"/>
              </a:ext>
            </a:extLst>
          </p:cNvPr>
          <p:cNvSpPr>
            <a:spLocks noGrp="1" noRot="1" noChangeAspect="1" noChangeArrowheads="1" noTextEdit="1"/>
          </p:cNvSpPr>
          <p:nvPr>
            <p:ph type="sldImg"/>
          </p:nvPr>
        </p:nvSpPr>
        <p:spPr>
          <a:ln/>
        </p:spPr>
      </p:sp>
      <p:sp>
        <p:nvSpPr>
          <p:cNvPr id="8195" name="Notes Placeholder 2">
            <a:extLst>
              <a:ext uri="{FF2B5EF4-FFF2-40B4-BE49-F238E27FC236}">
                <a16:creationId xmlns:a16="http://schemas.microsoft.com/office/drawing/2014/main" id="{2F42D67A-D81A-459A-9FE9-68AB7DFE392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8196" name="Slide Number Placeholder 3">
            <a:extLst>
              <a:ext uri="{FF2B5EF4-FFF2-40B4-BE49-F238E27FC236}">
                <a16:creationId xmlns:a16="http://schemas.microsoft.com/office/drawing/2014/main" id="{E240A6A4-B859-4FD8-B5AC-E5789DAA9DE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AA9E9AC-A7CC-44A8-AA0C-A1D6BF5C79C7}" type="slidenum">
              <a:rPr lang="en-US" altLang="en-US" sz="1200" smtClean="0"/>
              <a:pPr/>
              <a:t>3</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75624161-72AB-410A-8040-8CF982008219}"/>
              </a:ext>
            </a:extLst>
          </p:cNvPr>
          <p:cNvSpPr>
            <a:spLocks noGrp="1" noRot="1" noChangeAspect="1" noChangeArrowheads="1" noTextEdit="1"/>
          </p:cNvSpPr>
          <p:nvPr>
            <p:ph type="sldImg"/>
          </p:nvPr>
        </p:nvSpPr>
        <p:spPr>
          <a:ln/>
        </p:spPr>
      </p:sp>
      <p:sp>
        <p:nvSpPr>
          <p:cNvPr id="10243" name="Notes Placeholder 2">
            <a:extLst>
              <a:ext uri="{FF2B5EF4-FFF2-40B4-BE49-F238E27FC236}">
                <a16:creationId xmlns:a16="http://schemas.microsoft.com/office/drawing/2014/main" id="{7593E7C8-CBAA-43B4-8C8F-23551D172E7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0244" name="Slide Number Placeholder 3">
            <a:extLst>
              <a:ext uri="{FF2B5EF4-FFF2-40B4-BE49-F238E27FC236}">
                <a16:creationId xmlns:a16="http://schemas.microsoft.com/office/drawing/2014/main" id="{5501793E-D1C7-4695-920B-72164B4B3AD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D08090E-5556-44C0-9F47-227A17E4F3EF}" type="slidenum">
              <a:rPr lang="en-US" altLang="en-US" sz="1200" smtClean="0"/>
              <a:pPr/>
              <a:t>4</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1A809107-E994-4010-AFF0-86F353033008}"/>
              </a:ext>
            </a:extLst>
          </p:cNvPr>
          <p:cNvSpPr>
            <a:spLocks noGrp="1" noRot="1" noChangeAspect="1" noChangeArrowheads="1" noTextEdit="1"/>
          </p:cNvSpPr>
          <p:nvPr>
            <p:ph type="sldImg"/>
          </p:nvPr>
        </p:nvSpPr>
        <p:spPr>
          <a:ln/>
        </p:spPr>
      </p:sp>
      <p:sp>
        <p:nvSpPr>
          <p:cNvPr id="12291" name="Notes Placeholder 2">
            <a:extLst>
              <a:ext uri="{FF2B5EF4-FFF2-40B4-BE49-F238E27FC236}">
                <a16:creationId xmlns:a16="http://schemas.microsoft.com/office/drawing/2014/main" id="{56696B95-CE69-44EA-BCCE-937A7650D1F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2292" name="Slide Number Placeholder 3">
            <a:extLst>
              <a:ext uri="{FF2B5EF4-FFF2-40B4-BE49-F238E27FC236}">
                <a16:creationId xmlns:a16="http://schemas.microsoft.com/office/drawing/2014/main" id="{898B6E62-7338-4A92-B480-073ADE70AC7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69E4ECA-CFD5-423C-9F0F-5A2F53254C65}" type="slidenum">
              <a:rPr lang="en-US" altLang="en-US" sz="1200" smtClean="0"/>
              <a:pPr/>
              <a:t>5</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268FA1B5-9259-47B9-8EE0-DD1A06139489}"/>
              </a:ext>
            </a:extLst>
          </p:cNvPr>
          <p:cNvSpPr>
            <a:spLocks noGrp="1" noRot="1" noChangeAspect="1" noChangeArrowheads="1" noTextEdit="1"/>
          </p:cNvSpPr>
          <p:nvPr>
            <p:ph type="sldImg"/>
          </p:nvPr>
        </p:nvSpPr>
        <p:spPr>
          <a:ln/>
        </p:spPr>
      </p:sp>
      <p:sp>
        <p:nvSpPr>
          <p:cNvPr id="14339" name="Notes Placeholder 2">
            <a:extLst>
              <a:ext uri="{FF2B5EF4-FFF2-40B4-BE49-F238E27FC236}">
                <a16:creationId xmlns:a16="http://schemas.microsoft.com/office/drawing/2014/main" id="{84BA7D44-51CE-4B31-8340-BCAC5D75B8C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4340" name="Slide Number Placeholder 3">
            <a:extLst>
              <a:ext uri="{FF2B5EF4-FFF2-40B4-BE49-F238E27FC236}">
                <a16:creationId xmlns:a16="http://schemas.microsoft.com/office/drawing/2014/main" id="{B432113F-E8E6-40AD-9834-482943DA7C7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C351C43-8B05-4FE1-AF5C-55E1060B9EAB}" type="slidenum">
              <a:rPr lang="en-US" altLang="en-US" sz="1200" smtClean="0"/>
              <a:pPr/>
              <a:t>6</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7898E6FE-1357-4497-A735-1390EE7A2CD4}"/>
              </a:ext>
            </a:extLst>
          </p:cNvPr>
          <p:cNvSpPr>
            <a:spLocks noGrp="1" noRot="1" noChangeAspect="1" noChangeArrowheads="1" noTextEdit="1"/>
          </p:cNvSpPr>
          <p:nvPr>
            <p:ph type="sldImg"/>
          </p:nvPr>
        </p:nvSpPr>
        <p:spPr>
          <a:ln/>
        </p:spPr>
      </p:sp>
      <p:sp>
        <p:nvSpPr>
          <p:cNvPr id="16387" name="Notes Placeholder 2">
            <a:extLst>
              <a:ext uri="{FF2B5EF4-FFF2-40B4-BE49-F238E27FC236}">
                <a16:creationId xmlns:a16="http://schemas.microsoft.com/office/drawing/2014/main" id="{2A4B7389-90C7-4C6B-9F66-7E0FB12482A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6388" name="Slide Number Placeholder 3">
            <a:extLst>
              <a:ext uri="{FF2B5EF4-FFF2-40B4-BE49-F238E27FC236}">
                <a16:creationId xmlns:a16="http://schemas.microsoft.com/office/drawing/2014/main" id="{70061418-6581-4E92-A2BD-954C74D104F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5B13618-FA1E-48F9-9118-EF02BEA8740B}" type="slidenum">
              <a:rPr lang="en-US" altLang="en-US" sz="1200" smtClean="0"/>
              <a:pPr/>
              <a:t>7</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BE74C9C0-A006-493A-A87F-CF2C1791A8D1}"/>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D2D2F9C8-DF1C-4352-BF33-B48F1ECBA4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8436" name="Slide Number Placeholder 3">
            <a:extLst>
              <a:ext uri="{FF2B5EF4-FFF2-40B4-BE49-F238E27FC236}">
                <a16:creationId xmlns:a16="http://schemas.microsoft.com/office/drawing/2014/main" id="{146A87AC-0D2D-4E5C-9104-E4C5655358B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A8645C0-10EF-4ADD-8AC3-DAF900CD30ED}" type="slidenum">
              <a:rPr lang="en-US" altLang="en-US" sz="1200" smtClean="0"/>
              <a:pPr/>
              <a:t>8</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1322B6C3-B9E1-4B22-81B1-F867FC79F622}"/>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F45E0583-A383-40D6-9893-201336219E1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0484" name="Slide Number Placeholder 3">
            <a:extLst>
              <a:ext uri="{FF2B5EF4-FFF2-40B4-BE49-F238E27FC236}">
                <a16:creationId xmlns:a16="http://schemas.microsoft.com/office/drawing/2014/main" id="{E7CD3EA5-E22C-4749-BBC0-400DE8C8B20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A7EBB47-9AE3-48D8-B5DC-5B366494AACE}" type="slidenum">
              <a:rPr lang="en-US" altLang="en-US" sz="1200" smtClean="0"/>
              <a:pPr/>
              <a:t>9</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B1A82FF6-B6F8-4CEE-A72E-1B4B857B7F68}"/>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1A63D813-CD27-4228-BB9D-735DF726515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2532" name="Slide Number Placeholder 3">
            <a:extLst>
              <a:ext uri="{FF2B5EF4-FFF2-40B4-BE49-F238E27FC236}">
                <a16:creationId xmlns:a16="http://schemas.microsoft.com/office/drawing/2014/main" id="{4942AFFA-3EF5-4468-8576-F8C0C84A9E3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87FA6D8-020A-4E46-A944-9FFD908D2DEC}" type="slidenum">
              <a:rPr lang="en-US" altLang="en-US" sz="1200" smtClean="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0C1CD496-D712-4E16-B2B7-3F6DF55F286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EC1D343C-B28E-4610-945E-985A699B227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17C00C62-CF3C-4A45-BBF3-0E7BE016F24A}"/>
              </a:ext>
            </a:extLst>
          </p:cNvPr>
          <p:cNvSpPr>
            <a:spLocks noGrp="1" noChangeArrowheads="1"/>
          </p:cNvSpPr>
          <p:nvPr>
            <p:ph type="sldNum" sz="quarter" idx="12"/>
          </p:nvPr>
        </p:nvSpPr>
        <p:spPr>
          <a:ln/>
        </p:spPr>
        <p:txBody>
          <a:bodyPr/>
          <a:lstStyle>
            <a:lvl1pPr>
              <a:defRPr/>
            </a:lvl1pPr>
          </a:lstStyle>
          <a:p>
            <a:pPr>
              <a:defRPr/>
            </a:pPr>
            <a:fld id="{2F412372-F035-4A2D-8E47-89FA390DAD17}" type="slidenum">
              <a:rPr lang="en-US" altLang="en-US"/>
              <a:pPr>
                <a:defRPr/>
              </a:pPr>
              <a:t>‹#›</a:t>
            </a:fld>
            <a:endParaRPr lang="en-US" altLang="en-US"/>
          </a:p>
        </p:txBody>
      </p:sp>
    </p:spTree>
    <p:extLst>
      <p:ext uri="{BB962C8B-B14F-4D97-AF65-F5344CB8AC3E}">
        <p14:creationId xmlns:p14="http://schemas.microsoft.com/office/powerpoint/2010/main" val="2762054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049601CD-C13B-4720-BEF6-BEED7882E9C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4BFB8EC9-C326-4163-9464-336CC5B2E8F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C6A822D-020E-4C84-9AE1-15BAC694C9AF}"/>
              </a:ext>
            </a:extLst>
          </p:cNvPr>
          <p:cNvSpPr>
            <a:spLocks noGrp="1" noChangeArrowheads="1"/>
          </p:cNvSpPr>
          <p:nvPr>
            <p:ph type="sldNum" sz="quarter" idx="12"/>
          </p:nvPr>
        </p:nvSpPr>
        <p:spPr>
          <a:ln/>
        </p:spPr>
        <p:txBody>
          <a:bodyPr/>
          <a:lstStyle>
            <a:lvl1pPr>
              <a:defRPr/>
            </a:lvl1pPr>
          </a:lstStyle>
          <a:p>
            <a:pPr>
              <a:defRPr/>
            </a:pPr>
            <a:fld id="{68FF52AC-AEA2-46F9-982F-BECE908594AC}" type="slidenum">
              <a:rPr lang="en-US" altLang="en-US"/>
              <a:pPr>
                <a:defRPr/>
              </a:pPr>
              <a:t>‹#›</a:t>
            </a:fld>
            <a:endParaRPr lang="en-US" altLang="en-US"/>
          </a:p>
        </p:txBody>
      </p:sp>
    </p:spTree>
    <p:extLst>
      <p:ext uri="{BB962C8B-B14F-4D97-AF65-F5344CB8AC3E}">
        <p14:creationId xmlns:p14="http://schemas.microsoft.com/office/powerpoint/2010/main" val="20925120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EC7FD-463A-4132-9101-E47B2927D54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257B25E-C6CE-416E-B104-57DAD0A7233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9435396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AA0AD2-E45B-4199-8CAF-91DC00BBD2B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3F24CC9-158E-44EF-8506-6798443B4A1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557824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E9515-3CC2-41DE-99E8-7188DF33D59E}"/>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D69D105-BC43-48A2-BBE3-F8B9672D08DE}"/>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357598025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63E92B-B890-417F-9597-9E20D262D0A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1CA4D45-E033-44ED-93DA-F4A8DC85998B}"/>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683671F-4A2E-462E-B9DD-EEF04E944432}"/>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4965907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BE69B2-4BB5-42A1-8B0A-7938323E41C3}"/>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82EEAA5-D9AF-41E3-8062-BEF35BBBE4ED}"/>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10F12CB-D991-4823-8CFA-623B79206BB4}"/>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85B5332-F073-40AB-9B7F-FD974D384EB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63D2C41-9947-4D1A-B821-C6281BE816D0}"/>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5564836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2C516-3FF4-41AC-83B2-B1C7ADD8219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8036774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746995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9470C-B672-48FD-910B-A1ECA6367535}"/>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B6B069F-A7B7-415D-AE32-2F5A2996FB22}"/>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DF13E44-D3E4-4535-821C-BF426FA09B3C}"/>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90265319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7FCC9-C47A-4E9A-AC2A-D7A5FCE5DC8E}"/>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131ECFB-641C-4578-9A80-850B890E75A0}"/>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a:extLst>
              <a:ext uri="{FF2B5EF4-FFF2-40B4-BE49-F238E27FC236}">
                <a16:creationId xmlns:a16="http://schemas.microsoft.com/office/drawing/2014/main" id="{AE97EC6A-8A17-4777-A284-EA32240D3ADF}"/>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26093504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C7549BDB-A88F-4BD2-B4FE-6F0279E1579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BC2E1F8-AE99-4890-B7C8-421D94B5178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61130FC9-9464-402B-AE2E-B8CC190BA2D8}"/>
              </a:ext>
            </a:extLst>
          </p:cNvPr>
          <p:cNvSpPr>
            <a:spLocks noGrp="1" noChangeArrowheads="1"/>
          </p:cNvSpPr>
          <p:nvPr>
            <p:ph type="sldNum" sz="quarter" idx="12"/>
          </p:nvPr>
        </p:nvSpPr>
        <p:spPr>
          <a:ln/>
        </p:spPr>
        <p:txBody>
          <a:bodyPr/>
          <a:lstStyle>
            <a:lvl1pPr>
              <a:defRPr/>
            </a:lvl1pPr>
          </a:lstStyle>
          <a:p>
            <a:pPr>
              <a:defRPr/>
            </a:pPr>
            <a:fld id="{98CAA031-4AF8-46E7-8689-EA88B0624143}" type="slidenum">
              <a:rPr lang="en-US" altLang="en-US"/>
              <a:pPr>
                <a:defRPr/>
              </a:pPr>
              <a:t>‹#›</a:t>
            </a:fld>
            <a:endParaRPr lang="en-US" altLang="en-US"/>
          </a:p>
        </p:txBody>
      </p:sp>
    </p:spTree>
    <p:extLst>
      <p:ext uri="{BB962C8B-B14F-4D97-AF65-F5344CB8AC3E}">
        <p14:creationId xmlns:p14="http://schemas.microsoft.com/office/powerpoint/2010/main" val="3644077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116E7-9EAF-42DB-B636-4AAECD3613A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F7362C2-111F-4CB9-93BE-846D19DF48C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3785043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F42CE22-5863-4162-A1D7-5163591304C1}"/>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35B9C5D-4FEE-4294-AC4B-AE6BF4FDB3B2}"/>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75603748"/>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743D87BF-B504-4283-ADCE-1027C0F5CC7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C960D91B-D52A-46B4-871F-6A072A6F33A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8D23D3EA-5856-47EE-A829-1E85A95975DF}"/>
              </a:ext>
            </a:extLst>
          </p:cNvPr>
          <p:cNvSpPr>
            <a:spLocks noGrp="1" noChangeArrowheads="1"/>
          </p:cNvSpPr>
          <p:nvPr>
            <p:ph type="sldNum" sz="quarter" idx="12"/>
          </p:nvPr>
        </p:nvSpPr>
        <p:spPr>
          <a:ln/>
        </p:spPr>
        <p:txBody>
          <a:bodyPr/>
          <a:lstStyle>
            <a:lvl1pPr>
              <a:defRPr/>
            </a:lvl1pPr>
          </a:lstStyle>
          <a:p>
            <a:pPr>
              <a:defRPr/>
            </a:pPr>
            <a:fld id="{4F24BA63-38D9-4674-BE02-823A6FF19826}" type="slidenum">
              <a:rPr lang="en-US" altLang="en-US"/>
              <a:pPr>
                <a:defRPr/>
              </a:pPr>
              <a:t>‹#›</a:t>
            </a:fld>
            <a:endParaRPr lang="en-US" altLang="en-US"/>
          </a:p>
        </p:txBody>
      </p:sp>
    </p:spTree>
    <p:extLst>
      <p:ext uri="{BB962C8B-B14F-4D97-AF65-F5344CB8AC3E}">
        <p14:creationId xmlns:p14="http://schemas.microsoft.com/office/powerpoint/2010/main" val="1510314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C362408B-9939-49E7-810F-BF4B9E835B0C}"/>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6C87ACEE-3A7B-448E-8204-EE8B07093DE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90822BD8-541E-4D24-B08E-8FEACB6E9CB3}"/>
              </a:ext>
            </a:extLst>
          </p:cNvPr>
          <p:cNvSpPr>
            <a:spLocks noGrp="1" noChangeArrowheads="1"/>
          </p:cNvSpPr>
          <p:nvPr>
            <p:ph type="sldNum" sz="quarter" idx="12"/>
          </p:nvPr>
        </p:nvSpPr>
        <p:spPr>
          <a:ln/>
        </p:spPr>
        <p:txBody>
          <a:bodyPr/>
          <a:lstStyle>
            <a:lvl1pPr>
              <a:defRPr/>
            </a:lvl1pPr>
          </a:lstStyle>
          <a:p>
            <a:pPr>
              <a:defRPr/>
            </a:pPr>
            <a:fld id="{CF4F69AB-B47D-4F24-9FE0-8F43688B1CA4}" type="slidenum">
              <a:rPr lang="en-US" altLang="en-US"/>
              <a:pPr>
                <a:defRPr/>
              </a:pPr>
              <a:t>‹#›</a:t>
            </a:fld>
            <a:endParaRPr lang="en-US" altLang="en-US"/>
          </a:p>
        </p:txBody>
      </p:sp>
    </p:spTree>
    <p:extLst>
      <p:ext uri="{BB962C8B-B14F-4D97-AF65-F5344CB8AC3E}">
        <p14:creationId xmlns:p14="http://schemas.microsoft.com/office/powerpoint/2010/main" val="18524627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89418FA7-0A72-44B2-9258-EFEB3FAC1B43}"/>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7F2395EA-1228-4B63-98D4-89A6E8814D1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B2764E38-FA1A-46D8-84D8-C12932DB2631}"/>
              </a:ext>
            </a:extLst>
          </p:cNvPr>
          <p:cNvSpPr>
            <a:spLocks noGrp="1" noChangeArrowheads="1"/>
          </p:cNvSpPr>
          <p:nvPr>
            <p:ph type="sldNum" sz="quarter" idx="12"/>
          </p:nvPr>
        </p:nvSpPr>
        <p:spPr>
          <a:ln/>
        </p:spPr>
        <p:txBody>
          <a:bodyPr/>
          <a:lstStyle>
            <a:lvl1pPr>
              <a:defRPr/>
            </a:lvl1pPr>
          </a:lstStyle>
          <a:p>
            <a:pPr>
              <a:defRPr/>
            </a:pPr>
            <a:fld id="{7622AC78-C16F-4B7F-89FF-F1E1C8DE7C9E}" type="slidenum">
              <a:rPr lang="en-US" altLang="en-US"/>
              <a:pPr>
                <a:defRPr/>
              </a:pPr>
              <a:t>‹#›</a:t>
            </a:fld>
            <a:endParaRPr lang="en-US" altLang="en-US"/>
          </a:p>
        </p:txBody>
      </p:sp>
    </p:spTree>
    <p:extLst>
      <p:ext uri="{BB962C8B-B14F-4D97-AF65-F5344CB8AC3E}">
        <p14:creationId xmlns:p14="http://schemas.microsoft.com/office/powerpoint/2010/main" val="1845059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9541F88F-8ED3-45C8-92EF-D9133DC2E8B2}"/>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B041F6B7-3A9E-4FFE-89BE-F22E0D44C43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B4C9A4E3-83ED-4AEE-BC36-8591E93BAEE7}"/>
              </a:ext>
            </a:extLst>
          </p:cNvPr>
          <p:cNvSpPr>
            <a:spLocks noGrp="1" noChangeArrowheads="1"/>
          </p:cNvSpPr>
          <p:nvPr>
            <p:ph type="sldNum" sz="quarter" idx="12"/>
          </p:nvPr>
        </p:nvSpPr>
        <p:spPr>
          <a:ln/>
        </p:spPr>
        <p:txBody>
          <a:bodyPr/>
          <a:lstStyle>
            <a:lvl1pPr>
              <a:defRPr/>
            </a:lvl1pPr>
          </a:lstStyle>
          <a:p>
            <a:pPr>
              <a:defRPr/>
            </a:pPr>
            <a:fld id="{0CDAA9A0-7CB7-4A05-9F15-0D4165D6A09D}" type="slidenum">
              <a:rPr lang="en-US" altLang="en-US"/>
              <a:pPr>
                <a:defRPr/>
              </a:pPr>
              <a:t>‹#›</a:t>
            </a:fld>
            <a:endParaRPr lang="en-US" altLang="en-US"/>
          </a:p>
        </p:txBody>
      </p:sp>
    </p:spTree>
    <p:extLst>
      <p:ext uri="{BB962C8B-B14F-4D97-AF65-F5344CB8AC3E}">
        <p14:creationId xmlns:p14="http://schemas.microsoft.com/office/powerpoint/2010/main" val="32720599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1E24F32E-AB79-42C6-B4A7-F347D9245B2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4E35D162-B052-41BB-B818-BD18FC1FD4A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A1EDB21B-850F-44DD-BDC2-6AD6EB292278}"/>
              </a:ext>
            </a:extLst>
          </p:cNvPr>
          <p:cNvSpPr>
            <a:spLocks noGrp="1" noChangeArrowheads="1"/>
          </p:cNvSpPr>
          <p:nvPr>
            <p:ph type="sldNum" sz="quarter" idx="12"/>
          </p:nvPr>
        </p:nvSpPr>
        <p:spPr>
          <a:ln/>
        </p:spPr>
        <p:txBody>
          <a:bodyPr/>
          <a:lstStyle>
            <a:lvl1pPr>
              <a:defRPr/>
            </a:lvl1pPr>
          </a:lstStyle>
          <a:p>
            <a:pPr>
              <a:defRPr/>
            </a:pPr>
            <a:fld id="{4A58A8A0-747A-43F1-B63C-FA0556B99DF5}" type="slidenum">
              <a:rPr lang="en-US" altLang="en-US"/>
              <a:pPr>
                <a:defRPr/>
              </a:pPr>
              <a:t>‹#›</a:t>
            </a:fld>
            <a:endParaRPr lang="en-US" altLang="en-US"/>
          </a:p>
        </p:txBody>
      </p:sp>
    </p:spTree>
    <p:extLst>
      <p:ext uri="{BB962C8B-B14F-4D97-AF65-F5344CB8AC3E}">
        <p14:creationId xmlns:p14="http://schemas.microsoft.com/office/powerpoint/2010/main" val="1633620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6C40B27C-C45A-4A08-9700-48BBD4273DC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AA36AE85-2B52-4460-BE1E-A2C8135A36A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2B1FA49E-F8F8-4129-A514-10F57EB3B88C}"/>
              </a:ext>
            </a:extLst>
          </p:cNvPr>
          <p:cNvSpPr>
            <a:spLocks noGrp="1" noChangeArrowheads="1"/>
          </p:cNvSpPr>
          <p:nvPr>
            <p:ph type="sldNum" sz="quarter" idx="12"/>
          </p:nvPr>
        </p:nvSpPr>
        <p:spPr>
          <a:ln/>
        </p:spPr>
        <p:txBody>
          <a:bodyPr/>
          <a:lstStyle>
            <a:lvl1pPr>
              <a:defRPr/>
            </a:lvl1pPr>
          </a:lstStyle>
          <a:p>
            <a:pPr>
              <a:defRPr/>
            </a:pPr>
            <a:fld id="{86242E34-ADD1-4F5B-A587-8E1DA5DFDCE6}" type="slidenum">
              <a:rPr lang="en-US" altLang="en-US"/>
              <a:pPr>
                <a:defRPr/>
              </a:pPr>
              <a:t>‹#›</a:t>
            </a:fld>
            <a:endParaRPr lang="en-US" altLang="en-US"/>
          </a:p>
        </p:txBody>
      </p:sp>
    </p:spTree>
    <p:extLst>
      <p:ext uri="{BB962C8B-B14F-4D97-AF65-F5344CB8AC3E}">
        <p14:creationId xmlns:p14="http://schemas.microsoft.com/office/powerpoint/2010/main" val="18566434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BDF1E4DC-5C9A-4118-AAC7-289B4320DB5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4A358967-4A8C-4D66-8E26-99D006F560C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102A02F4-B97C-453E-94AD-71C51B728AAC}"/>
              </a:ext>
            </a:extLst>
          </p:cNvPr>
          <p:cNvSpPr>
            <a:spLocks noGrp="1" noChangeArrowheads="1"/>
          </p:cNvSpPr>
          <p:nvPr>
            <p:ph type="sldNum" sz="quarter" idx="12"/>
          </p:nvPr>
        </p:nvSpPr>
        <p:spPr>
          <a:ln/>
        </p:spPr>
        <p:txBody>
          <a:bodyPr/>
          <a:lstStyle>
            <a:lvl1pPr>
              <a:defRPr/>
            </a:lvl1pPr>
          </a:lstStyle>
          <a:p>
            <a:pPr>
              <a:defRPr/>
            </a:pPr>
            <a:fld id="{8A3E1158-69C4-41F9-8E6A-711ED23514D2}" type="slidenum">
              <a:rPr lang="en-US" altLang="en-US"/>
              <a:pPr>
                <a:defRPr/>
              </a:pPr>
              <a:t>‹#›</a:t>
            </a:fld>
            <a:endParaRPr lang="en-US" altLang="en-US"/>
          </a:p>
        </p:txBody>
      </p:sp>
    </p:spTree>
    <p:extLst>
      <p:ext uri="{BB962C8B-B14F-4D97-AF65-F5344CB8AC3E}">
        <p14:creationId xmlns:p14="http://schemas.microsoft.com/office/powerpoint/2010/main" val="2464689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7462F05F-0B97-44D7-8DE6-7C0D1531923E}"/>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1862D52E-F5B3-422D-B501-951B5F80307F}"/>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4C1C3FFB-34C0-4482-A8E3-4555DE50E302}"/>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EC5C66F4-87E2-4081-8D6C-97FBA38D01A4}"/>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0F067F3D-26C2-4509-846B-C3F44968F422}"/>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5E7438B5-59D0-4743-8D71-64AB4E4DC83E}"/>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3652E80C-D221-406E-BE18-DCE5638E0B98}"/>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pPr>
              <a:defRPr/>
            </a:pPr>
            <a:fld id="{C4505C30-93DA-40EA-BFC1-23036CE5490D}" type="slidenum">
              <a:rPr lang="en-US" altLang="en-US"/>
              <a:pPr>
                <a:defRPr/>
              </a:pPr>
              <a:t>‹#›</a:t>
            </a:fld>
            <a:endParaRPr lang="en-US" altLang="en-US"/>
          </a:p>
        </p:txBody>
      </p:sp>
      <p:sp>
        <p:nvSpPr>
          <p:cNvPr id="1033" name="Freeform 9">
            <a:extLst>
              <a:ext uri="{FF2B5EF4-FFF2-40B4-BE49-F238E27FC236}">
                <a16:creationId xmlns:a16="http://schemas.microsoft.com/office/drawing/2014/main" id="{106F0338-CD92-46B4-A9EF-297AA308AF33}"/>
              </a:ext>
            </a:extLst>
          </p:cNvPr>
          <p:cNvSpPr>
            <a:spLocks noChangeArrowheads="1"/>
          </p:cNvSpPr>
          <p:nvPr/>
        </p:nvSpPr>
        <p:spPr bwMode="auto">
          <a:xfrm>
            <a:off x="838200" y="561975"/>
            <a:ext cx="152400" cy="1066800"/>
          </a:xfrm>
          <a:custGeom>
            <a:avLst/>
            <a:gdLst>
              <a:gd name="T0" fmla="*/ 152400 w 1000"/>
              <a:gd name="T1" fmla="*/ 1066800 h 1000"/>
              <a:gd name="T2" fmla="*/ 0 w 1000"/>
              <a:gd name="T3" fmla="*/ 1066800 h 1000"/>
              <a:gd name="T4" fmla="*/ 0 w 1000"/>
              <a:gd name="T5" fmla="*/ 0 h 1000"/>
              <a:gd name="T6" fmla="*/ 15240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106B6FE0-40E9-4C24-BB19-B5F3F6F1AC9E}"/>
              </a:ext>
            </a:extLst>
          </p:cNvPr>
          <p:cNvSpPr>
            <a:spLocks noChangeArrowheads="1"/>
          </p:cNvSpPr>
          <p:nvPr/>
        </p:nvSpPr>
        <p:spPr bwMode="auto">
          <a:xfrm>
            <a:off x="8262938" y="269875"/>
            <a:ext cx="152400" cy="1073150"/>
          </a:xfrm>
          <a:custGeom>
            <a:avLst/>
            <a:gdLst>
              <a:gd name="T0" fmla="*/ 0 w 1000"/>
              <a:gd name="T1" fmla="*/ 0 h 1000"/>
              <a:gd name="T2" fmla="*/ 152400 w 1000"/>
              <a:gd name="T3" fmla="*/ 0 h 1000"/>
              <a:gd name="T4" fmla="*/ 152400 w 1000"/>
              <a:gd name="T5" fmla="*/ 1073150 h 1000"/>
              <a:gd name="T6" fmla="*/ 0 w 1000"/>
              <a:gd name="T7" fmla="*/ 107315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5" r:id="rId7"/>
    <p:sldLayoutId id="2147483886" r:id="rId8"/>
    <p:sldLayoutId id="2147483887" r:id="rId9"/>
    <p:sldLayoutId id="2147483888"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E5B6262C-2D7E-4C02-9823-71B124DB63ED}"/>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4C7EF634-6998-484E-BED1-5687F5486917}"/>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A53C07BF-9955-46A6-A843-F5F88DBBF886}"/>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3" name="Picture 3" descr="MHE-red-RGB-email-logo.png">
            <a:extLst>
              <a:ext uri="{FF2B5EF4-FFF2-40B4-BE49-F238E27FC236}">
                <a16:creationId xmlns:a16="http://schemas.microsoft.com/office/drawing/2014/main" id="{08DA6E1F-DB0A-4BD4-8E70-58F0E8DE866A}"/>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23C5B99B-28E1-4BA8-85F6-329695F6D99E}"/>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defRPr/>
            </a:pPr>
            <a:fld id="{DBA07DAD-8DCD-4732-BCF3-97568A7FBEEE}" type="slidenum">
              <a:rPr lang="en-US" altLang="en-US" sz="900" smtClean="0">
                <a:solidFill>
                  <a:srgbClr val="000000"/>
                </a:solidFill>
              </a:rPr>
              <a:pPr algn="r">
                <a:spcBef>
                  <a:spcPct val="50000"/>
                </a:spcBef>
                <a:defRPr/>
              </a:pPr>
              <a:t>‹#›</a:t>
            </a:fld>
            <a:endParaRPr lang="en-US" altLang="en-US" sz="900">
              <a:solidFill>
                <a:srgbClr val="000000"/>
              </a:solidFill>
            </a:endParaRPr>
          </a:p>
        </p:txBody>
      </p:sp>
      <p:sp>
        <p:nvSpPr>
          <p:cNvPr id="1026" name="Rectangle 4">
            <a:extLst>
              <a:ext uri="{FF2B5EF4-FFF2-40B4-BE49-F238E27FC236}">
                <a16:creationId xmlns:a16="http://schemas.microsoft.com/office/drawing/2014/main" id="{02993714-F162-4537-9FD4-B94BA974828A}"/>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0E4E4D47-1F5D-4922-96D7-F2E7F08FB63B}"/>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ransition/>
  <p:txStyles>
    <p:titleStyle>
      <a:lvl1pPr algn="l" rtl="0" eaLnBrk="0" fontAlgn="base" hangingPunct="0">
        <a:spcBef>
          <a:spcPct val="0"/>
        </a:spcBef>
        <a:spcAft>
          <a:spcPct val="0"/>
        </a:spcAft>
        <a:defRPr sz="2400" b="1" kern="1200">
          <a:solidFill>
            <a:srgbClr val="FF0000"/>
          </a:solidFill>
          <a:latin typeface="+mj-lt"/>
          <a:ea typeface="+mj-ea"/>
          <a:cs typeface="+mj-cs"/>
        </a:defRPr>
      </a:lvl1pPr>
      <a:lvl2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eaLnBrk="0" fontAlgn="base" hangingPunct="0">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eaLnBrk="0" fontAlgn="base" hangingPunct="0">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4">
            <a:extLst>
              <a:ext uri="{FF2B5EF4-FFF2-40B4-BE49-F238E27FC236}">
                <a16:creationId xmlns:a16="http://schemas.microsoft.com/office/drawing/2014/main" id="{E1780997-5DEF-482F-ADB8-95C9C79989DF}"/>
              </a:ext>
            </a:extLst>
          </p:cNvPr>
          <p:cNvSpPr txBox="1">
            <a:spLocks noChangeArrowheads="1"/>
          </p:cNvSpPr>
          <p:nvPr/>
        </p:nvSpPr>
        <p:spPr bwMode="auto">
          <a:xfrm>
            <a:off x="76200" y="6527800"/>
            <a:ext cx="88392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US" sz="1000" i="1" dirty="0"/>
              <a:t>Copyright © 2020 McGraw-Hill Education. All rights reserved. No reproduction or distribution without the prior written consent of McGraw-Hill Education</a:t>
            </a:r>
            <a:r>
              <a:rPr lang="en-US" altLang="en-US" sz="1000" dirty="0"/>
              <a:t>.</a:t>
            </a:r>
          </a:p>
        </p:txBody>
      </p:sp>
      <p:sp>
        <p:nvSpPr>
          <p:cNvPr id="4099" name="Title 2">
            <a:extLst>
              <a:ext uri="{FF2B5EF4-FFF2-40B4-BE49-F238E27FC236}">
                <a16:creationId xmlns:a16="http://schemas.microsoft.com/office/drawing/2014/main" id="{58A1AB42-C1A4-47C9-AC33-B6110013FA1C}"/>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US" altLang="en-US" sz="5400" b="1"/>
              <a:t>Biology</a:t>
            </a:r>
            <a:endParaRPr lang="en-US" altLang="en-US" sz="3600" b="1"/>
          </a:p>
        </p:txBody>
      </p:sp>
      <p:sp>
        <p:nvSpPr>
          <p:cNvPr id="4100" name="Text Box 9">
            <a:extLst>
              <a:ext uri="{FF2B5EF4-FFF2-40B4-BE49-F238E27FC236}">
                <a16:creationId xmlns:a16="http://schemas.microsoft.com/office/drawing/2014/main" id="{2DCB6769-D10A-4228-86FB-19B1EC846FEB}"/>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Genetics of Viruses &amp; Bacteria</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Clicker Questions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55DE6157-1425-4AE2-8778-E8AAD909C1A2}"/>
              </a:ext>
            </a:extLst>
          </p:cNvPr>
          <p:cNvSpPr>
            <a:spLocks noGrp="1" noChangeArrowheads="1"/>
          </p:cNvSpPr>
          <p:nvPr>
            <p:ph type="title"/>
          </p:nvPr>
        </p:nvSpPr>
        <p:spPr/>
        <p:txBody>
          <a:bodyPr/>
          <a:lstStyle/>
          <a:p>
            <a:pPr eaLnBrk="1" hangingPunct="1"/>
            <a:r>
              <a:rPr lang="en-US" altLang="en-US"/>
              <a:t>Question 8</a:t>
            </a:r>
          </a:p>
        </p:txBody>
      </p:sp>
      <p:sp>
        <p:nvSpPr>
          <p:cNvPr id="11267" name="Rectangle 6">
            <a:extLst>
              <a:ext uri="{FF2B5EF4-FFF2-40B4-BE49-F238E27FC236}">
                <a16:creationId xmlns:a16="http://schemas.microsoft.com/office/drawing/2014/main" id="{1DC34736-38B3-468B-BEF3-F420792CC005}"/>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Bovine spongiform encephalitis is an incurable disease that is caused by a – </a:t>
            </a:r>
          </a:p>
          <a:p>
            <a:pPr marL="1368425" lvl="2" indent="-514350">
              <a:buFont typeface="+mj-lt"/>
              <a:buAutoNum type="alphaLcPeriod"/>
              <a:defRPr/>
            </a:pPr>
            <a:r>
              <a:rPr lang="en-US" dirty="0"/>
              <a:t>Virus</a:t>
            </a:r>
          </a:p>
          <a:p>
            <a:pPr marL="1368425" lvl="2" indent="-514350">
              <a:buFont typeface="+mj-lt"/>
              <a:buAutoNum type="alphaLcPeriod"/>
              <a:defRPr/>
            </a:pPr>
            <a:r>
              <a:rPr lang="en-US" dirty="0" err="1"/>
              <a:t>Viroid</a:t>
            </a:r>
            <a:endParaRPr lang="en-US" dirty="0"/>
          </a:p>
          <a:p>
            <a:pPr marL="1368425" lvl="2" indent="-514350">
              <a:buFont typeface="+mj-lt"/>
              <a:buAutoNum type="alphaLcPeriod"/>
              <a:defRPr/>
            </a:pPr>
            <a:r>
              <a:rPr lang="en-US" dirty="0"/>
              <a:t>Bacteria</a:t>
            </a:r>
          </a:p>
          <a:p>
            <a:pPr marL="1368425" lvl="2" indent="-514350">
              <a:buFont typeface="+mj-lt"/>
              <a:buAutoNum type="alphaLcPeriod"/>
              <a:defRPr/>
            </a:pPr>
            <a:r>
              <a:rPr lang="en-US" dirty="0"/>
              <a:t>Yeast</a:t>
            </a:r>
          </a:p>
          <a:p>
            <a:pPr marL="1368425" lvl="2" indent="-514350">
              <a:buFont typeface="+mj-lt"/>
              <a:buAutoNum type="alphaLcPeriod"/>
              <a:defRPr/>
            </a:pPr>
            <a:r>
              <a:rPr lang="en-US" dirty="0" err="1">
                <a:ea typeface="+mn-ea"/>
                <a:cs typeface="+mn-cs"/>
              </a:rPr>
              <a:t>Prion</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24448E1C-E088-4113-B13B-EE56DFC3282B}"/>
              </a:ext>
            </a:extLst>
          </p:cNvPr>
          <p:cNvSpPr>
            <a:spLocks noGrp="1" noChangeArrowheads="1"/>
          </p:cNvSpPr>
          <p:nvPr>
            <p:ph type="title"/>
          </p:nvPr>
        </p:nvSpPr>
        <p:spPr/>
        <p:txBody>
          <a:bodyPr/>
          <a:lstStyle/>
          <a:p>
            <a:pPr eaLnBrk="1" hangingPunct="1"/>
            <a:r>
              <a:rPr lang="en-US" altLang="en-US"/>
              <a:t>Question 9</a:t>
            </a:r>
          </a:p>
        </p:txBody>
      </p:sp>
      <p:sp>
        <p:nvSpPr>
          <p:cNvPr id="11267" name="Rectangle 6">
            <a:extLst>
              <a:ext uri="{FF2B5EF4-FFF2-40B4-BE49-F238E27FC236}">
                <a16:creationId xmlns:a16="http://schemas.microsoft.com/office/drawing/2014/main" id="{41DDE040-5121-4369-B775-E52E2AEC0839}"/>
              </a:ext>
            </a:extLst>
          </p:cNvPr>
          <p:cNvSpPr>
            <a:spLocks noGrp="1" noChangeArrowheads="1"/>
          </p:cNvSpPr>
          <p:nvPr>
            <p:ph type="body" idx="1"/>
          </p:nvPr>
        </p:nvSpPr>
        <p:spPr>
          <a:xfrm>
            <a:off x="990600" y="1676400"/>
            <a:ext cx="7661275" cy="4114800"/>
          </a:xfrm>
        </p:spPr>
        <p:txBody>
          <a:bodyPr/>
          <a:lstStyle/>
          <a:p>
            <a:pPr>
              <a:buFont typeface="Wingdings" panose="05000000000000000000" pitchFamily="2" charset="2"/>
              <a:buNone/>
              <a:defRPr/>
            </a:pPr>
            <a:r>
              <a:rPr lang="en-US" sz="2400" dirty="0"/>
              <a:t>	In addition to the circular chromosome bacteria often have small </a:t>
            </a:r>
            <a:r>
              <a:rPr lang="en-US" sz="2400" dirty="0" err="1"/>
              <a:t>extrachromosomal</a:t>
            </a:r>
            <a:r>
              <a:rPr lang="en-US" sz="2400" dirty="0"/>
              <a:t> rings of DNA called – </a:t>
            </a:r>
          </a:p>
          <a:p>
            <a:pPr marL="1368425" lvl="2" indent="-514350">
              <a:buFont typeface="+mj-lt"/>
              <a:buAutoNum type="alphaLcPeriod"/>
              <a:defRPr/>
            </a:pPr>
            <a:r>
              <a:rPr lang="en-US" dirty="0"/>
              <a:t>Plasmids</a:t>
            </a:r>
          </a:p>
          <a:p>
            <a:pPr marL="1368425" lvl="2" indent="-514350">
              <a:buFont typeface="+mj-lt"/>
              <a:buAutoNum type="alphaLcPeriod"/>
              <a:defRPr/>
            </a:pPr>
            <a:r>
              <a:rPr lang="en-US" dirty="0" err="1"/>
              <a:t>Endospores</a:t>
            </a:r>
            <a:endParaRPr lang="en-US" dirty="0"/>
          </a:p>
          <a:p>
            <a:pPr marL="1368425" lvl="2" indent="-514350">
              <a:buFont typeface="+mj-lt"/>
              <a:buAutoNum type="alphaLcPeriod"/>
              <a:defRPr/>
            </a:pPr>
            <a:r>
              <a:rPr lang="en-US" dirty="0"/>
              <a:t>Inclusions</a:t>
            </a:r>
          </a:p>
          <a:p>
            <a:pPr marL="1368425" lvl="2" indent="-514350">
              <a:buFont typeface="+mj-lt"/>
              <a:buAutoNum type="alphaLcPeriod"/>
              <a:defRPr/>
            </a:pPr>
            <a:r>
              <a:rPr lang="en-US" dirty="0"/>
              <a:t>Plastids</a:t>
            </a:r>
          </a:p>
          <a:p>
            <a:pPr marL="1368425" lvl="2" indent="-514350">
              <a:buFont typeface="+mj-lt"/>
              <a:buAutoNum type="alphaLcPeriod"/>
              <a:defRPr/>
            </a:pPr>
            <a:r>
              <a:rPr lang="en-US" dirty="0" err="1">
                <a:ea typeface="+mn-ea"/>
                <a:cs typeface="+mn-cs"/>
              </a:rPr>
              <a:t>Helicase</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D1FF0AFE-9973-42C8-B328-5CC3CAC52DD8}"/>
              </a:ext>
            </a:extLst>
          </p:cNvPr>
          <p:cNvSpPr>
            <a:spLocks noGrp="1" noChangeArrowheads="1"/>
          </p:cNvSpPr>
          <p:nvPr>
            <p:ph type="title"/>
          </p:nvPr>
        </p:nvSpPr>
        <p:spPr/>
        <p:txBody>
          <a:bodyPr/>
          <a:lstStyle/>
          <a:p>
            <a:pPr eaLnBrk="1" hangingPunct="1"/>
            <a:r>
              <a:rPr lang="en-US" altLang="en-US"/>
              <a:t>Question 10</a:t>
            </a:r>
          </a:p>
        </p:txBody>
      </p:sp>
      <p:sp>
        <p:nvSpPr>
          <p:cNvPr id="25603" name="Rectangle 6">
            <a:extLst>
              <a:ext uri="{FF2B5EF4-FFF2-40B4-BE49-F238E27FC236}">
                <a16:creationId xmlns:a16="http://schemas.microsoft.com/office/drawing/2014/main" id="{8ACA5D73-787C-45FA-BE36-9B97032A71B5}"/>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Bacterial genes being transferred by a virus is termed – </a:t>
            </a:r>
          </a:p>
          <a:p>
            <a:pPr marL="1368425" lvl="2" indent="-514350">
              <a:buFont typeface="Arial" panose="020B0604020202020204" pitchFamily="34" charset="0"/>
              <a:buAutoNum type="alphaLcPeriod"/>
            </a:pPr>
            <a:r>
              <a:rPr lang="en-US" altLang="en-US"/>
              <a:t>Transformation</a:t>
            </a:r>
          </a:p>
          <a:p>
            <a:pPr marL="1368425" lvl="2" indent="-514350">
              <a:buFont typeface="Arial" panose="020B0604020202020204" pitchFamily="34" charset="0"/>
              <a:buAutoNum type="alphaLcPeriod"/>
            </a:pPr>
            <a:r>
              <a:rPr lang="en-US" altLang="en-US"/>
              <a:t>Conjugation</a:t>
            </a:r>
          </a:p>
          <a:p>
            <a:pPr marL="1368425" lvl="2" indent="-514350">
              <a:buFont typeface="Arial" panose="020B0604020202020204" pitchFamily="34" charset="0"/>
              <a:buAutoNum type="alphaLcPeriod"/>
            </a:pPr>
            <a:r>
              <a:rPr lang="en-US" altLang="en-US"/>
              <a:t>Transduction</a:t>
            </a:r>
          </a:p>
          <a:p>
            <a:pPr marL="1368425" lvl="2" indent="-514350">
              <a:buFont typeface="Arial" panose="020B0604020202020204" pitchFamily="34" charset="0"/>
              <a:buAutoNum type="alphaLcPeriod"/>
            </a:pPr>
            <a:r>
              <a:rPr lang="en-US" altLang="en-US"/>
              <a:t>Contamination</a:t>
            </a:r>
          </a:p>
          <a:p>
            <a:pPr marL="1368425" lvl="2" indent="-514350">
              <a:buFont typeface="Arial" panose="020B0604020202020204" pitchFamily="34" charset="0"/>
              <a:buAutoNum type="alphaLcPeriod"/>
            </a:pPr>
            <a:r>
              <a:rPr lang="en-US" altLang="en-US"/>
              <a:t>Transmutation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AF801380-9B4F-494D-87F0-D7267EF9223B}"/>
              </a:ext>
            </a:extLst>
          </p:cNvPr>
          <p:cNvSpPr>
            <a:spLocks noGrp="1" noChangeArrowheads="1"/>
          </p:cNvSpPr>
          <p:nvPr>
            <p:ph type="title"/>
          </p:nvPr>
        </p:nvSpPr>
        <p:spPr/>
        <p:txBody>
          <a:bodyPr/>
          <a:lstStyle/>
          <a:p>
            <a:pPr eaLnBrk="1" hangingPunct="1"/>
            <a:r>
              <a:rPr lang="en-US" altLang="en-US"/>
              <a:t>Question 11</a:t>
            </a:r>
          </a:p>
        </p:txBody>
      </p:sp>
      <p:sp>
        <p:nvSpPr>
          <p:cNvPr id="27651" name="Rectangle 6">
            <a:extLst>
              <a:ext uri="{FF2B5EF4-FFF2-40B4-BE49-F238E27FC236}">
                <a16:creationId xmlns:a16="http://schemas.microsoft.com/office/drawing/2014/main" id="{768A62A5-B104-4CE6-B95A-BD011FDA1A00}"/>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pPr>
            <a:r>
              <a:rPr lang="en-US" altLang="en-US" sz="2400"/>
              <a:t>	A naturally competent bacterium can do the following:</a:t>
            </a:r>
          </a:p>
          <a:p>
            <a:pPr marL="1368425" lvl="2" indent="-514350">
              <a:buFont typeface="Arial" panose="020B0604020202020204" pitchFamily="34" charset="0"/>
              <a:buAutoNum type="alphaLcPeriod"/>
            </a:pPr>
            <a:r>
              <a:rPr lang="en-US" altLang="en-US"/>
              <a:t>Reproduce sexually</a:t>
            </a:r>
          </a:p>
          <a:p>
            <a:pPr marL="1368425" lvl="2" indent="-514350">
              <a:buFont typeface="Arial" panose="020B0604020202020204" pitchFamily="34" charset="0"/>
              <a:buAutoNum type="alphaLcPeriod"/>
            </a:pPr>
            <a:r>
              <a:rPr lang="en-US" altLang="en-US"/>
              <a:t>Bind and uptake DNA fragments</a:t>
            </a:r>
          </a:p>
          <a:p>
            <a:pPr marL="1368425" lvl="2" indent="-514350">
              <a:buFont typeface="Arial" panose="020B0604020202020204" pitchFamily="34" charset="0"/>
              <a:buAutoNum type="alphaLcPeriod"/>
            </a:pPr>
            <a:r>
              <a:rPr lang="en-US" altLang="en-US"/>
              <a:t>Form a sex pilus</a:t>
            </a:r>
          </a:p>
          <a:p>
            <a:pPr marL="1368425" lvl="2" indent="-514350">
              <a:buFont typeface="Arial" panose="020B0604020202020204" pitchFamily="34" charset="0"/>
              <a:buAutoNum type="alphaLcPeriod"/>
            </a:pPr>
            <a:r>
              <a:rPr lang="en-US" altLang="en-US"/>
              <a:t>Reproduce via genetic exchange with other bacteria</a:t>
            </a:r>
          </a:p>
          <a:p>
            <a:pPr marL="1368425" lvl="2" indent="-514350">
              <a:buFont typeface="Arial" panose="020B0604020202020204" pitchFamily="34" charset="0"/>
              <a:buAutoNum type="alphaLcPeriod"/>
            </a:pPr>
            <a:r>
              <a:rPr lang="en-US" altLang="en-US"/>
              <a:t>Resist antibiotics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D02D097C-AE90-4EEA-AB09-E8848020756A}"/>
              </a:ext>
            </a:extLst>
          </p:cNvPr>
          <p:cNvSpPr>
            <a:spLocks noGrp="1" noChangeArrowheads="1"/>
          </p:cNvSpPr>
          <p:nvPr>
            <p:ph type="title"/>
          </p:nvPr>
        </p:nvSpPr>
        <p:spPr/>
        <p:txBody>
          <a:bodyPr/>
          <a:lstStyle/>
          <a:p>
            <a:pPr eaLnBrk="1" hangingPunct="1"/>
            <a:r>
              <a:rPr lang="en-US" altLang="en-US"/>
              <a:t>Question 12</a:t>
            </a:r>
          </a:p>
        </p:txBody>
      </p:sp>
      <p:sp>
        <p:nvSpPr>
          <p:cNvPr id="29699" name="Rectangle 6">
            <a:extLst>
              <a:ext uri="{FF2B5EF4-FFF2-40B4-BE49-F238E27FC236}">
                <a16:creationId xmlns:a16="http://schemas.microsoft.com/office/drawing/2014/main" id="{1CA189A7-CB80-4A88-BB92-A589888E33AA}"/>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If an F+ </a:t>
            </a:r>
            <a:r>
              <a:rPr lang="en-US" altLang="en-US" sz="2400" i="1"/>
              <a:t>E. Coli</a:t>
            </a:r>
            <a:r>
              <a:rPr lang="en-US" altLang="en-US" sz="2400"/>
              <a:t> is introduced into a colony of F- </a:t>
            </a:r>
            <a:r>
              <a:rPr lang="en-US" altLang="en-US" sz="2400" i="1"/>
              <a:t>E. Coli</a:t>
            </a:r>
            <a:r>
              <a:rPr lang="en-US" altLang="en-US" sz="2400"/>
              <a:t>, what would eventually happen?</a:t>
            </a:r>
          </a:p>
          <a:p>
            <a:pPr marL="1368425" lvl="2" indent="-514350">
              <a:buFont typeface="Arial" panose="020B0604020202020204" pitchFamily="34" charset="0"/>
              <a:buAutoNum type="alphaLcPeriod"/>
            </a:pPr>
            <a:r>
              <a:rPr lang="en-US" altLang="en-US"/>
              <a:t>Most of the bacteria would become antibiotic resistant</a:t>
            </a:r>
          </a:p>
          <a:p>
            <a:pPr marL="1368425" lvl="2" indent="-514350">
              <a:buFont typeface="Arial" panose="020B0604020202020204" pitchFamily="34" charset="0"/>
              <a:buAutoNum type="alphaLcPeriod"/>
            </a:pPr>
            <a:r>
              <a:rPr lang="en-US" altLang="en-US"/>
              <a:t>Most of the bacteria would contain only plasmids</a:t>
            </a:r>
          </a:p>
          <a:p>
            <a:pPr marL="1368425" lvl="2" indent="-514350">
              <a:buFont typeface="Arial" panose="020B0604020202020204" pitchFamily="34" charset="0"/>
              <a:buAutoNum type="alphaLcPeriod"/>
            </a:pPr>
            <a:r>
              <a:rPr lang="en-US" altLang="en-US"/>
              <a:t>Most of the bacteria could form a sex pilus</a:t>
            </a:r>
          </a:p>
          <a:p>
            <a:pPr marL="1368425" lvl="2" indent="-514350">
              <a:buFont typeface="Arial" panose="020B0604020202020204" pitchFamily="34" charset="0"/>
              <a:buAutoNum type="alphaLcPeriod"/>
            </a:pPr>
            <a:r>
              <a:rPr lang="en-US" altLang="en-US"/>
              <a:t>Most of the bacteria would become eukaryotic</a:t>
            </a:r>
          </a:p>
          <a:p>
            <a:pPr marL="1368425" lvl="2" indent="-514350">
              <a:buFont typeface="Arial" panose="020B0604020202020204" pitchFamily="34" charset="0"/>
              <a:buAutoNum type="alphaLcPeriod"/>
            </a:pPr>
            <a:r>
              <a:rPr lang="en-US" altLang="en-US"/>
              <a:t>Most of the bacteria would become highly virulent</a:t>
            </a:r>
          </a:p>
          <a:p>
            <a:endParaRPr lang="en-US" altLang="en-US" sz="24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20F79AC3-7064-4F33-94D6-F9129E8689F5}"/>
              </a:ext>
            </a:extLst>
          </p:cNvPr>
          <p:cNvSpPr>
            <a:spLocks noGrp="1" noChangeArrowheads="1"/>
          </p:cNvSpPr>
          <p:nvPr>
            <p:ph type="title"/>
          </p:nvPr>
        </p:nvSpPr>
        <p:spPr/>
        <p:txBody>
          <a:bodyPr/>
          <a:lstStyle/>
          <a:p>
            <a:pPr eaLnBrk="1" hangingPunct="1"/>
            <a:r>
              <a:rPr lang="en-US" altLang="en-US"/>
              <a:t>Question 13</a:t>
            </a:r>
          </a:p>
        </p:txBody>
      </p:sp>
      <p:sp>
        <p:nvSpPr>
          <p:cNvPr id="31747" name="Rectangle 6">
            <a:extLst>
              <a:ext uri="{FF2B5EF4-FFF2-40B4-BE49-F238E27FC236}">
                <a16:creationId xmlns:a16="http://schemas.microsoft.com/office/drawing/2014/main" id="{6BB42452-279B-4CDC-B292-E9722119DBEB}"/>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The incorporation of tetracycline resistance genes that are picked up for outside the cell is an example of – </a:t>
            </a:r>
          </a:p>
          <a:p>
            <a:pPr marL="1368425" lvl="2" indent="-514350">
              <a:buFont typeface="Arial" panose="020B0604020202020204" pitchFamily="34" charset="0"/>
              <a:buAutoNum type="alphaLcPeriod"/>
            </a:pPr>
            <a:r>
              <a:rPr lang="en-US" altLang="en-US"/>
              <a:t>Natural competency</a:t>
            </a:r>
          </a:p>
          <a:p>
            <a:pPr marL="1368425" lvl="2" indent="-514350">
              <a:buFont typeface="Arial" panose="020B0604020202020204" pitchFamily="34" charset="0"/>
              <a:buAutoNum type="alphaLcPeriod"/>
            </a:pPr>
            <a:r>
              <a:rPr lang="en-US" altLang="en-US"/>
              <a:t>DNA uptake</a:t>
            </a:r>
          </a:p>
          <a:p>
            <a:pPr marL="1368425" lvl="2" indent="-514350">
              <a:buFont typeface="Arial" panose="020B0604020202020204" pitchFamily="34" charset="0"/>
              <a:buAutoNum type="alphaLcPeriod"/>
            </a:pPr>
            <a:r>
              <a:rPr lang="en-US" altLang="en-US"/>
              <a:t>Transformation</a:t>
            </a:r>
          </a:p>
          <a:p>
            <a:pPr marL="1368425" lvl="2" indent="-514350">
              <a:buFont typeface="Arial" panose="020B0604020202020204" pitchFamily="34" charset="0"/>
              <a:buAutoNum type="alphaLcPeriod"/>
            </a:pPr>
            <a:r>
              <a:rPr lang="en-US" altLang="en-US"/>
              <a:t>Horizontal gene transfer</a:t>
            </a:r>
          </a:p>
          <a:p>
            <a:pPr marL="1368425" lvl="2" indent="-514350">
              <a:buFont typeface="Arial" panose="020B0604020202020204" pitchFamily="34" charset="0"/>
              <a:buAutoNum type="alphaLcPeriod"/>
            </a:pPr>
            <a:r>
              <a:rPr lang="en-US" altLang="en-US"/>
              <a:t>All of the above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42CEAF9B-14F4-41A8-BF48-4358AF01D430}"/>
              </a:ext>
            </a:extLst>
          </p:cNvPr>
          <p:cNvSpPr>
            <a:spLocks noGrp="1" noChangeArrowheads="1"/>
          </p:cNvSpPr>
          <p:nvPr>
            <p:ph type="title"/>
          </p:nvPr>
        </p:nvSpPr>
        <p:spPr/>
        <p:txBody>
          <a:bodyPr/>
          <a:lstStyle/>
          <a:p>
            <a:pPr eaLnBrk="1" hangingPunct="1"/>
            <a:r>
              <a:rPr lang="en-US" altLang="en-US"/>
              <a:t>Question 14</a:t>
            </a:r>
          </a:p>
        </p:txBody>
      </p:sp>
      <p:sp>
        <p:nvSpPr>
          <p:cNvPr id="18435" name="Rectangle 6">
            <a:extLst>
              <a:ext uri="{FF2B5EF4-FFF2-40B4-BE49-F238E27FC236}">
                <a16:creationId xmlns:a16="http://schemas.microsoft.com/office/drawing/2014/main" id="{F60F61F8-269E-4384-97D2-53DFDA5D4E8A}"/>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defRPr/>
            </a:pPr>
            <a:r>
              <a:rPr lang="en-US" sz="2400" dirty="0"/>
              <a:t>	AZT is a reverse transcriptase inhibitor, how does this drug prevent the replication of a retrovirus</a:t>
            </a:r>
          </a:p>
          <a:p>
            <a:pPr marL="1368425" lvl="2" indent="-514350">
              <a:buFont typeface="+mj-lt"/>
              <a:buAutoNum type="alphaLcPeriod"/>
              <a:defRPr/>
            </a:pPr>
            <a:r>
              <a:rPr lang="en-US" dirty="0"/>
              <a:t>Prevents the cutting and assembly of viral </a:t>
            </a:r>
            <a:r>
              <a:rPr lang="en-US" dirty="0" err="1"/>
              <a:t>capsid</a:t>
            </a:r>
            <a:r>
              <a:rPr lang="en-US" dirty="0"/>
              <a:t> proteins</a:t>
            </a:r>
          </a:p>
          <a:p>
            <a:pPr marL="1368425" lvl="2" indent="-514350">
              <a:buFont typeface="+mj-lt"/>
              <a:buAutoNum type="alphaLcPeriod"/>
              <a:defRPr/>
            </a:pPr>
            <a:r>
              <a:rPr lang="en-US" dirty="0"/>
              <a:t>Blocks the integration of viral genes into the host cell’s genome</a:t>
            </a:r>
          </a:p>
          <a:p>
            <a:pPr marL="1368425" lvl="2" indent="-514350">
              <a:buFont typeface="+mj-lt"/>
              <a:buAutoNum type="alphaLcPeriod"/>
              <a:defRPr/>
            </a:pPr>
            <a:r>
              <a:rPr lang="en-US" dirty="0"/>
              <a:t>Prevents the copying of RNA into DNA</a:t>
            </a:r>
          </a:p>
          <a:p>
            <a:pPr marL="1368425" lvl="2" indent="-514350">
              <a:buFont typeface="+mj-lt"/>
              <a:buAutoNum type="alphaLcPeriod"/>
              <a:defRPr/>
            </a:pPr>
            <a:r>
              <a:rPr lang="en-US" dirty="0"/>
              <a:t>Blocks viral </a:t>
            </a:r>
            <a:r>
              <a:rPr lang="en-US" dirty="0" err="1"/>
              <a:t>exocytosis</a:t>
            </a:r>
            <a:r>
              <a:rPr lang="en-US" dirty="0"/>
              <a:t> from the host cell</a:t>
            </a:r>
          </a:p>
          <a:p>
            <a:pPr marL="1368425" lvl="2" indent="-514350">
              <a:buFont typeface="+mj-lt"/>
              <a:buAutoNum type="alphaLcPeriod"/>
              <a:defRPr/>
            </a:pPr>
            <a:r>
              <a:rPr lang="en-US" dirty="0">
                <a:ea typeface="+mn-ea"/>
                <a:cs typeface="+mn-cs"/>
              </a:rPr>
              <a:t>Inhibits viral binding and </a:t>
            </a:r>
            <a:r>
              <a:rPr lang="en-US" dirty="0" err="1">
                <a:ea typeface="+mn-ea"/>
                <a:cs typeface="+mn-cs"/>
              </a:rPr>
              <a:t>uncoating</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B85E56C1-BCE3-4690-8EF8-D819D9FC716B}"/>
              </a:ext>
            </a:extLst>
          </p:cNvPr>
          <p:cNvSpPr>
            <a:spLocks noGrp="1" noChangeArrowheads="1"/>
          </p:cNvSpPr>
          <p:nvPr>
            <p:ph type="title"/>
          </p:nvPr>
        </p:nvSpPr>
        <p:spPr/>
        <p:txBody>
          <a:bodyPr/>
          <a:lstStyle/>
          <a:p>
            <a:pPr eaLnBrk="1" hangingPunct="1"/>
            <a:r>
              <a:rPr lang="en-US" altLang="en-US"/>
              <a:t>Question 15</a:t>
            </a:r>
          </a:p>
        </p:txBody>
      </p:sp>
      <p:sp>
        <p:nvSpPr>
          <p:cNvPr id="35843" name="Rectangle 6">
            <a:extLst>
              <a:ext uri="{FF2B5EF4-FFF2-40B4-BE49-F238E27FC236}">
                <a16:creationId xmlns:a16="http://schemas.microsoft.com/office/drawing/2014/main" id="{B4860BB6-B282-4DE6-922F-6D6B11CCCB2B}"/>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pPr>
            <a:r>
              <a:rPr lang="en-US" altLang="en-US" sz="2400"/>
              <a:t>	You visit your neighborhood doctor after learning you have acquired swine flu. Despite your pleading she steadfastly refuses to prescribe a course of antibiotics. Why is she doing this?</a:t>
            </a:r>
          </a:p>
          <a:p>
            <a:pPr marL="1368425" lvl="2" indent="-514350">
              <a:buFont typeface="Arial" panose="020B0604020202020204" pitchFamily="34" charset="0"/>
              <a:buAutoNum type="alphaLcPeriod"/>
            </a:pPr>
            <a:r>
              <a:rPr lang="en-US" altLang="en-US"/>
              <a:t>Viruses are not alive</a:t>
            </a:r>
          </a:p>
          <a:p>
            <a:pPr marL="1368425" lvl="2" indent="-514350">
              <a:buFont typeface="Arial" panose="020B0604020202020204" pitchFamily="34" charset="0"/>
              <a:buAutoNum type="alphaLcPeriod"/>
            </a:pPr>
            <a:r>
              <a:rPr lang="en-US" altLang="en-US"/>
              <a:t>Viruses are unaffected by antibiotics</a:t>
            </a:r>
          </a:p>
          <a:p>
            <a:pPr marL="1368425" lvl="2" indent="-514350">
              <a:buFont typeface="Arial" panose="020B0604020202020204" pitchFamily="34" charset="0"/>
              <a:buAutoNum type="alphaLcPeriod"/>
            </a:pPr>
            <a:r>
              <a:rPr lang="en-US" altLang="en-US"/>
              <a:t>Overuse and misuse of antibiotics can lead to widespread resistance</a:t>
            </a:r>
          </a:p>
          <a:p>
            <a:pPr marL="1368425" lvl="2" indent="-514350">
              <a:buFont typeface="Arial" panose="020B0604020202020204" pitchFamily="34" charset="0"/>
              <a:buAutoNum type="alphaLcPeriod"/>
            </a:pPr>
            <a:r>
              <a:rPr lang="en-US" altLang="en-US"/>
              <a:t>All medication carry some risk of adverse side effects</a:t>
            </a:r>
          </a:p>
          <a:p>
            <a:pPr marL="1368425" lvl="2" indent="-514350">
              <a:buFont typeface="Arial" panose="020B0604020202020204" pitchFamily="34" charset="0"/>
              <a:buAutoNum type="alphaLcPeriod"/>
            </a:pPr>
            <a:r>
              <a:rPr lang="en-US" altLang="en-US"/>
              <a:t>All of the above are valid reasons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8E157F2C-9A8F-46B9-809A-6B06199853C6}"/>
              </a:ext>
            </a:extLst>
          </p:cNvPr>
          <p:cNvSpPr>
            <a:spLocks noGrp="1" noChangeArrowheads="1"/>
          </p:cNvSpPr>
          <p:nvPr>
            <p:ph type="title"/>
          </p:nvPr>
        </p:nvSpPr>
        <p:spPr/>
        <p:txBody>
          <a:bodyPr/>
          <a:lstStyle/>
          <a:p>
            <a:pPr eaLnBrk="1" hangingPunct="1"/>
            <a:r>
              <a:rPr lang="en-US" altLang="en-US"/>
              <a:t>Question 16</a:t>
            </a:r>
          </a:p>
        </p:txBody>
      </p:sp>
      <p:sp>
        <p:nvSpPr>
          <p:cNvPr id="37891" name="Rectangle 6">
            <a:extLst>
              <a:ext uri="{FF2B5EF4-FFF2-40B4-BE49-F238E27FC236}">
                <a16:creationId xmlns:a16="http://schemas.microsoft.com/office/drawing/2014/main" id="{9B657B80-82A0-49D1-8364-DFD0280C3664}"/>
              </a:ext>
            </a:extLst>
          </p:cNvPr>
          <p:cNvSpPr>
            <a:spLocks noGrp="1" noChangeArrowheads="1"/>
          </p:cNvSpPr>
          <p:nvPr>
            <p:ph type="body" idx="1"/>
          </p:nvPr>
        </p:nvSpPr>
        <p:spPr>
          <a:xfrm>
            <a:off x="838200" y="1676400"/>
            <a:ext cx="8001000" cy="4114800"/>
          </a:xfrm>
        </p:spPr>
        <p:txBody>
          <a:bodyPr/>
          <a:lstStyle/>
          <a:p>
            <a:pPr>
              <a:buFont typeface="Wingdings" panose="05000000000000000000" pitchFamily="2" charset="2"/>
              <a:buNone/>
            </a:pPr>
            <a:r>
              <a:rPr lang="en-US" altLang="en-US" sz="2400"/>
              <a:t>	A filter was used to separate 2 colonies of bacteria in a liquid growth medium. The filter’s pores are too small to allow bacteria and viruses to cross but are large enough to allow DNA molecules to pass. Suction is applied and the bacteria on one side of the filter begin to acquire the traits of bacteria on the other side of the filter. What process is responsible for this?</a:t>
            </a:r>
          </a:p>
          <a:p>
            <a:pPr marL="1368425" lvl="2" indent="-514350">
              <a:buFont typeface="Arial" panose="020B0604020202020204" pitchFamily="34" charset="0"/>
              <a:buAutoNum type="alphaLcPeriod"/>
            </a:pPr>
            <a:r>
              <a:rPr lang="en-US" altLang="en-US"/>
              <a:t>Transformation</a:t>
            </a:r>
          </a:p>
          <a:p>
            <a:pPr marL="1368425" lvl="2" indent="-514350">
              <a:buFont typeface="Arial" panose="020B0604020202020204" pitchFamily="34" charset="0"/>
              <a:buAutoNum type="alphaLcPeriod"/>
            </a:pPr>
            <a:r>
              <a:rPr lang="en-US" altLang="en-US"/>
              <a:t>Conjugation</a:t>
            </a:r>
          </a:p>
          <a:p>
            <a:pPr marL="1368425" lvl="2" indent="-514350">
              <a:buFont typeface="Arial" panose="020B0604020202020204" pitchFamily="34" charset="0"/>
              <a:buAutoNum type="alphaLcPeriod"/>
            </a:pPr>
            <a:r>
              <a:rPr lang="en-US" altLang="en-US"/>
              <a:t>Mutation</a:t>
            </a:r>
          </a:p>
          <a:p>
            <a:pPr marL="1368425" lvl="2" indent="-514350">
              <a:buFont typeface="Arial" panose="020B0604020202020204" pitchFamily="34" charset="0"/>
              <a:buAutoNum type="alphaLcPeriod"/>
            </a:pPr>
            <a:r>
              <a:rPr lang="en-US" altLang="en-US"/>
              <a:t>Alternative splicing</a:t>
            </a:r>
          </a:p>
          <a:p>
            <a:pPr marL="1368425" lvl="2" indent="-514350">
              <a:buFont typeface="Arial" panose="020B0604020202020204" pitchFamily="34" charset="0"/>
              <a:buAutoNum type="alphaLcPeriod"/>
            </a:pPr>
            <a:r>
              <a:rPr lang="en-US" altLang="en-US"/>
              <a:t>Transduction</a:t>
            </a:r>
          </a:p>
          <a:p>
            <a:pPr>
              <a:buFont typeface="Wingdings" panose="05000000000000000000" pitchFamily="2" charset="2"/>
              <a:buNone/>
            </a:pPr>
            <a:endParaRPr lang="en-US" altLang="en-US" sz="24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AA571615-7E90-4B62-9A6D-8711A76B4C5E}"/>
              </a:ext>
            </a:extLst>
          </p:cNvPr>
          <p:cNvSpPr>
            <a:spLocks noGrp="1" noChangeArrowheads="1"/>
          </p:cNvSpPr>
          <p:nvPr>
            <p:ph type="title"/>
          </p:nvPr>
        </p:nvSpPr>
        <p:spPr/>
        <p:txBody>
          <a:bodyPr/>
          <a:lstStyle/>
          <a:p>
            <a:pPr eaLnBrk="1" hangingPunct="1"/>
            <a:r>
              <a:rPr lang="en-US" altLang="en-US"/>
              <a:t>Question 17</a:t>
            </a:r>
          </a:p>
        </p:txBody>
      </p:sp>
      <p:sp>
        <p:nvSpPr>
          <p:cNvPr id="39939" name="Rectangle 6">
            <a:extLst>
              <a:ext uri="{FF2B5EF4-FFF2-40B4-BE49-F238E27FC236}">
                <a16:creationId xmlns:a16="http://schemas.microsoft.com/office/drawing/2014/main" id="{23EF5E2E-DC3A-4848-B6F8-64F54197B3C9}"/>
              </a:ext>
            </a:extLst>
          </p:cNvPr>
          <p:cNvSpPr>
            <a:spLocks noGrp="1" noChangeArrowheads="1"/>
          </p:cNvSpPr>
          <p:nvPr>
            <p:ph type="body" idx="1"/>
          </p:nvPr>
        </p:nvSpPr>
        <p:spPr>
          <a:xfrm>
            <a:off x="838200" y="1676400"/>
            <a:ext cx="7661275" cy="4114800"/>
          </a:xfrm>
        </p:spPr>
        <p:txBody>
          <a:bodyPr/>
          <a:lstStyle/>
          <a:p>
            <a:pPr>
              <a:buFont typeface="Wingdings" panose="05000000000000000000" pitchFamily="2" charset="2"/>
              <a:buNone/>
            </a:pPr>
            <a:r>
              <a:rPr lang="en-US" altLang="en-US" sz="2400"/>
              <a:t>	The serum of a sick mouse is passed through a filter with a pore size of 200 nm. After filtration the serum can still cause disease if injected into a healthy mouse, what is most likely the cause of the disease</a:t>
            </a:r>
          </a:p>
          <a:p>
            <a:pPr marL="1368425" lvl="2" indent="-514350">
              <a:buFont typeface="Arial" panose="020B0604020202020204" pitchFamily="34" charset="0"/>
              <a:buAutoNum type="alphaLcPeriod"/>
            </a:pPr>
            <a:r>
              <a:rPr lang="en-US" altLang="en-US"/>
              <a:t>Yeast</a:t>
            </a:r>
          </a:p>
          <a:p>
            <a:pPr marL="1368425" lvl="2" indent="-514350">
              <a:buFont typeface="Arial" panose="020B0604020202020204" pitchFamily="34" charset="0"/>
              <a:buAutoNum type="alphaLcPeriod"/>
            </a:pPr>
            <a:r>
              <a:rPr lang="en-US" altLang="en-US"/>
              <a:t>Bacteria</a:t>
            </a:r>
          </a:p>
          <a:p>
            <a:pPr marL="1368425" lvl="2" indent="-514350">
              <a:buFont typeface="Arial" panose="020B0604020202020204" pitchFamily="34" charset="0"/>
              <a:buAutoNum type="alphaLcPeriod"/>
            </a:pPr>
            <a:r>
              <a:rPr lang="en-US" altLang="en-US"/>
              <a:t>Achaea</a:t>
            </a:r>
          </a:p>
          <a:p>
            <a:pPr marL="1368425" lvl="2" indent="-514350">
              <a:buFont typeface="Arial" panose="020B0604020202020204" pitchFamily="34" charset="0"/>
              <a:buAutoNum type="alphaLcPeriod"/>
            </a:pPr>
            <a:r>
              <a:rPr lang="en-US" altLang="en-US"/>
              <a:t>Endospores</a:t>
            </a:r>
          </a:p>
          <a:p>
            <a:pPr marL="1368425" lvl="2" indent="-514350">
              <a:buFont typeface="Arial" panose="020B0604020202020204" pitchFamily="34" charset="0"/>
              <a:buAutoNum type="alphaLcPeriod"/>
            </a:pPr>
            <a:r>
              <a:rPr lang="en-US" altLang="en-US"/>
              <a:t>Viruses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E7C5D823-EDC3-4019-8B4A-D682B89BC46F}"/>
              </a:ext>
            </a:extLst>
          </p:cNvPr>
          <p:cNvSpPr>
            <a:spLocks noGrp="1" noChangeArrowheads="1"/>
          </p:cNvSpPr>
          <p:nvPr>
            <p:ph type="title"/>
          </p:nvPr>
        </p:nvSpPr>
        <p:spPr/>
        <p:txBody>
          <a:bodyPr/>
          <a:lstStyle/>
          <a:p>
            <a:r>
              <a:rPr lang="en-US" altLang="en-US"/>
              <a:t>Assessment</a:t>
            </a:r>
          </a:p>
        </p:txBody>
      </p:sp>
      <p:sp>
        <p:nvSpPr>
          <p:cNvPr id="6147" name="Content Placeholder 2">
            <a:extLst>
              <a:ext uri="{FF2B5EF4-FFF2-40B4-BE49-F238E27FC236}">
                <a16:creationId xmlns:a16="http://schemas.microsoft.com/office/drawing/2014/main" id="{A16E1263-F27A-4986-B6B8-E21D02D6719B}"/>
              </a:ext>
            </a:extLst>
          </p:cNvPr>
          <p:cNvSpPr>
            <a:spLocks noGrp="1" noChangeArrowheads="1"/>
          </p:cNvSpPr>
          <p:nvPr>
            <p:ph idx="1"/>
          </p:nvPr>
        </p:nvSpPr>
        <p:spPr/>
        <p:txBody>
          <a:bodyPr/>
          <a:lstStyle/>
          <a:p>
            <a:pPr>
              <a:buFont typeface="Wingdings" panose="05000000000000000000" pitchFamily="2" charset="2"/>
              <a:buNone/>
            </a:pPr>
            <a:r>
              <a:rPr lang="en-US" altLang="en-US"/>
              <a:t>	The clicker questions have been assigned a level of Bloom’s taxonomy.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E3AE5BD4-2A08-484B-9D29-8671CCD895F0}"/>
              </a:ext>
            </a:extLst>
          </p:cNvPr>
          <p:cNvSpPr>
            <a:spLocks noGrp="1" noChangeArrowheads="1"/>
          </p:cNvSpPr>
          <p:nvPr>
            <p:ph type="title"/>
          </p:nvPr>
        </p:nvSpPr>
        <p:spPr/>
        <p:txBody>
          <a:bodyPr/>
          <a:lstStyle/>
          <a:p>
            <a:pPr eaLnBrk="1" hangingPunct="1"/>
            <a:r>
              <a:rPr lang="en-US" altLang="en-US"/>
              <a:t>Answer Key</a:t>
            </a:r>
          </a:p>
        </p:txBody>
      </p:sp>
      <p:sp>
        <p:nvSpPr>
          <p:cNvPr id="41987" name="Rectangle 3">
            <a:extLst>
              <a:ext uri="{FF2B5EF4-FFF2-40B4-BE49-F238E27FC236}">
                <a16:creationId xmlns:a16="http://schemas.microsoft.com/office/drawing/2014/main" id="{405754EE-9CF8-4662-94A2-02E592A25D6E}"/>
              </a:ext>
            </a:extLst>
          </p:cNvPr>
          <p:cNvSpPr>
            <a:spLocks noGrp="1" noChangeArrowheads="1"/>
          </p:cNvSpPr>
          <p:nvPr>
            <p:ph type="body" sz="half" idx="1"/>
          </p:nvPr>
        </p:nvSpPr>
        <p:spPr>
          <a:xfrm>
            <a:off x="838200" y="1600200"/>
            <a:ext cx="2590800" cy="4800600"/>
          </a:xfrm>
        </p:spPr>
        <p:txBody>
          <a:bodyPr/>
          <a:lstStyle/>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r>
              <a:rPr lang="en-US" altLang="en-US" sz="2400"/>
              <a:t>B (False)</a:t>
            </a:r>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r>
              <a:rPr lang="en-US" altLang="en-US" sz="2400"/>
              <a:t>C </a:t>
            </a:r>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None/>
            </a:pPr>
            <a:endParaRPr lang="en-US" altLang="en-US" sz="2400"/>
          </a:p>
        </p:txBody>
      </p:sp>
      <p:sp>
        <p:nvSpPr>
          <p:cNvPr id="41988" name="Rectangle 6">
            <a:extLst>
              <a:ext uri="{FF2B5EF4-FFF2-40B4-BE49-F238E27FC236}">
                <a16:creationId xmlns:a16="http://schemas.microsoft.com/office/drawing/2014/main" id="{90E01C54-826C-4CC8-889B-6E3237BF0814}"/>
              </a:ext>
            </a:extLst>
          </p:cNvPr>
          <p:cNvSpPr>
            <a:spLocks noChangeArrowheads="1"/>
          </p:cNvSpPr>
          <p:nvPr/>
        </p:nvSpPr>
        <p:spPr bwMode="auto">
          <a:xfrm>
            <a:off x="3962400" y="1981200"/>
            <a:ext cx="25908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B </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E</a:t>
            </a:r>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buFont typeface="Wingdings" panose="05000000000000000000" pitchFamily="2" charset="2"/>
              <a:buNone/>
            </a:pPr>
            <a:endParaRPr lang="en-US"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00E40CE3-1ECE-4E07-83AF-026315185D68}"/>
              </a:ext>
            </a:extLst>
          </p:cNvPr>
          <p:cNvSpPr>
            <a:spLocks noGrp="1" noChangeArrowheads="1"/>
          </p:cNvSpPr>
          <p:nvPr>
            <p:ph type="title"/>
          </p:nvPr>
        </p:nvSpPr>
        <p:spPr/>
        <p:txBody>
          <a:bodyPr/>
          <a:lstStyle/>
          <a:p>
            <a:pPr eaLnBrk="1" hangingPunct="1"/>
            <a:r>
              <a:rPr lang="en-US" altLang="en-US"/>
              <a:t>Question 1</a:t>
            </a:r>
          </a:p>
        </p:txBody>
      </p:sp>
      <p:sp>
        <p:nvSpPr>
          <p:cNvPr id="5123" name="Rectangle 8">
            <a:extLst>
              <a:ext uri="{FF2B5EF4-FFF2-40B4-BE49-F238E27FC236}">
                <a16:creationId xmlns:a16="http://schemas.microsoft.com/office/drawing/2014/main" id="{23E8F625-D39B-4475-9D5B-0106AA653011}"/>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Viruses are – </a:t>
            </a:r>
          </a:p>
          <a:p>
            <a:pPr marL="1368425" lvl="2" indent="-514350">
              <a:buFont typeface="+mj-lt"/>
              <a:buAutoNum type="alphaLcPeriod"/>
              <a:defRPr/>
            </a:pPr>
            <a:r>
              <a:rPr lang="en-US" dirty="0"/>
              <a:t>Small living cells</a:t>
            </a:r>
          </a:p>
          <a:p>
            <a:pPr marL="1368425" lvl="2" indent="-514350">
              <a:buFont typeface="+mj-lt"/>
              <a:buAutoNum type="alphaLcPeriod"/>
              <a:defRPr/>
            </a:pPr>
            <a:r>
              <a:rPr lang="en-US" dirty="0"/>
              <a:t>Capable of homeostasis</a:t>
            </a:r>
          </a:p>
          <a:p>
            <a:pPr marL="1368425" lvl="2" indent="-514350">
              <a:buFont typeface="+mj-lt"/>
              <a:buAutoNum type="alphaLcPeriod"/>
              <a:defRPr/>
            </a:pPr>
            <a:r>
              <a:rPr lang="en-US" dirty="0"/>
              <a:t>Composed of proteins and nucleic acids</a:t>
            </a:r>
          </a:p>
          <a:p>
            <a:pPr marL="1368425" lvl="2" indent="-514350">
              <a:buFont typeface="+mj-lt"/>
              <a:buAutoNum type="alphaLcPeriod"/>
              <a:defRPr/>
            </a:pPr>
            <a:r>
              <a:rPr lang="en-US" dirty="0"/>
              <a:t>Capable of self-replication</a:t>
            </a:r>
          </a:p>
          <a:p>
            <a:pPr marL="1368425" lvl="2" indent="-514350">
              <a:buFont typeface="+mj-lt"/>
              <a:buAutoNum type="alphaLcPeriod"/>
              <a:defRPr/>
            </a:pPr>
            <a:r>
              <a:rPr lang="en-US" dirty="0">
                <a:ea typeface="+mn-ea"/>
                <a:cs typeface="+mn-cs"/>
              </a:rPr>
              <a:t>None of the above</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87CA9BFA-5DF7-4F59-858A-4AC5771D7F2B}"/>
              </a:ext>
            </a:extLst>
          </p:cNvPr>
          <p:cNvSpPr>
            <a:spLocks noGrp="1" noChangeArrowheads="1"/>
          </p:cNvSpPr>
          <p:nvPr>
            <p:ph type="title"/>
          </p:nvPr>
        </p:nvSpPr>
        <p:spPr/>
        <p:txBody>
          <a:bodyPr/>
          <a:lstStyle/>
          <a:p>
            <a:pPr eaLnBrk="1" hangingPunct="1"/>
            <a:r>
              <a:rPr lang="en-US" altLang="en-US"/>
              <a:t>Question 2</a:t>
            </a:r>
          </a:p>
        </p:txBody>
      </p:sp>
      <p:sp>
        <p:nvSpPr>
          <p:cNvPr id="9219" name="Rectangle 6">
            <a:extLst>
              <a:ext uri="{FF2B5EF4-FFF2-40B4-BE49-F238E27FC236}">
                <a16:creationId xmlns:a16="http://schemas.microsoft.com/office/drawing/2014/main" id="{F9D37602-D8C1-4FC2-900B-926782F54824}"/>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of the following is found in all viruses?</a:t>
            </a:r>
          </a:p>
          <a:p>
            <a:pPr marL="1368425" lvl="2" indent="-514350">
              <a:buFont typeface="Arial" panose="020B0604020202020204" pitchFamily="34" charset="0"/>
              <a:buAutoNum type="alphaLcPeriod"/>
            </a:pPr>
            <a:r>
              <a:rPr lang="en-US" altLang="en-US"/>
              <a:t>DNA</a:t>
            </a:r>
          </a:p>
          <a:p>
            <a:pPr marL="1368425" lvl="2" indent="-514350">
              <a:buFont typeface="Arial" panose="020B0604020202020204" pitchFamily="34" charset="0"/>
              <a:buAutoNum type="alphaLcPeriod"/>
            </a:pPr>
            <a:r>
              <a:rPr lang="en-US" altLang="en-US"/>
              <a:t>RNA</a:t>
            </a:r>
          </a:p>
          <a:p>
            <a:pPr marL="1368425" lvl="2" indent="-514350">
              <a:buFont typeface="Arial" panose="020B0604020202020204" pitchFamily="34" charset="0"/>
              <a:buAutoNum type="alphaLcPeriod"/>
            </a:pPr>
            <a:r>
              <a:rPr lang="en-US" altLang="en-US"/>
              <a:t>Envelope</a:t>
            </a:r>
          </a:p>
          <a:p>
            <a:pPr marL="1368425" lvl="2" indent="-514350">
              <a:buFont typeface="Arial" panose="020B0604020202020204" pitchFamily="34" charset="0"/>
              <a:buAutoNum type="alphaLcPeriod"/>
            </a:pPr>
            <a:r>
              <a:rPr lang="en-US" altLang="en-US"/>
              <a:t>Capsid</a:t>
            </a:r>
          </a:p>
          <a:p>
            <a:pPr marL="1368425" lvl="2" indent="-514350">
              <a:buFont typeface="Arial" panose="020B0604020202020204" pitchFamily="34" charset="0"/>
              <a:buAutoNum type="alphaLcPeriod"/>
            </a:pPr>
            <a:r>
              <a:rPr lang="en-US" altLang="en-US"/>
              <a:t>Glycoproteins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3450945F-4A03-4C4F-9627-C9EC7BEBA1B0}"/>
              </a:ext>
            </a:extLst>
          </p:cNvPr>
          <p:cNvSpPr>
            <a:spLocks noGrp="1" noChangeArrowheads="1"/>
          </p:cNvSpPr>
          <p:nvPr>
            <p:ph type="title"/>
          </p:nvPr>
        </p:nvSpPr>
        <p:spPr/>
        <p:txBody>
          <a:bodyPr/>
          <a:lstStyle/>
          <a:p>
            <a:pPr eaLnBrk="1" hangingPunct="1"/>
            <a:r>
              <a:rPr lang="en-US" altLang="en-US"/>
              <a:t>Question 3</a:t>
            </a:r>
          </a:p>
        </p:txBody>
      </p:sp>
      <p:sp>
        <p:nvSpPr>
          <p:cNvPr id="11267" name="Rectangle 6">
            <a:extLst>
              <a:ext uri="{FF2B5EF4-FFF2-40B4-BE49-F238E27FC236}">
                <a16:creationId xmlns:a16="http://schemas.microsoft.com/office/drawing/2014/main" id="{DF3482C2-7470-4E06-A083-8C83621C4CD7}"/>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Integration occurs when – </a:t>
            </a:r>
          </a:p>
          <a:p>
            <a:pPr marL="1368425" lvl="2" indent="-514350">
              <a:buFont typeface="Arial" panose="020B0604020202020204" pitchFamily="34" charset="0"/>
              <a:buAutoNum type="alphaLcPeriod"/>
            </a:pPr>
            <a:r>
              <a:rPr lang="en-US" altLang="en-US"/>
              <a:t>The virus uncoats and enters a host cell</a:t>
            </a:r>
          </a:p>
          <a:p>
            <a:pPr marL="1368425" lvl="2" indent="-514350">
              <a:buFont typeface="Arial" panose="020B0604020202020204" pitchFamily="34" charset="0"/>
              <a:buAutoNum type="alphaLcPeriod"/>
            </a:pPr>
            <a:r>
              <a:rPr lang="en-US" altLang="en-US"/>
              <a:t>The virus binds to the surface of a host cell</a:t>
            </a:r>
          </a:p>
          <a:p>
            <a:pPr marL="1368425" lvl="2" indent="-514350">
              <a:buFont typeface="Arial" panose="020B0604020202020204" pitchFamily="34" charset="0"/>
              <a:buAutoNum type="alphaLcPeriod"/>
            </a:pPr>
            <a:r>
              <a:rPr lang="en-US" altLang="en-US"/>
              <a:t>The viral genes are incorporated into the host cell’s genome</a:t>
            </a:r>
          </a:p>
          <a:p>
            <a:pPr marL="1368425" lvl="2" indent="-514350">
              <a:buFont typeface="Arial" panose="020B0604020202020204" pitchFamily="34" charset="0"/>
              <a:buAutoNum type="alphaLcPeriod"/>
            </a:pPr>
            <a:r>
              <a:rPr lang="en-US" altLang="en-US"/>
              <a:t>The viral genes direct the synthesis of viral polypeptides</a:t>
            </a:r>
          </a:p>
          <a:p>
            <a:pPr marL="1368425" lvl="2" indent="-514350">
              <a:buFont typeface="Arial" panose="020B0604020202020204" pitchFamily="34" charset="0"/>
              <a:buAutoNum type="alphaLcPeriod"/>
            </a:pPr>
            <a:r>
              <a:rPr lang="en-US" altLang="en-US"/>
              <a:t>The viral genes are packaged into newly constructed viral capsids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0B2BCE3-D14C-4720-B9E3-357E898E150B}"/>
              </a:ext>
            </a:extLst>
          </p:cNvPr>
          <p:cNvSpPr>
            <a:spLocks noGrp="1" noChangeArrowheads="1"/>
          </p:cNvSpPr>
          <p:nvPr>
            <p:ph type="title"/>
          </p:nvPr>
        </p:nvSpPr>
        <p:spPr/>
        <p:txBody>
          <a:bodyPr/>
          <a:lstStyle/>
          <a:p>
            <a:pPr eaLnBrk="1" hangingPunct="1"/>
            <a:r>
              <a:rPr lang="en-US" altLang="en-US"/>
              <a:t>Question 4</a:t>
            </a:r>
          </a:p>
        </p:txBody>
      </p:sp>
      <p:sp>
        <p:nvSpPr>
          <p:cNvPr id="8195" name="Rectangle 6">
            <a:extLst>
              <a:ext uri="{FF2B5EF4-FFF2-40B4-BE49-F238E27FC236}">
                <a16:creationId xmlns:a16="http://schemas.microsoft.com/office/drawing/2014/main" id="{4928EA26-6C76-46C6-9A20-978199F7F24D}"/>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Reverse transcriptase – </a:t>
            </a:r>
          </a:p>
          <a:p>
            <a:pPr marL="1368425" lvl="2" indent="-514350">
              <a:buFont typeface="+mj-lt"/>
              <a:buAutoNum type="alphaLcPeriod"/>
              <a:defRPr/>
            </a:pPr>
            <a:r>
              <a:rPr lang="en-US" dirty="0"/>
              <a:t>Is a viral enzymes</a:t>
            </a:r>
          </a:p>
          <a:p>
            <a:pPr marL="1368425" lvl="2" indent="-514350">
              <a:buFont typeface="+mj-lt"/>
              <a:buAutoNum type="alphaLcPeriod"/>
              <a:defRPr/>
            </a:pPr>
            <a:r>
              <a:rPr lang="en-US" dirty="0"/>
              <a:t>Copies RNA into DNA</a:t>
            </a:r>
          </a:p>
          <a:p>
            <a:pPr marL="1368425" lvl="2" indent="-514350">
              <a:buFont typeface="+mj-lt"/>
              <a:buAutoNum type="alphaLcPeriod"/>
              <a:defRPr/>
            </a:pPr>
            <a:r>
              <a:rPr lang="en-US" dirty="0"/>
              <a:t>Is found in the human immunodeficiency virus</a:t>
            </a:r>
          </a:p>
          <a:p>
            <a:pPr marL="1368425" lvl="2" indent="-514350">
              <a:buFont typeface="+mj-lt"/>
              <a:buAutoNum type="alphaLcPeriod"/>
              <a:defRPr/>
            </a:pPr>
            <a:r>
              <a:rPr lang="en-US" dirty="0"/>
              <a:t>Is critical for retroviral replication</a:t>
            </a:r>
          </a:p>
          <a:p>
            <a:pPr marL="1368425" lvl="2" indent="-514350">
              <a:buFont typeface="+mj-lt"/>
              <a:buAutoNum type="alphaLcPeriod"/>
              <a:defRPr/>
            </a:pPr>
            <a:r>
              <a:rPr lang="en-US" dirty="0">
                <a:ea typeface="+mn-ea"/>
                <a:cs typeface="+mn-cs"/>
              </a:rPr>
              <a:t>All of the above</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EADACD23-1359-4D08-B16C-E172F1013C42}"/>
              </a:ext>
            </a:extLst>
          </p:cNvPr>
          <p:cNvSpPr>
            <a:spLocks noGrp="1" noChangeArrowheads="1"/>
          </p:cNvSpPr>
          <p:nvPr>
            <p:ph type="title"/>
          </p:nvPr>
        </p:nvSpPr>
        <p:spPr/>
        <p:txBody>
          <a:bodyPr/>
          <a:lstStyle/>
          <a:p>
            <a:pPr eaLnBrk="1" hangingPunct="1"/>
            <a:r>
              <a:rPr lang="en-US" altLang="en-US"/>
              <a:t>Question 5</a:t>
            </a:r>
          </a:p>
        </p:txBody>
      </p:sp>
      <p:sp>
        <p:nvSpPr>
          <p:cNvPr id="15363" name="Rectangle 6">
            <a:extLst>
              <a:ext uri="{FF2B5EF4-FFF2-40B4-BE49-F238E27FC236}">
                <a16:creationId xmlns:a16="http://schemas.microsoft.com/office/drawing/2014/main" id="{414F3747-067E-4F31-B182-B896B276FDDD}"/>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During the lysogenic cycle viral particles are actively being manufactured and assembled.</a:t>
            </a:r>
          </a:p>
          <a:p>
            <a:pPr marL="1368425" lvl="2" indent="-514350">
              <a:buFont typeface="Arial" panose="020B0604020202020204" pitchFamily="34" charset="0"/>
              <a:buAutoNum type="alphaLcPeriod"/>
            </a:pPr>
            <a:r>
              <a:rPr lang="en-US" altLang="en-US"/>
              <a:t>This is true</a:t>
            </a:r>
          </a:p>
          <a:p>
            <a:pPr marL="1368425" lvl="2" indent="-514350">
              <a:buFont typeface="Arial" panose="020B0604020202020204" pitchFamily="34" charset="0"/>
              <a:buAutoNum type="alphaLcPeriod"/>
            </a:pPr>
            <a:r>
              <a:rPr lang="en-US" altLang="en-US"/>
              <a:t>This is false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8A5E1882-72A0-4BF0-BC6A-F4A8D9C7D2CF}"/>
              </a:ext>
            </a:extLst>
          </p:cNvPr>
          <p:cNvSpPr>
            <a:spLocks noGrp="1" noChangeArrowheads="1"/>
          </p:cNvSpPr>
          <p:nvPr>
            <p:ph type="title"/>
          </p:nvPr>
        </p:nvSpPr>
        <p:spPr/>
        <p:txBody>
          <a:bodyPr/>
          <a:lstStyle/>
          <a:p>
            <a:pPr eaLnBrk="1" hangingPunct="1"/>
            <a:r>
              <a:rPr lang="en-US" altLang="en-US"/>
              <a:t>Question 6</a:t>
            </a:r>
          </a:p>
        </p:txBody>
      </p:sp>
      <p:sp>
        <p:nvSpPr>
          <p:cNvPr id="10243" name="Rectangle 6">
            <a:extLst>
              <a:ext uri="{FF2B5EF4-FFF2-40B4-BE49-F238E27FC236}">
                <a16:creationId xmlns:a16="http://schemas.microsoft.com/office/drawing/2014/main" id="{F7F0AE48-5BC6-4A3D-9C35-0ACF9B2C9F05}"/>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A single naked loop of RNA containing a small number of genes is a(n) – </a:t>
            </a:r>
          </a:p>
          <a:p>
            <a:pPr marL="1368425" lvl="2" indent="-514350">
              <a:buFont typeface="+mj-lt"/>
              <a:buAutoNum type="alphaLcPeriod"/>
              <a:defRPr/>
            </a:pPr>
            <a:r>
              <a:rPr lang="en-US" dirty="0"/>
              <a:t>Virus</a:t>
            </a:r>
          </a:p>
          <a:p>
            <a:pPr marL="1368425" lvl="2" indent="-514350">
              <a:buFont typeface="+mj-lt"/>
              <a:buAutoNum type="alphaLcPeriod"/>
              <a:defRPr/>
            </a:pPr>
            <a:r>
              <a:rPr lang="en-US" dirty="0" err="1"/>
              <a:t>Viroid</a:t>
            </a:r>
            <a:endParaRPr lang="en-US" dirty="0"/>
          </a:p>
          <a:p>
            <a:pPr marL="1368425" lvl="2" indent="-514350">
              <a:buFont typeface="+mj-lt"/>
              <a:buAutoNum type="alphaLcPeriod"/>
              <a:defRPr/>
            </a:pPr>
            <a:r>
              <a:rPr lang="en-US" dirty="0" err="1"/>
              <a:t>Prion</a:t>
            </a:r>
            <a:endParaRPr lang="en-US" dirty="0"/>
          </a:p>
          <a:p>
            <a:pPr marL="1368425" lvl="2" indent="-514350">
              <a:buFont typeface="+mj-lt"/>
              <a:buAutoNum type="alphaLcPeriod"/>
              <a:defRPr/>
            </a:pPr>
            <a:r>
              <a:rPr lang="en-US" dirty="0" err="1"/>
              <a:t>Prophage</a:t>
            </a:r>
            <a:endParaRPr lang="en-US" dirty="0"/>
          </a:p>
          <a:p>
            <a:pPr marL="1368425" lvl="2" indent="-514350">
              <a:buFont typeface="+mj-lt"/>
              <a:buAutoNum type="alphaLcPeriod"/>
              <a:defRPr/>
            </a:pPr>
            <a:r>
              <a:rPr lang="en-US" dirty="0" err="1">
                <a:ea typeface="+mn-ea"/>
                <a:cs typeface="+mn-cs"/>
              </a:rPr>
              <a:t>Archeon</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B3CBACAB-8728-4BA5-A3A9-8FEC30A46264}"/>
              </a:ext>
            </a:extLst>
          </p:cNvPr>
          <p:cNvSpPr>
            <a:spLocks noGrp="1" noChangeArrowheads="1"/>
          </p:cNvSpPr>
          <p:nvPr>
            <p:ph type="title"/>
          </p:nvPr>
        </p:nvSpPr>
        <p:spPr/>
        <p:txBody>
          <a:bodyPr/>
          <a:lstStyle/>
          <a:p>
            <a:pPr eaLnBrk="1" hangingPunct="1"/>
            <a:r>
              <a:rPr lang="en-US" altLang="en-US"/>
              <a:t>Question 7</a:t>
            </a:r>
          </a:p>
        </p:txBody>
      </p:sp>
      <p:sp>
        <p:nvSpPr>
          <p:cNvPr id="19459" name="Rectangle 6">
            <a:extLst>
              <a:ext uri="{FF2B5EF4-FFF2-40B4-BE49-F238E27FC236}">
                <a16:creationId xmlns:a16="http://schemas.microsoft.com/office/drawing/2014/main" id="{94257619-F524-4BEB-828A-02C920EF3130}"/>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 self replicating protein that is not associated with any nucleic acids is a(n) – </a:t>
            </a:r>
          </a:p>
          <a:p>
            <a:pPr marL="1368425" lvl="2" indent="-514350">
              <a:buFont typeface="Arial" panose="020B0604020202020204" pitchFamily="34" charset="0"/>
              <a:buAutoNum type="alphaLcPeriod"/>
            </a:pPr>
            <a:r>
              <a:rPr lang="en-US" altLang="en-US"/>
              <a:t>Virus</a:t>
            </a:r>
          </a:p>
          <a:p>
            <a:pPr marL="1368425" lvl="2" indent="-514350">
              <a:buFont typeface="Arial" panose="020B0604020202020204" pitchFamily="34" charset="0"/>
              <a:buAutoNum type="alphaLcPeriod"/>
            </a:pPr>
            <a:r>
              <a:rPr lang="en-US" altLang="en-US"/>
              <a:t>Viroid</a:t>
            </a:r>
          </a:p>
          <a:p>
            <a:pPr marL="1368425" lvl="2" indent="-514350">
              <a:buFont typeface="Arial" panose="020B0604020202020204" pitchFamily="34" charset="0"/>
              <a:buAutoNum type="alphaLcPeriod"/>
            </a:pPr>
            <a:r>
              <a:rPr lang="en-US" altLang="en-US"/>
              <a:t>Prion</a:t>
            </a:r>
          </a:p>
          <a:p>
            <a:pPr marL="1368425" lvl="2" indent="-514350">
              <a:buFont typeface="Arial" panose="020B0604020202020204" pitchFamily="34" charset="0"/>
              <a:buAutoNum type="alphaLcPeriod"/>
            </a:pPr>
            <a:r>
              <a:rPr lang="en-US" altLang="en-US"/>
              <a:t>Prophage</a:t>
            </a:r>
          </a:p>
          <a:p>
            <a:pPr marL="1368425" lvl="2" indent="-514350">
              <a:buFont typeface="Arial" panose="020B0604020202020204" pitchFamily="34" charset="0"/>
              <a:buAutoNum type="alphaLcPeriod"/>
            </a:pPr>
            <a:r>
              <a:rPr lang="en-US" altLang="en-US"/>
              <a:t>Archeon</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7.0&quot;&gt;&lt;object type=&quot;1&quot; unique_id=&quot;10001&quot;&gt;&lt;object type=&quot;2&quot; unique_id=&quot;10104&quot;&gt;&lt;object type=&quot;3&quot; unique_id=&quot;10105&quot;&gt;&lt;property id=&quot;20148&quot; value=&quot;5&quot;/&gt;&lt;property id=&quot;20300&quot; value=&quot;Slide 1&quot;/&gt;&lt;property id=&quot;20307&quot; value=&quot;317&quot;/&gt;&lt;/object&gt;&lt;object type=&quot;3&quot; unique_id=&quot;10106&quot;&gt;&lt;property id=&quot;20148&quot; value=&quot;5&quot;/&gt;&lt;property id=&quot;20300&quot; value=&quot;Slide 2 - &amp;quot;Assessment&amp;quot;&quot;/&gt;&lt;property id=&quot;20307&quot; value=&quot;329&quot;/&gt;&lt;/object&gt;&lt;object type=&quot;3&quot; unique_id=&quot;10107&quot;&gt;&lt;property id=&quot;20148&quot; value=&quot;5&quot;/&gt;&lt;property id=&quot;20300&quot; value=&quot;Slide 3 - &amp;quot;Question 1&amp;quot;&quot;/&gt;&lt;property id=&quot;20307&quot; value=&quot;297&quot;/&gt;&lt;/object&gt;&lt;object type=&quot;3&quot; unique_id=&quot;10108&quot;&gt;&lt;property id=&quot;20148&quot; value=&quot;5&quot;/&gt;&lt;property id=&quot;20300&quot; value=&quot;Slide 4 - &amp;quot;Question 2&amp;quot;&quot;/&gt;&lt;property id=&quot;20307&quot; value=&quot;298&quot;/&gt;&lt;/object&gt;&lt;object type=&quot;3&quot; unique_id=&quot;10109&quot;&gt;&lt;property id=&quot;20148&quot; value=&quot;5&quot;/&gt;&lt;property id=&quot;20300&quot; value=&quot;Slide 5 - &amp;quot;Question 3&amp;quot;&quot;/&gt;&lt;property id=&quot;20307&quot; value=&quot;299&quot;/&gt;&lt;/object&gt;&lt;object type=&quot;3&quot; unique_id=&quot;10110&quot;&gt;&lt;property id=&quot;20148&quot; value=&quot;5&quot;/&gt;&lt;property id=&quot;20300&quot; value=&quot;Slide 6 - &amp;quot;Question 4&amp;quot;&quot;/&gt;&lt;property id=&quot;20307&quot; value=&quot;300&quot;/&gt;&lt;/object&gt;&lt;object type=&quot;3&quot; unique_id=&quot;10111&quot;&gt;&lt;property id=&quot;20148&quot; value=&quot;5&quot;/&gt;&lt;property id=&quot;20300&quot; value=&quot;Slide 7 - &amp;quot;Question 5&amp;quot;&quot;/&gt;&lt;property id=&quot;20307&quot; value=&quot;301&quot;/&gt;&lt;/object&gt;&lt;object type=&quot;3&quot; unique_id=&quot;10112&quot;&gt;&lt;property id=&quot;20148&quot; value=&quot;5&quot;/&gt;&lt;property id=&quot;20300&quot; value=&quot;Slide 8 - &amp;quot;Question 6&amp;quot;&quot;/&gt;&lt;property id=&quot;20307&quot; value=&quot;323&quot;/&gt;&lt;/object&gt;&lt;object type=&quot;3&quot; unique_id=&quot;10113&quot;&gt;&lt;property id=&quot;20148&quot; value=&quot;5&quot;/&gt;&lt;property id=&quot;20300&quot; value=&quot;Slide 9 - &amp;quot;Question 7&amp;quot;&quot;/&gt;&lt;property id=&quot;20307&quot; value=&quot;304&quot;/&gt;&lt;/object&gt;&lt;object type=&quot;3&quot; unique_id=&quot;10114&quot;&gt;&lt;property id=&quot;20148&quot; value=&quot;5&quot;/&gt;&lt;property id=&quot;20300&quot; value=&quot;Slide 10 - &amp;quot;Question 8&amp;quot;&quot;/&gt;&lt;property id=&quot;20307&quot; value=&quot;324&quot;/&gt;&lt;/object&gt;&lt;object type=&quot;3&quot; unique_id=&quot;10115&quot;&gt;&lt;property id=&quot;20148&quot; value=&quot;5&quot;/&gt;&lt;property id=&quot;20300&quot; value=&quot;Slide 11 - &amp;quot;Question 9&amp;quot;&quot;/&gt;&lt;property id=&quot;20307&quot; value=&quot;326&quot;/&gt;&lt;/object&gt;&lt;object type=&quot;3&quot; unique_id=&quot;10116&quot;&gt;&lt;property id=&quot;20148&quot; value=&quot;5&quot;/&gt;&lt;property id=&quot;20300&quot; value=&quot;Slide 12 - &amp;quot;Question 10&amp;quot;&quot;/&gt;&lt;property id=&quot;20307&quot; value=&quot;325&quot;/&gt;&lt;/object&gt;&lt;object type=&quot;3&quot; unique_id=&quot;10117&quot;&gt;&lt;property id=&quot;20148&quot; value=&quot;5&quot;/&gt;&lt;property id=&quot;20300&quot; value=&quot;Slide 13 - &amp;quot;Question 11&amp;quot;&quot;/&gt;&lt;property id=&quot;20307&quot; value=&quot;307&quot;/&gt;&lt;/object&gt;&lt;object type=&quot;3&quot; unique_id=&quot;10118&quot;&gt;&lt;property id=&quot;20148&quot; value=&quot;5&quot;/&gt;&lt;property id=&quot;20300&quot; value=&quot;Slide 14 - &amp;quot;Question 12&amp;quot;&quot;/&gt;&lt;property id=&quot;20307&quot; value=&quot;308&quot;/&gt;&lt;/object&gt;&lt;object type=&quot;3&quot; unique_id=&quot;10119&quot;&gt;&lt;property id=&quot;20148&quot; value=&quot;5&quot;/&gt;&lt;property id=&quot;20300&quot; value=&quot;Slide 15 - &amp;quot;Question 13&amp;quot;&quot;/&gt;&lt;property id=&quot;20307&quot; value=&quot;309&quot;/&gt;&lt;/object&gt;&lt;object type=&quot;3&quot; unique_id=&quot;10120&quot;&gt;&lt;property id=&quot;20148&quot; value=&quot;5&quot;/&gt;&lt;property id=&quot;20300&quot; value=&quot;Slide 16 - &amp;quot;Question 14&amp;quot;&quot;/&gt;&lt;property id=&quot;20307&quot; value=&quot;310&quot;/&gt;&lt;/object&gt;&lt;object type=&quot;3&quot; unique_id=&quot;10121&quot;&gt;&lt;property id=&quot;20148&quot; value=&quot;5&quot;/&gt;&lt;property id=&quot;20300&quot; value=&quot;Slide 17 - &amp;quot;Question 15&amp;quot;&quot;/&gt;&lt;property id=&quot;20307&quot; value=&quot;311&quot;/&gt;&lt;/object&gt;&lt;object type=&quot;3&quot; unique_id=&quot;10122&quot;&gt;&lt;property id=&quot;20148&quot; value=&quot;5&quot;/&gt;&lt;property id=&quot;20300&quot; value=&quot;Slide 18 - &amp;quot;Question 16&amp;quot;&quot;/&gt;&lt;property id=&quot;20307&quot; value=&quot;312&quot;/&gt;&lt;/object&gt;&lt;object type=&quot;3&quot; unique_id=&quot;10123&quot;&gt;&lt;property id=&quot;20148&quot; value=&quot;5&quot;/&gt;&lt;property id=&quot;20300&quot; value=&quot;Slide 19 - &amp;quot;Question 17&amp;quot;&quot;/&gt;&lt;property id=&quot;20307&quot; value=&quot;330&quot;/&gt;&lt;/object&gt;&lt;object type=&quot;3&quot; unique_id=&quot;10124&quot;&gt;&lt;property id=&quot;20148&quot; value=&quot;5&quot;/&gt;&lt;property id=&quot;20300&quot; value=&quot;Slide 20 - &amp;quot;Answer Key – Chapter 18&amp;quot;&quot;/&gt;&lt;property id=&quot;20307&quot; value=&quot;273&quot;/&gt;&lt;/object&gt;&lt;/object&gt;&lt;object type=&quot;8&quot; unique_id=&quot;10146&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2286</TotalTime>
  <Words>197</Words>
  <Application>Microsoft Office PowerPoint</Application>
  <PresentationFormat>On-screen Show (4:3)</PresentationFormat>
  <Paragraphs>184</Paragraphs>
  <Slides>20</Slides>
  <Notes>19</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20</vt:i4>
      </vt:variant>
    </vt:vector>
  </HeadingPairs>
  <TitlesOfParts>
    <vt:vector size="28" baseType="lpstr">
      <vt:lpstr>Arial</vt:lpstr>
      <vt:lpstr>Wingdings</vt:lpstr>
      <vt:lpstr>ヒラギノ角ゴ Pro W3</vt:lpstr>
      <vt:lpstr>Symbol</vt:lpstr>
      <vt:lpstr>Tahoma</vt:lpstr>
      <vt:lpstr>Times New Roman</vt:lpstr>
      <vt:lpstr>Axis</vt:lpstr>
      <vt:lpstr>1_MHSGITemplate</vt:lpstr>
      <vt:lpstr>PowerPoint Presentation</vt:lpstr>
      <vt:lpstr>Assessment</vt:lpstr>
      <vt:lpstr>Question 1</vt:lpstr>
      <vt:lpstr>Question 2</vt:lpstr>
      <vt:lpstr>Question 3</vt:lpstr>
      <vt:lpstr>Question 4</vt:lpstr>
      <vt:lpstr>Question 5</vt:lpstr>
      <vt:lpstr>Question 6</vt:lpstr>
      <vt:lpstr>Question 7</vt:lpstr>
      <vt:lpstr>Question 8</vt:lpstr>
      <vt:lpstr>Question 9</vt:lpstr>
      <vt:lpstr>Question 10</vt:lpstr>
      <vt:lpstr>Question 11</vt:lpstr>
      <vt:lpstr>Question 12</vt:lpstr>
      <vt:lpstr>Question 13</vt:lpstr>
      <vt:lpstr>Question 14</vt:lpstr>
      <vt:lpstr>Question 15</vt:lpstr>
      <vt:lpstr>Question 16</vt:lpstr>
      <vt:lpstr>Question 17</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208</cp:revision>
  <dcterms:created xsi:type="dcterms:W3CDTF">2005-04-19T02:46:41Z</dcterms:created>
  <dcterms:modified xsi:type="dcterms:W3CDTF">2019-04-22T19:23:40Z</dcterms:modified>
</cp:coreProperties>
</file>