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62" r:id="rId2"/>
  </p:sldMasterIdLst>
  <p:notesMasterIdLst>
    <p:notesMasterId r:id="rId23"/>
  </p:notesMasterIdLst>
  <p:sldIdLst>
    <p:sldId id="334" r:id="rId3"/>
    <p:sldId id="329" r:id="rId4"/>
    <p:sldId id="297" r:id="rId5"/>
    <p:sldId id="298" r:id="rId6"/>
    <p:sldId id="299" r:id="rId7"/>
    <p:sldId id="332" r:id="rId8"/>
    <p:sldId id="323" r:id="rId9"/>
    <p:sldId id="304" r:id="rId10"/>
    <p:sldId id="324" r:id="rId11"/>
    <p:sldId id="326" r:id="rId12"/>
    <p:sldId id="325" r:id="rId13"/>
    <p:sldId id="307" r:id="rId14"/>
    <p:sldId id="308" r:id="rId15"/>
    <p:sldId id="309" r:id="rId16"/>
    <p:sldId id="310" r:id="rId17"/>
    <p:sldId id="311" r:id="rId18"/>
    <p:sldId id="312" r:id="rId19"/>
    <p:sldId id="330" r:id="rId20"/>
    <p:sldId id="331" r:id="rId21"/>
    <p:sldId id="273" r:id="rId22"/>
  </p:sldIdLst>
  <p:sldSz cx="9144000" cy="6858000" type="screen4x3"/>
  <p:notesSz cx="7010400" cy="9296400"/>
  <p:custDataLst>
    <p:tags r:id="rId2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91799" autoAdjust="0"/>
  </p:normalViewPr>
  <p:slideViewPr>
    <p:cSldViewPr>
      <p:cViewPr varScale="1">
        <p:scale>
          <a:sx n="85" d="100"/>
          <a:sy n="85" d="100"/>
        </p:scale>
        <p:origin x="84" y="768"/>
      </p:cViewPr>
      <p:guideLst>
        <p:guide orient="horz" pos="2160"/>
        <p:guide pos="2880"/>
      </p:guideLst>
    </p:cSldViewPr>
  </p:slideViewPr>
  <p:outlineViewPr>
    <p:cViewPr>
      <p:scale>
        <a:sx n="33" d="100"/>
        <a:sy n="33" d="100"/>
      </p:scale>
      <p:origin x="42" y="12726"/>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9FA791AA-9E5D-43FC-902A-AAC6CF9EBC5D}"/>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2CF58761-D957-4111-B027-9EE9FD491E50}"/>
              </a:ext>
            </a:extLst>
          </p:cNvPr>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6148" name="Rectangle 4">
            <a:extLst>
              <a:ext uri="{FF2B5EF4-FFF2-40B4-BE49-F238E27FC236}">
                <a16:creationId xmlns:a16="http://schemas.microsoft.com/office/drawing/2014/main" id="{2B310A92-F37E-4A42-A974-7AE498FEE972}"/>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D589BF62-3DF7-4208-B346-4956CE65DF7E}"/>
              </a:ext>
            </a:extLst>
          </p:cNvPr>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396D630A-3E55-4F8B-AC1C-5E0999D2E797}"/>
              </a:ext>
            </a:extLst>
          </p:cNvPr>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829663D2-79C3-40F8-9362-81BE12EBAAA9}"/>
              </a:ext>
            </a:extLst>
          </p:cNvPr>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1" hangingPunct="1">
              <a:defRPr sz="1200"/>
            </a:lvl1pPr>
          </a:lstStyle>
          <a:p>
            <a:pPr>
              <a:defRPr/>
            </a:pPr>
            <a:fld id="{9E48ED96-C8AD-467F-B0B1-CECF45ABC39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BA554B21-76DE-40AF-93C0-F74FD17E79EF}"/>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58EB52F4-D903-40C4-A165-1557D185F5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B5C9917F-3800-4AAF-9F0E-6A8A3126B98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C91FB80-1DBF-40CE-93CE-344F4A08C008}" type="slidenum">
              <a:rPr lang="en-US" altLang="en-US" sz="1200" smtClean="0"/>
              <a:pPr/>
              <a:t>3</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467E425D-0CD2-4BB7-B5DE-918FC86EDB19}"/>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65DC198C-A0D2-4DD9-AD99-E520F72C232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F67B32BB-2393-4AC1-9C70-D3950E4851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EE5AD6A-0A67-45DE-AE7E-BFB2B21416B4}" type="slidenum">
              <a:rPr lang="en-US" altLang="en-US" sz="1200" smtClean="0"/>
              <a:pPr/>
              <a:t>12</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D9521514-371C-453B-96A8-4E2A8A3866DE}"/>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728ED395-7CF1-49D5-8FD8-99E250A0F20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89264974-C940-4CDF-96C3-6DBA7B0B61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0714D71-3D29-4313-B671-37BD86CF0D30}" type="slidenum">
              <a:rPr lang="en-US" altLang="en-US" sz="1200" smtClean="0"/>
              <a:pPr/>
              <a:t>13</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B5D4331A-1FA1-4D18-B1CF-775D0604A2A1}"/>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1ED342C8-002E-4721-B833-948EC2C364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FB5153DC-A68D-4850-AB5E-17D09196F3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ACC0F41-6FD4-40B7-8913-FBB3B8E52EC6}" type="slidenum">
              <a:rPr lang="en-US" altLang="en-US" sz="1200" smtClean="0"/>
              <a:pPr/>
              <a:t>14</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8D0EFCD0-71C6-4014-B3A8-06D2AA2D2335}"/>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AEA3E517-75D1-4A17-827E-207E7EF458C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3740B7F8-8018-4CC6-B25D-4199C151321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C9279AD-C19E-4D45-AEF2-7E0D6F661F7A}" type="slidenum">
              <a:rPr lang="en-US" altLang="en-US" sz="1200" smtClean="0"/>
              <a:pPr/>
              <a:t>15</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53CEA9A4-B64F-428A-AA70-9B83A6F91840}"/>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5F2B93C3-53C5-47A0-8E41-6AC5BCDFD5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EA9D6CEA-7619-4F14-9F57-509F014E93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2E328E2-4888-49B0-BA38-A86651BDE297}" type="slidenum">
              <a:rPr lang="en-US" altLang="en-US" sz="1200" smtClean="0"/>
              <a:pPr/>
              <a:t>16</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BE52EF1D-D4AB-4D85-8087-470184FC5373}"/>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7FE437AA-DBC5-44F6-A612-D781B5903A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0964" name="Slide Number Placeholder 3">
            <a:extLst>
              <a:ext uri="{FF2B5EF4-FFF2-40B4-BE49-F238E27FC236}">
                <a16:creationId xmlns:a16="http://schemas.microsoft.com/office/drawing/2014/main" id="{1BBDF705-511A-4030-A7BA-48F8861B6E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205925D-B291-4EB7-9710-21CE48160BC9}" type="slidenum">
              <a:rPr lang="en-US" altLang="en-US" sz="1200" smtClean="0"/>
              <a:pPr/>
              <a:t>17</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3B6E8C09-3880-4CD9-92C2-417B34F735CE}"/>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D6AF714E-6993-476C-ABEE-F79DDA0B224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3012" name="Slide Number Placeholder 3">
            <a:extLst>
              <a:ext uri="{FF2B5EF4-FFF2-40B4-BE49-F238E27FC236}">
                <a16:creationId xmlns:a16="http://schemas.microsoft.com/office/drawing/2014/main" id="{9E56CD73-6EED-4FD9-B1DA-D12665E1AAB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7FB98BC-D515-4883-8517-F8C4D7F94F16}" type="slidenum">
              <a:rPr lang="en-US" altLang="en-US" sz="1200" smtClean="0"/>
              <a:pPr/>
              <a:t>18</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DD2469C0-F789-4D14-BE4F-8FD3C8AAE378}"/>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id="{1ED422C5-7355-4294-82B8-C56601F8034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5060" name="Slide Number Placeholder 3">
            <a:extLst>
              <a:ext uri="{FF2B5EF4-FFF2-40B4-BE49-F238E27FC236}">
                <a16:creationId xmlns:a16="http://schemas.microsoft.com/office/drawing/2014/main" id="{3E8C184A-AE8B-4EA7-9AA1-6388253520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05862B0-636C-40A7-9AD5-690D6CF99AB2}" type="slidenum">
              <a:rPr lang="en-US" altLang="en-US" sz="1200" smtClean="0"/>
              <a:pPr/>
              <a:t>19</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7282548B-089C-4620-9A5F-C010B19E67F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1D7C3C6-624C-413B-9C29-CA081CEC86E4}" type="slidenum">
              <a:rPr lang="en-US" altLang="en-US" sz="1200" smtClean="0"/>
              <a:pPr/>
              <a:t>20</a:t>
            </a:fld>
            <a:endParaRPr lang="en-US" altLang="en-US" sz="1200"/>
          </a:p>
        </p:txBody>
      </p:sp>
      <p:sp>
        <p:nvSpPr>
          <p:cNvPr id="47107" name="Rectangle 2">
            <a:extLst>
              <a:ext uri="{FF2B5EF4-FFF2-40B4-BE49-F238E27FC236}">
                <a16:creationId xmlns:a16="http://schemas.microsoft.com/office/drawing/2014/main" id="{9AD5B6A6-791D-43B4-95EB-0EFCAA8477CC}"/>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F09EEAA0-55AB-48D5-846B-7FA14FE2CDD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50CA565B-2A88-493D-8FF4-70C1800C3E12}"/>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6B27A3C8-B788-4D0E-9355-E8ADD9AC2A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7E64E07B-5044-4685-BB4E-0D6BD74AC6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2C4321F-6660-4CC2-8B42-AACE37C882B9}" type="slidenum">
              <a:rPr lang="en-US" altLang="en-US" sz="1200" smtClean="0"/>
              <a:pPr/>
              <a:t>4</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4BE29CB-F313-4B4E-8C30-F66085058EAB}"/>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77AD861A-2A4A-49C6-ADCB-9AF3A8C2B3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B035F52D-63A4-4353-9A59-B677A92D10F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19593E6-CE1D-4D3A-B9FE-5D15033DD1D2}" type="slidenum">
              <a:rPr lang="en-US" altLang="en-US" sz="1200" smtClean="0"/>
              <a:pPr/>
              <a:t>5</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33B40F64-4850-4C5E-BAD9-B53134669AD5}"/>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EBE09FB0-78E5-4E13-9A27-C8F9A5D581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C62C69C9-29B2-4F7C-B6A6-36F53E34D56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3DBB1D0-8E27-48E4-B967-C08296BD96C2}" type="slidenum">
              <a:rPr lang="en-US" altLang="en-US" sz="1200" smtClean="0"/>
              <a:pPr/>
              <a:t>6</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C5AED44A-E9B5-435C-BB34-C43D3D4A2D9C}"/>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758365A4-6B41-4D6C-B2AD-4BA1019F27C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0E7411EA-A5B5-4E8E-940F-4B7D363658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E7E4623-3804-4D34-81B7-A7A42749FDBB}" type="slidenum">
              <a:rPr lang="en-US" altLang="en-US" sz="1200" smtClean="0"/>
              <a:pPr/>
              <a:t>7</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41643A4F-51AC-47B0-9FD9-27C09C07804A}"/>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6BF2309B-D6D2-4490-9EFA-ACB204E009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479D7933-B3F3-4CE9-AC1F-76C0EFD03FF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1FD1446-A644-44E8-A92D-C57FB0550D8C}" type="slidenum">
              <a:rPr lang="en-US" altLang="en-US" sz="1200" smtClean="0"/>
              <a:pPr/>
              <a:t>8</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5428FEBA-EF13-4982-866C-C2CBEC29646E}"/>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E1DDCF01-01A6-4B87-829A-B2E66B0B9E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D483C988-0C2D-45FC-B590-2195EA852DA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5C52B5D-B01F-412B-841B-037EC4718F94}" type="slidenum">
              <a:rPr lang="en-US" altLang="en-US" sz="1200" smtClean="0"/>
              <a:pPr/>
              <a:t>9</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53CB8EB9-AD87-4DB8-B593-D81EF0CDAEAC}"/>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1B00CF53-7461-45A9-9C1B-5069AC50BE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BD43D826-C26C-49AE-86E9-042393FBEE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1690315-00E2-425F-B59F-B1CBCBBDE3D9}" type="slidenum">
              <a:rPr lang="en-US" altLang="en-US" sz="1200" smtClean="0"/>
              <a:pPr/>
              <a:t>10</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5F548690-88CA-4021-A230-FAB03A15D3D5}"/>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D3A25963-E14F-4311-9E15-30ABF94B4A7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F26AA630-AED5-4A60-8B78-41DF0C43397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F5F4D4B-4251-4E80-B8C6-E22E09C9A827}" type="slidenum">
              <a:rPr lang="en-US" altLang="en-US" sz="1200" smtClean="0"/>
              <a:pPr/>
              <a:t>11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056ABD23-355F-41AB-ADBA-2562C7AB10D9}"/>
              </a:ext>
            </a:extLst>
          </p:cNvPr>
          <p:cNvGrpSpPr>
            <a:grpSpLocks/>
          </p:cNvGrpSpPr>
          <p:nvPr/>
        </p:nvGrpSpPr>
        <p:grpSpPr bwMode="auto">
          <a:xfrm>
            <a:off x="0" y="914400"/>
            <a:ext cx="8686800" cy="2514600"/>
            <a:chOff x="0" y="576"/>
            <a:chExt cx="5472" cy="1584"/>
          </a:xfrm>
        </p:grpSpPr>
        <p:sp>
          <p:nvSpPr>
            <p:cNvPr id="5" name="Oval 7">
              <a:extLst>
                <a:ext uri="{FF2B5EF4-FFF2-40B4-BE49-F238E27FC236}">
                  <a16:creationId xmlns:a16="http://schemas.microsoft.com/office/drawing/2014/main" id="{4EADF4AA-31BA-47B6-984F-33B3DC5B0702}"/>
                </a:ext>
              </a:extLst>
            </p:cNvPr>
            <p:cNvSpPr>
              <a:spLocks noChangeArrowheads="1"/>
            </p:cNvSpPr>
            <p:nvPr/>
          </p:nvSpPr>
          <p:spPr bwMode="auto">
            <a:xfrm>
              <a:off x="144" y="576"/>
              <a:ext cx="1584" cy="1584"/>
            </a:xfrm>
            <a:prstGeom prst="ellipse">
              <a:avLst/>
            </a:pr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sz="1800"/>
            </a:p>
          </p:txBody>
        </p:sp>
        <p:sp>
          <p:nvSpPr>
            <p:cNvPr id="6" name="Rectangle 8">
              <a:extLst>
                <a:ext uri="{FF2B5EF4-FFF2-40B4-BE49-F238E27FC236}">
                  <a16:creationId xmlns:a16="http://schemas.microsoft.com/office/drawing/2014/main" id="{65DB7290-E736-4AD6-852A-3EDAD780B7D1}"/>
                </a:ext>
              </a:extLst>
            </p:cNvPr>
            <p:cNvSpPr>
              <a:spLocks noChangeArrowheads="1"/>
            </p:cNvSpPr>
            <p:nvPr/>
          </p:nvSpPr>
          <p:spPr bwMode="hidden">
            <a:xfrm>
              <a:off x="0" y="1056"/>
              <a:ext cx="2976" cy="7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7" name="Rectangle 9">
              <a:extLst>
                <a:ext uri="{FF2B5EF4-FFF2-40B4-BE49-F238E27FC236}">
                  <a16:creationId xmlns:a16="http://schemas.microsoft.com/office/drawing/2014/main" id="{A742BA2E-AFEB-475B-B270-DE1A064E31A4}"/>
                </a:ext>
              </a:extLst>
            </p:cNvPr>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8" name="Freeform 10">
              <a:extLst>
                <a:ext uri="{FF2B5EF4-FFF2-40B4-BE49-F238E27FC236}">
                  <a16:creationId xmlns:a16="http://schemas.microsoft.com/office/drawing/2014/main" id="{D171B26D-2849-4C52-A2F0-5D2AC43B21B4}"/>
                </a:ext>
              </a:extLst>
            </p:cNvPr>
            <p:cNvSpPr>
              <a:spLocks noChangeArrowheads="1"/>
            </p:cNvSpPr>
            <p:nvPr/>
          </p:nvSpPr>
          <p:spPr bwMode="auto">
            <a:xfrm>
              <a:off x="384" y="960"/>
              <a:ext cx="144" cy="913"/>
            </a:xfrm>
            <a:custGeom>
              <a:avLst/>
              <a:gdLst>
                <a:gd name="T0" fmla="*/ 0 w 1000"/>
                <a:gd name="T1" fmla="*/ 695 h 1000"/>
                <a:gd name="T2" fmla="*/ 0 w 1000"/>
                <a:gd name="T3" fmla="*/ 695 h 1000"/>
                <a:gd name="T4" fmla="*/ 0 w 1000"/>
                <a:gd name="T5" fmla="*/ 0 h 1000"/>
                <a:gd name="T6" fmla="*/ 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1">
              <a:extLst>
                <a:ext uri="{FF2B5EF4-FFF2-40B4-BE49-F238E27FC236}">
                  <a16:creationId xmlns:a16="http://schemas.microsoft.com/office/drawing/2014/main" id="{2C4CD45F-0B93-43EA-9EBE-2D18C27FFFA7}"/>
                </a:ext>
              </a:extLst>
            </p:cNvPr>
            <p:cNvSpPr>
              <a:spLocks noChangeArrowheads="1"/>
            </p:cNvSpPr>
            <p:nvPr/>
          </p:nvSpPr>
          <p:spPr bwMode="auto">
            <a:xfrm>
              <a:off x="4944" y="762"/>
              <a:ext cx="165" cy="864"/>
            </a:xfrm>
            <a:custGeom>
              <a:avLst/>
              <a:gdLst>
                <a:gd name="T0" fmla="*/ 0 w 1000"/>
                <a:gd name="T1" fmla="*/ 0 h 1000"/>
                <a:gd name="T2" fmla="*/ 1 w 1000"/>
                <a:gd name="T3" fmla="*/ 0 h 1000"/>
                <a:gd name="T4" fmla="*/ 1 w 1000"/>
                <a:gd name="T5" fmla="*/ 557 h 1000"/>
                <a:gd name="T6" fmla="*/ 0 w 1000"/>
                <a:gd name="T7" fmla="*/ 557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21516" name="Rectangle 12"/>
          <p:cNvSpPr>
            <a:spLocks noGrp="1" noChangeArrowheads="1"/>
          </p:cNvSpPr>
          <p:nvPr>
            <p:ph type="ctrTitle"/>
          </p:nvPr>
        </p:nvSpPr>
        <p:spPr>
          <a:xfrm>
            <a:off x="838200" y="1443038"/>
            <a:ext cx="7086600" cy="1600200"/>
          </a:xfrm>
        </p:spPr>
        <p:txBody>
          <a:bodyPr anchor="ctr"/>
          <a:lstStyle>
            <a:lvl1pPr>
              <a:defRPr/>
            </a:lvl1pPr>
          </a:lstStyle>
          <a:p>
            <a:r>
              <a:rPr lang="en-US"/>
              <a:t>Click to edit Master title style</a:t>
            </a:r>
          </a:p>
        </p:txBody>
      </p:sp>
      <p:sp>
        <p:nvSpPr>
          <p:cNvPr id="10" name="Rectangle 3">
            <a:extLst>
              <a:ext uri="{FF2B5EF4-FFF2-40B4-BE49-F238E27FC236}">
                <a16:creationId xmlns:a16="http://schemas.microsoft.com/office/drawing/2014/main" id="{55827B59-98C6-4467-91FD-CCDEC0EC30E1}"/>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11" name="Rectangle 4">
            <a:extLst>
              <a:ext uri="{FF2B5EF4-FFF2-40B4-BE49-F238E27FC236}">
                <a16:creationId xmlns:a16="http://schemas.microsoft.com/office/drawing/2014/main" id="{511E7AA5-E2D1-4772-B364-CBCF9FC9F2B5}"/>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12" name="Rectangle 5">
            <a:extLst>
              <a:ext uri="{FF2B5EF4-FFF2-40B4-BE49-F238E27FC236}">
                <a16:creationId xmlns:a16="http://schemas.microsoft.com/office/drawing/2014/main" id="{0141436D-F2A1-4A7D-9D8E-F7BA9DFE18FB}"/>
              </a:ext>
            </a:extLst>
          </p:cNvPr>
          <p:cNvSpPr>
            <a:spLocks noGrp="1" noChangeArrowheads="1"/>
          </p:cNvSpPr>
          <p:nvPr>
            <p:ph type="sldNum" sz="quarter" idx="12"/>
          </p:nvPr>
        </p:nvSpPr>
        <p:spPr>
          <a:xfrm>
            <a:off x="6553200" y="6248400"/>
            <a:ext cx="1905000" cy="457200"/>
          </a:xfrm>
        </p:spPr>
        <p:txBody>
          <a:bodyPr/>
          <a:lstStyle>
            <a:lvl1pPr>
              <a:defRPr/>
            </a:lvl1pPr>
          </a:lstStyle>
          <a:p>
            <a:pPr>
              <a:defRPr/>
            </a:pPr>
            <a:fld id="{0D589F9C-3B61-4C85-9F2B-F59CAF322101}" type="slidenum">
              <a:rPr lang="en-US" altLang="en-US"/>
              <a:pPr>
                <a:defRPr/>
              </a:pPr>
              <a:t>‹#›</a:t>
            </a:fld>
            <a:endParaRPr lang="en-US" altLang="en-US"/>
          </a:p>
        </p:txBody>
      </p:sp>
    </p:spTree>
    <p:extLst>
      <p:ext uri="{BB962C8B-B14F-4D97-AF65-F5344CB8AC3E}">
        <p14:creationId xmlns:p14="http://schemas.microsoft.com/office/powerpoint/2010/main" val="2380029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742CF57-0664-4968-A4C2-F420B97F6E3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8E02023-5906-4690-9D32-51E905AA5A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ED5B66F-DD1D-4446-9698-F0F9A08F16E0}"/>
              </a:ext>
            </a:extLst>
          </p:cNvPr>
          <p:cNvSpPr>
            <a:spLocks noGrp="1" noChangeArrowheads="1"/>
          </p:cNvSpPr>
          <p:nvPr>
            <p:ph type="sldNum" sz="quarter" idx="12"/>
          </p:nvPr>
        </p:nvSpPr>
        <p:spPr>
          <a:ln/>
        </p:spPr>
        <p:txBody>
          <a:bodyPr/>
          <a:lstStyle>
            <a:lvl1pPr>
              <a:defRPr/>
            </a:lvl1pPr>
          </a:lstStyle>
          <a:p>
            <a:pPr>
              <a:defRPr/>
            </a:pPr>
            <a:fld id="{62DC5DD4-A0A1-4A1A-903E-4582545369AC}" type="slidenum">
              <a:rPr lang="en-US" altLang="en-US"/>
              <a:pPr>
                <a:defRPr/>
              </a:pPr>
              <a:t>‹#›</a:t>
            </a:fld>
            <a:endParaRPr lang="en-US" altLang="en-US"/>
          </a:p>
        </p:txBody>
      </p:sp>
    </p:spTree>
    <p:extLst>
      <p:ext uri="{BB962C8B-B14F-4D97-AF65-F5344CB8AC3E}">
        <p14:creationId xmlns:p14="http://schemas.microsoft.com/office/powerpoint/2010/main" val="2492186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3DFAE02-8174-4EA4-A7C3-ED21520A3E5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237B0B3-6D3C-473A-BF3F-3681C3E6A9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E7DE87C-C9D4-4F7F-9E89-02209996E965}"/>
              </a:ext>
            </a:extLst>
          </p:cNvPr>
          <p:cNvSpPr>
            <a:spLocks noGrp="1" noChangeArrowheads="1"/>
          </p:cNvSpPr>
          <p:nvPr>
            <p:ph type="sldNum" sz="quarter" idx="12"/>
          </p:nvPr>
        </p:nvSpPr>
        <p:spPr>
          <a:ln/>
        </p:spPr>
        <p:txBody>
          <a:bodyPr/>
          <a:lstStyle>
            <a:lvl1pPr>
              <a:defRPr/>
            </a:lvl1pPr>
          </a:lstStyle>
          <a:p>
            <a:pPr>
              <a:defRPr/>
            </a:pPr>
            <a:fld id="{56E0D3FD-97AF-4870-B8D9-280AB865BAF6}" type="slidenum">
              <a:rPr lang="en-US" altLang="en-US"/>
              <a:pPr>
                <a:defRPr/>
              </a:pPr>
              <a:t>‹#›</a:t>
            </a:fld>
            <a:endParaRPr lang="en-US" altLang="en-US"/>
          </a:p>
        </p:txBody>
      </p:sp>
    </p:spTree>
    <p:extLst>
      <p:ext uri="{BB962C8B-B14F-4D97-AF65-F5344CB8AC3E}">
        <p14:creationId xmlns:p14="http://schemas.microsoft.com/office/powerpoint/2010/main" val="35820374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AD511BDA-3AA0-4734-8013-D2EC0BFC7E01}"/>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5" name="Rectangle 4">
            <a:extLst>
              <a:ext uri="{FF2B5EF4-FFF2-40B4-BE49-F238E27FC236}">
                <a16:creationId xmlns:a16="http://schemas.microsoft.com/office/drawing/2014/main" id="{431A34BF-BD14-4555-A101-733E9C8F9D59}"/>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6" name="Rectangle 5">
            <a:extLst>
              <a:ext uri="{FF2B5EF4-FFF2-40B4-BE49-F238E27FC236}">
                <a16:creationId xmlns:a16="http://schemas.microsoft.com/office/drawing/2014/main" id="{D9D513CA-29E7-4313-836E-638E3C203BF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7" name="Picture 3" descr="MHE-red-RGB-email-logo.png">
            <a:extLst>
              <a:ext uri="{FF2B5EF4-FFF2-40B4-BE49-F238E27FC236}">
                <a16:creationId xmlns:a16="http://schemas.microsoft.com/office/drawing/2014/main" id="{A2DAE84B-44E7-4A44-BE7D-B70CCDA9DD3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5">
            <a:extLst>
              <a:ext uri="{FF2B5EF4-FFF2-40B4-BE49-F238E27FC236}">
                <a16:creationId xmlns:a16="http://schemas.microsoft.com/office/drawing/2014/main" id="{A288F8C5-018C-4433-ACAB-4640842C8581}"/>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DD076BEB-CABF-4030-88D2-E5ED2CA1EDEE}"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
        <p:nvSpPr>
          <p:cNvPr id="2223106" name="Rectangle 2"/>
          <p:cNvSpPr>
            <a:spLocks noGrp="1" noChangeArrowheads="1"/>
          </p:cNvSpPr>
          <p:nvPr>
            <p:ph type="subTitle" idx="1"/>
          </p:nvPr>
        </p:nvSpPr>
        <p:spPr>
          <a:xfrm>
            <a:off x="1371600" y="3886200"/>
            <a:ext cx="6400800" cy="1752600"/>
          </a:xfrm>
        </p:spPr>
        <p:txBody>
          <a:bodyPr/>
          <a:lstStyle>
            <a:lvl1pPr marL="0" indent="0" algn="ctr">
              <a:buFont typeface="Symbol" pitchFamily="18" charset="2"/>
              <a:buNone/>
              <a:defRPr sz="2000"/>
            </a:lvl1pPr>
          </a:lstStyle>
          <a:p>
            <a:pPr lvl="0"/>
            <a:r>
              <a:rPr lang="en-US" noProof="0" dirty="0"/>
              <a:t>Click to edit Master subtitle style</a:t>
            </a:r>
          </a:p>
        </p:txBody>
      </p:sp>
      <p:sp>
        <p:nvSpPr>
          <p:cNvPr id="2223108" name="Rectangle 4"/>
          <p:cNvSpPr>
            <a:spLocks noGrp="1" noChangeArrowheads="1"/>
          </p:cNvSpPr>
          <p:nvPr>
            <p:ph type="ctrTitle"/>
          </p:nvPr>
        </p:nvSpPr>
        <p:spPr>
          <a:xfrm>
            <a:off x="685800" y="2130425"/>
            <a:ext cx="7772400" cy="1470025"/>
          </a:xfrm>
        </p:spPr>
        <p:txBody>
          <a:bodyPr/>
          <a:lstStyle>
            <a:lvl1pPr algn="ctr">
              <a:defRPr sz="3600" b="1">
                <a:solidFill>
                  <a:srgbClr val="FF0000"/>
                </a:solidFill>
              </a:defRPr>
            </a:lvl1pPr>
          </a:lstStyle>
          <a:p>
            <a:pPr lvl="0"/>
            <a:r>
              <a:rPr lang="en-US" noProof="0" dirty="0"/>
              <a:t>Click to edit Master title style</a:t>
            </a:r>
          </a:p>
        </p:txBody>
      </p:sp>
    </p:spTree>
    <p:extLst>
      <p:ext uri="{BB962C8B-B14F-4D97-AF65-F5344CB8AC3E}">
        <p14:creationId xmlns:p14="http://schemas.microsoft.com/office/powerpoint/2010/main" val="192730000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35137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8264" y="481352"/>
            <a:ext cx="6865850" cy="941047"/>
          </a:xfrm>
        </p:spPr>
        <p:txBody>
          <a:bodyPr/>
          <a:lstStyle>
            <a:lvl1pPr algn="ctr">
              <a:defRPr/>
            </a:lvl1pPr>
          </a:lstStyle>
          <a:p>
            <a:r>
              <a:rPr lang="en-US" dirty="0"/>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378571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8264" y="274638"/>
            <a:ext cx="6865850" cy="1143000"/>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48019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45841"/>
            <a:ext cx="3008313" cy="84814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006309"/>
            <a:ext cx="3008313" cy="41198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3781857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ctr">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227610269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11">
            <a:extLst>
              <a:ext uri="{FF2B5EF4-FFF2-40B4-BE49-F238E27FC236}">
                <a16:creationId xmlns:a16="http://schemas.microsoft.com/office/drawing/2014/main" id="{5DE3931D-873F-4D54-9DD1-F3B69551AD12}"/>
              </a:ext>
            </a:extLst>
          </p:cNvPr>
          <p:cNvGrpSpPr>
            <a:grpSpLocks/>
          </p:cNvGrpSpPr>
          <p:nvPr userDrawn="1"/>
        </p:nvGrpSpPr>
        <p:grpSpPr bwMode="auto">
          <a:xfrm>
            <a:off x="85725" y="95250"/>
            <a:ext cx="8972550" cy="6424613"/>
            <a:chOff x="85724" y="95250"/>
            <a:chExt cx="8972551" cy="6424612"/>
          </a:xfrm>
        </p:grpSpPr>
        <p:sp>
          <p:nvSpPr>
            <p:cNvPr id="5" name="Rectangle 4">
              <a:extLst>
                <a:ext uri="{FF2B5EF4-FFF2-40B4-BE49-F238E27FC236}">
                  <a16:creationId xmlns:a16="http://schemas.microsoft.com/office/drawing/2014/main" id="{8FFAB92F-5617-480C-8A00-64CE9C90B19E}"/>
                </a:ext>
              </a:extLst>
            </p:cNvPr>
            <p:cNvSpPr>
              <a:spLocks noChangeArrowheads="1"/>
            </p:cNvSpPr>
            <p:nvPr userDrawn="1"/>
          </p:nvSpPr>
          <p:spPr bwMode="auto">
            <a:xfrm>
              <a:off x="85724" y="762000"/>
              <a:ext cx="581025" cy="5757862"/>
            </a:xfrm>
            <a:prstGeom prst="rect">
              <a:avLst/>
            </a:prstGeom>
            <a:gradFill rotWithShape="1">
              <a:gsLst>
                <a:gs pos="0">
                  <a:srgbClr val="770000"/>
                </a:gs>
                <a:gs pos="50000">
                  <a:srgbClr val="AD0000"/>
                </a:gs>
                <a:gs pos="100000">
                  <a:srgbClr val="CE0000"/>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lvl1pPr marL="169863" indent="-16986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spcBef>
                  <a:spcPct val="34000"/>
                </a:spcBef>
                <a:buClr>
                  <a:srgbClr val="000000"/>
                </a:buClr>
                <a:buSzPct val="100000"/>
                <a:buFont typeface="Symbol" panose="05050102010706020507" pitchFamily="18" charset="2"/>
                <a:buChar char="·"/>
                <a:defRPr/>
              </a:pPr>
              <a:endParaRPr lang="en-US" altLang="en-US" sz="1600">
                <a:solidFill>
                  <a:srgbClr val="000000"/>
                </a:solidFill>
              </a:endParaRPr>
            </a:p>
          </p:txBody>
        </p:sp>
        <p:sp>
          <p:nvSpPr>
            <p:cNvPr id="6" name="Rectangle 5">
              <a:extLst>
                <a:ext uri="{FF2B5EF4-FFF2-40B4-BE49-F238E27FC236}">
                  <a16:creationId xmlns:a16="http://schemas.microsoft.com/office/drawing/2014/main" id="{F52EE2DA-F413-4783-BF56-C3AAE29F053C}"/>
                </a:ext>
              </a:extLst>
            </p:cNvPr>
            <p:cNvSpPr/>
            <p:nvPr userDrawn="1"/>
          </p:nvSpPr>
          <p:spPr bwMode="auto">
            <a:xfrm>
              <a:off x="8477249" y="95250"/>
              <a:ext cx="581026" cy="6424612"/>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9" name="Rectangle 8">
              <a:extLst>
                <a:ext uri="{FF2B5EF4-FFF2-40B4-BE49-F238E27FC236}">
                  <a16:creationId xmlns:a16="http://schemas.microsoft.com/office/drawing/2014/main" id="{66C1A97C-84B3-4823-AAAC-164FFE7ECC7A}"/>
                </a:ext>
              </a:extLst>
            </p:cNvPr>
            <p:cNvSpPr/>
            <p:nvPr userDrawn="1"/>
          </p:nvSpPr>
          <p:spPr bwMode="auto">
            <a:xfrm rot="16200000">
              <a:off x="4324351" y="-3476624"/>
              <a:ext cx="581026" cy="772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10" name="Rectangle 9">
              <a:extLst>
                <a:ext uri="{FF2B5EF4-FFF2-40B4-BE49-F238E27FC236}">
                  <a16:creationId xmlns:a16="http://schemas.microsoft.com/office/drawing/2014/main" id="{7D91C8A0-20F5-4CBE-9618-A21E6431C4D2}"/>
                </a:ext>
              </a:extLst>
            </p:cNvPr>
            <p:cNvSpPr/>
            <p:nvPr userDrawn="1"/>
          </p:nvSpPr>
          <p:spPr bwMode="auto">
            <a:xfrm rot="16200000">
              <a:off x="4281486" y="2324098"/>
              <a:ext cx="581026" cy="7810499"/>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grpSp>
      <p:sp>
        <p:nvSpPr>
          <p:cNvPr id="7" name="Title 1"/>
          <p:cNvSpPr>
            <a:spLocks noGrp="1"/>
          </p:cNvSpPr>
          <p:nvPr>
            <p:ph type="title"/>
          </p:nvPr>
        </p:nvSpPr>
        <p:spPr>
          <a:xfrm>
            <a:off x="857250" y="2190750"/>
            <a:ext cx="7400925" cy="1111250"/>
          </a:xfrm>
        </p:spPr>
        <p:txBody>
          <a:bodyPr/>
          <a:lstStyle>
            <a:lvl1pPr algn="ctr">
              <a:defRPr sz="4800" b="1" cap="none" baseline="0">
                <a:solidFill>
                  <a:schemeClr val="tx1"/>
                </a:solidFill>
              </a:defRPr>
            </a:lvl1pPr>
          </a:lstStyle>
          <a:p>
            <a:r>
              <a:rPr lang="en-US"/>
              <a:t>Click to edit Master title style</a:t>
            </a:r>
            <a:endParaRPr lang="en-US" dirty="0"/>
          </a:p>
        </p:txBody>
      </p:sp>
      <p:sp>
        <p:nvSpPr>
          <p:cNvPr id="8" name="Text Placeholder 2"/>
          <p:cNvSpPr>
            <a:spLocks noGrp="1"/>
          </p:cNvSpPr>
          <p:nvPr>
            <p:ph type="body" idx="1"/>
          </p:nvPr>
        </p:nvSpPr>
        <p:spPr>
          <a:xfrm>
            <a:off x="857249" y="3497261"/>
            <a:ext cx="7419975" cy="788987"/>
          </a:xfrm>
        </p:spPr>
        <p:txBody>
          <a:bodyPr anchor="b"/>
          <a:lstStyle>
            <a:lvl1pPr marL="0" indent="0" algn="ctr">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155722174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183269568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2BABAF6-B38C-45F4-85BF-3770F694786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0F8B16D-928C-4A4D-B909-1AEE978C845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2EA7B47-DE76-44C4-A1CA-4440E4D0DAAB}"/>
              </a:ext>
            </a:extLst>
          </p:cNvPr>
          <p:cNvSpPr>
            <a:spLocks noGrp="1" noChangeArrowheads="1"/>
          </p:cNvSpPr>
          <p:nvPr>
            <p:ph type="sldNum" sz="quarter" idx="12"/>
          </p:nvPr>
        </p:nvSpPr>
        <p:spPr>
          <a:ln/>
        </p:spPr>
        <p:txBody>
          <a:bodyPr/>
          <a:lstStyle>
            <a:lvl1pPr>
              <a:defRPr/>
            </a:lvl1pPr>
          </a:lstStyle>
          <a:p>
            <a:pPr>
              <a:defRPr/>
            </a:pPr>
            <a:fld id="{85B42711-74B9-43A2-8D05-A151AA958A75}" type="slidenum">
              <a:rPr lang="en-US" altLang="en-US"/>
              <a:pPr>
                <a:defRPr/>
              </a:pPr>
              <a:t>‹#›</a:t>
            </a:fld>
            <a:endParaRPr lang="en-US" altLang="en-US"/>
          </a:p>
        </p:txBody>
      </p:sp>
    </p:spTree>
    <p:extLst>
      <p:ext uri="{BB962C8B-B14F-4D97-AF65-F5344CB8AC3E}">
        <p14:creationId xmlns:p14="http://schemas.microsoft.com/office/powerpoint/2010/main" val="30859238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019217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586907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279400"/>
            <a:ext cx="1954212" cy="5745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279400"/>
            <a:ext cx="5710238" cy="5745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430901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0DABA40B-92B8-4715-A16D-01703B39F9C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B9E66D0-75B4-4E75-8ABD-A5BD5718A4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113F86F-9AAA-41D2-AC33-C06B4F7A037E}"/>
              </a:ext>
            </a:extLst>
          </p:cNvPr>
          <p:cNvSpPr>
            <a:spLocks noGrp="1" noChangeArrowheads="1"/>
          </p:cNvSpPr>
          <p:nvPr>
            <p:ph type="sldNum" sz="quarter" idx="12"/>
          </p:nvPr>
        </p:nvSpPr>
        <p:spPr>
          <a:ln/>
        </p:spPr>
        <p:txBody>
          <a:bodyPr/>
          <a:lstStyle>
            <a:lvl1pPr>
              <a:defRPr/>
            </a:lvl1pPr>
          </a:lstStyle>
          <a:p>
            <a:pPr>
              <a:defRPr/>
            </a:pPr>
            <a:fld id="{F12E7193-BFAA-428C-B517-86941F306905}" type="slidenum">
              <a:rPr lang="en-US" altLang="en-US"/>
              <a:pPr>
                <a:defRPr/>
              </a:pPr>
              <a:t>‹#›</a:t>
            </a:fld>
            <a:endParaRPr lang="en-US" altLang="en-US"/>
          </a:p>
        </p:txBody>
      </p:sp>
    </p:spTree>
    <p:extLst>
      <p:ext uri="{BB962C8B-B14F-4D97-AF65-F5344CB8AC3E}">
        <p14:creationId xmlns:p14="http://schemas.microsoft.com/office/powerpoint/2010/main" val="32484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6E3FCB94-BBCB-45F0-9E16-E156512E14B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3E09C56-D0FB-4469-BB78-3C081D3175E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776ECA9-2ECF-4434-BE5B-82634320D45E}"/>
              </a:ext>
            </a:extLst>
          </p:cNvPr>
          <p:cNvSpPr>
            <a:spLocks noGrp="1" noChangeArrowheads="1"/>
          </p:cNvSpPr>
          <p:nvPr>
            <p:ph type="sldNum" sz="quarter" idx="12"/>
          </p:nvPr>
        </p:nvSpPr>
        <p:spPr>
          <a:ln/>
        </p:spPr>
        <p:txBody>
          <a:bodyPr/>
          <a:lstStyle>
            <a:lvl1pPr>
              <a:defRPr/>
            </a:lvl1pPr>
          </a:lstStyle>
          <a:p>
            <a:pPr>
              <a:defRPr/>
            </a:pPr>
            <a:fld id="{70FDBDE7-DCAF-4AE0-8745-4AC375ECC809}" type="slidenum">
              <a:rPr lang="en-US" altLang="en-US"/>
              <a:pPr>
                <a:defRPr/>
              </a:pPr>
              <a:t>‹#›</a:t>
            </a:fld>
            <a:endParaRPr lang="en-US" altLang="en-US"/>
          </a:p>
        </p:txBody>
      </p:sp>
    </p:spTree>
    <p:extLst>
      <p:ext uri="{BB962C8B-B14F-4D97-AF65-F5344CB8AC3E}">
        <p14:creationId xmlns:p14="http://schemas.microsoft.com/office/powerpoint/2010/main" val="3886162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1E0AD820-484D-4881-9EFE-8D10A96734DE}"/>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4737C71-1DA9-492D-9934-76DF78D21F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572085E1-D909-47F0-AFAB-9D7794025DF2}"/>
              </a:ext>
            </a:extLst>
          </p:cNvPr>
          <p:cNvSpPr>
            <a:spLocks noGrp="1" noChangeArrowheads="1"/>
          </p:cNvSpPr>
          <p:nvPr>
            <p:ph type="sldNum" sz="quarter" idx="12"/>
          </p:nvPr>
        </p:nvSpPr>
        <p:spPr>
          <a:ln/>
        </p:spPr>
        <p:txBody>
          <a:bodyPr/>
          <a:lstStyle>
            <a:lvl1pPr>
              <a:defRPr/>
            </a:lvl1pPr>
          </a:lstStyle>
          <a:p>
            <a:pPr>
              <a:defRPr/>
            </a:pPr>
            <a:fld id="{1B7EC9A7-4A66-400E-B44B-8A9A05919442}" type="slidenum">
              <a:rPr lang="en-US" altLang="en-US"/>
              <a:pPr>
                <a:defRPr/>
              </a:pPr>
              <a:t>‹#›</a:t>
            </a:fld>
            <a:endParaRPr lang="en-US" altLang="en-US"/>
          </a:p>
        </p:txBody>
      </p:sp>
    </p:spTree>
    <p:extLst>
      <p:ext uri="{BB962C8B-B14F-4D97-AF65-F5344CB8AC3E}">
        <p14:creationId xmlns:p14="http://schemas.microsoft.com/office/powerpoint/2010/main" val="737401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796BAB8-7EE7-4708-A56E-8F72E5D1688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C98B743B-B435-45F9-99CF-232A06FE81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BDAC6031-1E48-44B5-861A-6793E6885679}"/>
              </a:ext>
            </a:extLst>
          </p:cNvPr>
          <p:cNvSpPr>
            <a:spLocks noGrp="1" noChangeArrowheads="1"/>
          </p:cNvSpPr>
          <p:nvPr>
            <p:ph type="sldNum" sz="quarter" idx="12"/>
          </p:nvPr>
        </p:nvSpPr>
        <p:spPr>
          <a:ln/>
        </p:spPr>
        <p:txBody>
          <a:bodyPr/>
          <a:lstStyle>
            <a:lvl1pPr>
              <a:defRPr/>
            </a:lvl1pPr>
          </a:lstStyle>
          <a:p>
            <a:pPr>
              <a:defRPr/>
            </a:pPr>
            <a:fld id="{A6C45163-9C1E-4F51-A1E4-5FAF4C8F2BA0}" type="slidenum">
              <a:rPr lang="en-US" altLang="en-US"/>
              <a:pPr>
                <a:defRPr/>
              </a:pPr>
              <a:t>‹#›</a:t>
            </a:fld>
            <a:endParaRPr lang="en-US" altLang="en-US"/>
          </a:p>
        </p:txBody>
      </p:sp>
    </p:spTree>
    <p:extLst>
      <p:ext uri="{BB962C8B-B14F-4D97-AF65-F5344CB8AC3E}">
        <p14:creationId xmlns:p14="http://schemas.microsoft.com/office/powerpoint/2010/main" val="212089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243D1435-C899-4DDE-8B4C-4B7630BB38A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2E5D5AE3-E3DF-49C5-910B-94A8513FB5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457557CE-2D7B-4D91-8FD5-D09576CDF9CA}"/>
              </a:ext>
            </a:extLst>
          </p:cNvPr>
          <p:cNvSpPr>
            <a:spLocks noGrp="1" noChangeArrowheads="1"/>
          </p:cNvSpPr>
          <p:nvPr>
            <p:ph type="sldNum" sz="quarter" idx="12"/>
          </p:nvPr>
        </p:nvSpPr>
        <p:spPr>
          <a:ln/>
        </p:spPr>
        <p:txBody>
          <a:bodyPr/>
          <a:lstStyle>
            <a:lvl1pPr>
              <a:defRPr/>
            </a:lvl1pPr>
          </a:lstStyle>
          <a:p>
            <a:pPr>
              <a:defRPr/>
            </a:pPr>
            <a:fld id="{E0098D47-4929-4253-8982-825493E156C8}" type="slidenum">
              <a:rPr lang="en-US" altLang="en-US"/>
              <a:pPr>
                <a:defRPr/>
              </a:pPr>
              <a:t>‹#›</a:t>
            </a:fld>
            <a:endParaRPr lang="en-US" altLang="en-US"/>
          </a:p>
        </p:txBody>
      </p:sp>
    </p:spTree>
    <p:extLst>
      <p:ext uri="{BB962C8B-B14F-4D97-AF65-F5344CB8AC3E}">
        <p14:creationId xmlns:p14="http://schemas.microsoft.com/office/powerpoint/2010/main" val="1864708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0D12E1B-8C10-4B43-80C6-199159270F5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C214CB51-EADE-4DFF-9FAF-D0F29598F1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DB8CA60-4887-4E10-B86A-498245E6EBB8}"/>
              </a:ext>
            </a:extLst>
          </p:cNvPr>
          <p:cNvSpPr>
            <a:spLocks noGrp="1" noChangeArrowheads="1"/>
          </p:cNvSpPr>
          <p:nvPr>
            <p:ph type="sldNum" sz="quarter" idx="12"/>
          </p:nvPr>
        </p:nvSpPr>
        <p:spPr>
          <a:ln/>
        </p:spPr>
        <p:txBody>
          <a:bodyPr/>
          <a:lstStyle>
            <a:lvl1pPr>
              <a:defRPr/>
            </a:lvl1pPr>
          </a:lstStyle>
          <a:p>
            <a:pPr>
              <a:defRPr/>
            </a:pPr>
            <a:fld id="{1F7E1B90-4B80-434F-97A5-681281A42FA9}" type="slidenum">
              <a:rPr lang="en-US" altLang="en-US"/>
              <a:pPr>
                <a:defRPr/>
              </a:pPr>
              <a:t>‹#›</a:t>
            </a:fld>
            <a:endParaRPr lang="en-US" altLang="en-US"/>
          </a:p>
        </p:txBody>
      </p:sp>
    </p:spTree>
    <p:extLst>
      <p:ext uri="{BB962C8B-B14F-4D97-AF65-F5344CB8AC3E}">
        <p14:creationId xmlns:p14="http://schemas.microsoft.com/office/powerpoint/2010/main" val="2498902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8B790929-E299-4EBA-A239-EC1966B3431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7EA924B-A903-41DC-9F8B-BB8084DB197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EEEDBFE-A161-4395-A4F9-848EA9A2E3CB}"/>
              </a:ext>
            </a:extLst>
          </p:cNvPr>
          <p:cNvSpPr>
            <a:spLocks noGrp="1" noChangeArrowheads="1"/>
          </p:cNvSpPr>
          <p:nvPr>
            <p:ph type="sldNum" sz="quarter" idx="12"/>
          </p:nvPr>
        </p:nvSpPr>
        <p:spPr>
          <a:ln/>
        </p:spPr>
        <p:txBody>
          <a:bodyPr/>
          <a:lstStyle>
            <a:lvl1pPr>
              <a:defRPr/>
            </a:lvl1pPr>
          </a:lstStyle>
          <a:p>
            <a:pPr>
              <a:defRPr/>
            </a:pPr>
            <a:fld id="{F1CFEDC5-02E3-4FEF-8CC7-F8563E9E6462}" type="slidenum">
              <a:rPr lang="en-US" altLang="en-US"/>
              <a:pPr>
                <a:defRPr/>
              </a:pPr>
              <a:t>‹#›</a:t>
            </a:fld>
            <a:endParaRPr lang="en-US" altLang="en-US"/>
          </a:p>
        </p:txBody>
      </p:sp>
    </p:spTree>
    <p:extLst>
      <p:ext uri="{BB962C8B-B14F-4D97-AF65-F5344CB8AC3E}">
        <p14:creationId xmlns:p14="http://schemas.microsoft.com/office/powerpoint/2010/main" val="750265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44FF3DC-12FB-4FF6-A4BE-5AA0A72C9BE6}"/>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27A83D1E-225E-44BD-984E-D2ABA266949F}"/>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78B06272-ADDA-4925-AB19-79975DACC28E}"/>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311FC5A0-70D7-40AB-8452-3275998E73F2}"/>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9DAD3CF5-44EC-42A4-8262-A3C3BEBA7E55}"/>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C7FF7846-06E7-4ED4-9FED-F1BC025631B9}"/>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E295071D-016D-48E0-B38F-12E5A9AE00E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F1052797-6CE3-4422-9591-46220B98B01F}" type="slidenum">
              <a:rPr lang="en-US" altLang="en-US"/>
              <a:pPr>
                <a:defRPr/>
              </a:pPr>
              <a:t>‹#›</a:t>
            </a:fld>
            <a:endParaRPr lang="en-US" altLang="en-US"/>
          </a:p>
        </p:txBody>
      </p:sp>
      <p:sp>
        <p:nvSpPr>
          <p:cNvPr id="1033" name="Freeform 9">
            <a:extLst>
              <a:ext uri="{FF2B5EF4-FFF2-40B4-BE49-F238E27FC236}">
                <a16:creationId xmlns:a16="http://schemas.microsoft.com/office/drawing/2014/main" id="{57FFDA58-72FE-42EF-9976-4CDF4BECA291}"/>
              </a:ext>
            </a:extLst>
          </p:cNvPr>
          <p:cNvSpPr>
            <a:spLocks noChangeArrowheads="1"/>
          </p:cNvSpPr>
          <p:nvPr/>
        </p:nvSpPr>
        <p:spPr bwMode="auto">
          <a:xfrm>
            <a:off x="838200" y="561975"/>
            <a:ext cx="152400" cy="1066800"/>
          </a:xfrm>
          <a:custGeom>
            <a:avLst/>
            <a:gdLst>
              <a:gd name="T0" fmla="*/ 2147483646 w 1000"/>
              <a:gd name="T1" fmla="*/ 2147483646 h 1000"/>
              <a:gd name="T2" fmla="*/ 0 w 1000"/>
              <a:gd name="T3" fmla="*/ 2147483646 h 1000"/>
              <a:gd name="T4" fmla="*/ 0 w 1000"/>
              <a:gd name="T5" fmla="*/ 0 h 1000"/>
              <a:gd name="T6" fmla="*/ 2147483646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3D0AF688-91D0-4F45-B5E9-3468F9AA7320}"/>
              </a:ext>
            </a:extLst>
          </p:cNvPr>
          <p:cNvSpPr>
            <a:spLocks noChangeArrowheads="1"/>
          </p:cNvSpPr>
          <p:nvPr/>
        </p:nvSpPr>
        <p:spPr bwMode="auto">
          <a:xfrm>
            <a:off x="8262938" y="269875"/>
            <a:ext cx="152400" cy="1073150"/>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404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2E1B0B44-134D-41F6-A406-EB6B73517972}"/>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407199E8-47E0-46BF-86BB-D007D31F8E80}"/>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dirty="0"/>
              <a:t>Click to edit Master title style</a:t>
            </a:r>
          </a:p>
        </p:txBody>
      </p:sp>
      <p:sp>
        <p:nvSpPr>
          <p:cNvPr id="1030" name="Text Box 37">
            <a:extLst>
              <a:ext uri="{FF2B5EF4-FFF2-40B4-BE49-F238E27FC236}">
                <a16:creationId xmlns:a16="http://schemas.microsoft.com/office/drawing/2014/main" id="{DF6291F0-4D90-4450-8D75-4CEECC9EE5F2}"/>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3" name="Rectangle 2">
            <a:extLst>
              <a:ext uri="{FF2B5EF4-FFF2-40B4-BE49-F238E27FC236}">
                <a16:creationId xmlns:a16="http://schemas.microsoft.com/office/drawing/2014/main" id="{597A9DAE-217B-4043-8A45-697FAB22DA6C}"/>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1" name="Rectangle 10">
            <a:extLst>
              <a:ext uri="{FF2B5EF4-FFF2-40B4-BE49-F238E27FC236}">
                <a16:creationId xmlns:a16="http://schemas.microsoft.com/office/drawing/2014/main" id="{C033B3BF-1A93-4C85-B24C-228AE41E18DE}"/>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5" name="Picture 3" descr="MHE-red-RGB-email-logo.png">
            <a:extLst>
              <a:ext uri="{FF2B5EF4-FFF2-40B4-BE49-F238E27FC236}">
                <a16:creationId xmlns:a16="http://schemas.microsoft.com/office/drawing/2014/main" id="{F1395E90-7315-4048-B2FA-5E7E2726812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5">
            <a:extLst>
              <a:ext uri="{FF2B5EF4-FFF2-40B4-BE49-F238E27FC236}">
                <a16:creationId xmlns:a16="http://schemas.microsoft.com/office/drawing/2014/main" id="{54764AAA-E41B-41A4-B15A-9B87B766E222}"/>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519532A7-F1FF-4F23-927A-FF7837874F5B}"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
        <p:nvSpPr>
          <p:cNvPr id="10" name="Text Box 36">
            <a:extLst>
              <a:ext uri="{FF2B5EF4-FFF2-40B4-BE49-F238E27FC236}">
                <a16:creationId xmlns:a16="http://schemas.microsoft.com/office/drawing/2014/main" id="{89EF47B8-1AB4-4BD7-B579-26C97AB279BF}"/>
              </a:ext>
            </a:extLst>
          </p:cNvPr>
          <p:cNvSpPr txBox="1">
            <a:spLocks noChangeArrowheads="1"/>
          </p:cNvSpPr>
          <p:nvPr userDrawn="1"/>
        </p:nvSpPr>
        <p:spPr bwMode="auto">
          <a:xfrm>
            <a:off x="0" y="6611938"/>
            <a:ext cx="3022600" cy="246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spcBef>
                <a:spcPct val="50000"/>
              </a:spcBef>
              <a:defRPr/>
            </a:pPr>
            <a:r>
              <a:rPr lang="en-US" sz="1000" dirty="0">
                <a:solidFill>
                  <a:srgbClr val="000000"/>
                </a:solidFill>
              </a:rPr>
              <a:t>Business Unit </a:t>
            </a:r>
            <a:r>
              <a:rPr lang="en-US" sz="1000" dirty="0">
                <a:solidFill>
                  <a:srgbClr val="FF0000"/>
                </a:solidFill>
              </a:rPr>
              <a:t>Tag line (optional)</a:t>
            </a:r>
          </a:p>
        </p:txBody>
      </p:sp>
    </p:spTree>
  </p:cSld>
  <p:clrMap bg1="lt1" tx1="dk1" bg2="lt2" tx2="dk2" accent1="accent1" accent2="accent2" accent3="accent3" accent4="accent4" accent5="accent5" accent6="accent6" hlink="hlink" folHlink="folHlink"/>
  <p:sldLayoutIdLst>
    <p:sldLayoutId id="2147484047" r:id="rId1"/>
    <p:sldLayoutId id="2147484037" r:id="rId2"/>
    <p:sldLayoutId id="2147484038" r:id="rId3"/>
    <p:sldLayoutId id="2147484039" r:id="rId4"/>
    <p:sldLayoutId id="2147484040" r:id="rId5"/>
    <p:sldLayoutId id="2147484041" r:id="rId6"/>
    <p:sldLayoutId id="2147484048" r:id="rId7"/>
    <p:sldLayoutId id="2147484042" r:id="rId8"/>
    <p:sldLayoutId id="2147484043" r:id="rId9"/>
    <p:sldLayoutId id="2147484044" r:id="rId10"/>
    <p:sldLayoutId id="2147484045" r:id="rId11"/>
  </p:sldLayoutIdLst>
  <p:transition/>
  <p:txStyles>
    <p:titleStyle>
      <a:lvl1pPr algn="l" rtl="0" eaLnBrk="0" fontAlgn="base" hangingPunct="0">
        <a:spcBef>
          <a:spcPct val="0"/>
        </a:spcBef>
        <a:spcAft>
          <a:spcPct val="0"/>
        </a:spcAft>
        <a:defRPr sz="2400" b="1">
          <a:solidFill>
            <a:srgbClr val="FF0000"/>
          </a:solidFill>
          <a:latin typeface="+mj-lt"/>
          <a:ea typeface="ヒラギノ角ゴ Pro W3" charset="0"/>
          <a:cs typeface="ヒラギノ角ゴ Pro W3" charset="0"/>
        </a:defRPr>
      </a:lvl1pPr>
      <a:lvl2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2pPr>
      <a:lvl3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3pPr>
      <a:lvl4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4pPr>
      <a:lvl5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5pPr>
      <a:lvl6pPr marL="457200" algn="l" rtl="0" eaLnBrk="0" fontAlgn="base" hangingPunct="0">
        <a:spcBef>
          <a:spcPct val="0"/>
        </a:spcBef>
        <a:spcAft>
          <a:spcPct val="0"/>
        </a:spcAft>
        <a:defRPr sz="2400">
          <a:solidFill>
            <a:srgbClr val="FFCD00"/>
          </a:solidFill>
          <a:latin typeface="Arial" charset="0"/>
        </a:defRPr>
      </a:lvl6pPr>
      <a:lvl7pPr marL="914400" algn="l" rtl="0" eaLnBrk="0" fontAlgn="base" hangingPunct="0">
        <a:spcBef>
          <a:spcPct val="0"/>
        </a:spcBef>
        <a:spcAft>
          <a:spcPct val="0"/>
        </a:spcAft>
        <a:defRPr sz="2400">
          <a:solidFill>
            <a:srgbClr val="FFCD00"/>
          </a:solidFill>
          <a:latin typeface="Arial" charset="0"/>
        </a:defRPr>
      </a:lvl7pPr>
      <a:lvl8pPr marL="1371600" algn="l" rtl="0" eaLnBrk="0" fontAlgn="base" hangingPunct="0">
        <a:spcBef>
          <a:spcPct val="0"/>
        </a:spcBef>
        <a:spcAft>
          <a:spcPct val="0"/>
        </a:spcAft>
        <a:defRPr sz="2400">
          <a:solidFill>
            <a:srgbClr val="FFCD00"/>
          </a:solidFill>
          <a:latin typeface="Arial" charset="0"/>
        </a:defRPr>
      </a:lvl8pPr>
      <a:lvl9pPr marL="1828800" algn="l" rtl="0" eaLnBrk="0" fontAlgn="base" hangingPunct="0">
        <a:spcBef>
          <a:spcPct val="0"/>
        </a:spcBef>
        <a:spcAft>
          <a:spcPct val="0"/>
        </a:spcAft>
        <a:defRPr sz="2400">
          <a:solidFill>
            <a:srgbClr val="FFCD00"/>
          </a:solidFill>
          <a:latin typeface="Arial" charset="0"/>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SzPct val="100000"/>
        <a:buChar char="–"/>
        <a:defRPr sz="1400">
          <a:solidFill>
            <a:schemeClr val="bg2"/>
          </a:solidFill>
          <a:latin typeface="Tahoma" charset="0"/>
          <a:ea typeface="ヒラギノ角ゴ Pro W3" charset="0"/>
          <a:cs typeface="ヒラギノ角ゴ Pro W3" charset="0"/>
        </a:defRPr>
      </a:lvl4pPr>
      <a:lvl5pPr marL="2057400" indent="-228600" algn="l" rtl="0" eaLnBrk="0" fontAlgn="base" hangingPunct="0">
        <a:spcBef>
          <a:spcPct val="20000"/>
        </a:spcBef>
        <a:spcAft>
          <a:spcPct val="0"/>
        </a:spcAft>
        <a:buSzPct val="100000"/>
        <a:buChar char="»"/>
        <a:defRPr sz="2000">
          <a:solidFill>
            <a:schemeClr val="tx1"/>
          </a:solidFill>
          <a:latin typeface="Tahoma" charset="0"/>
          <a:ea typeface="ヒラギノ角ゴ Pro W3" charset="0"/>
          <a:cs typeface="ヒラギノ角ゴ Pro W3" charset="0"/>
        </a:defRPr>
      </a:lvl5pPr>
      <a:lvl6pPr marL="2514600" indent="-228600" algn="l" rtl="0" eaLnBrk="0" fontAlgn="base" hangingPunct="0">
        <a:spcBef>
          <a:spcPct val="20000"/>
        </a:spcBef>
        <a:spcAft>
          <a:spcPct val="0"/>
        </a:spcAft>
        <a:buSzPct val="100000"/>
        <a:buChar char="»"/>
        <a:defRPr sz="2000">
          <a:solidFill>
            <a:schemeClr val="tx1"/>
          </a:solidFill>
          <a:latin typeface="Tahoma" charset="0"/>
        </a:defRPr>
      </a:lvl6pPr>
      <a:lvl7pPr marL="2971800" indent="-228600" algn="l" rtl="0" eaLnBrk="0" fontAlgn="base" hangingPunct="0">
        <a:spcBef>
          <a:spcPct val="20000"/>
        </a:spcBef>
        <a:spcAft>
          <a:spcPct val="0"/>
        </a:spcAft>
        <a:buSzPct val="100000"/>
        <a:buChar char="»"/>
        <a:defRPr sz="2000">
          <a:solidFill>
            <a:schemeClr val="tx1"/>
          </a:solidFill>
          <a:latin typeface="Tahoma" charset="0"/>
        </a:defRPr>
      </a:lvl7pPr>
      <a:lvl8pPr marL="3429000" indent="-228600" algn="l" rtl="0" eaLnBrk="0" fontAlgn="base" hangingPunct="0">
        <a:spcBef>
          <a:spcPct val="20000"/>
        </a:spcBef>
        <a:spcAft>
          <a:spcPct val="0"/>
        </a:spcAft>
        <a:buSzPct val="100000"/>
        <a:buChar char="»"/>
        <a:defRPr sz="2000">
          <a:solidFill>
            <a:schemeClr val="tx1"/>
          </a:solidFill>
          <a:latin typeface="Tahoma" charset="0"/>
        </a:defRPr>
      </a:lvl8pPr>
      <a:lvl9pPr marL="3886200" indent="-228600" algn="l" rtl="0" eaLnBrk="0" fontAlgn="base" hangingPunct="0">
        <a:spcBef>
          <a:spcPct val="20000"/>
        </a:spcBef>
        <a:spcAft>
          <a:spcPct val="0"/>
        </a:spcAft>
        <a:buSzPct val="100000"/>
        <a:buChar char="»"/>
        <a:defRPr sz="2000">
          <a:solidFill>
            <a:schemeClr val="tx1"/>
          </a:solidFill>
          <a:latin typeface="Taho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FEC42D-AD33-4A4D-A297-AAE3E1CA9065}"/>
              </a:ext>
            </a:extLst>
          </p:cNvPr>
          <p:cNvSpPr>
            <a:spLocks noGrp="1"/>
          </p:cNvSpPr>
          <p:nvPr>
            <p:ph type="ctrTitle"/>
          </p:nvPr>
        </p:nvSpPr>
        <p:spPr>
          <a:xfrm>
            <a:off x="0" y="1676400"/>
            <a:ext cx="9144000" cy="1924050"/>
          </a:xfrm>
        </p:spPr>
        <p:txBody>
          <a:bodyPr/>
          <a:lstStyle/>
          <a:p>
            <a:pPr>
              <a:defRPr/>
            </a:pPr>
            <a:r>
              <a:rPr lang="en-US" sz="5400" dirty="0">
                <a:solidFill>
                  <a:schemeClr val="tx1"/>
                </a:solidFill>
              </a:rPr>
              <a:t>Biology</a:t>
            </a:r>
            <a:endParaRPr lang="en-US" dirty="0">
              <a:solidFill>
                <a:schemeClr val="tx1"/>
              </a:solidFill>
            </a:endParaRPr>
          </a:p>
        </p:txBody>
      </p:sp>
      <p:sp>
        <p:nvSpPr>
          <p:cNvPr id="7171" name="Rectangle 5">
            <a:extLst>
              <a:ext uri="{FF2B5EF4-FFF2-40B4-BE49-F238E27FC236}">
                <a16:creationId xmlns:a16="http://schemas.microsoft.com/office/drawing/2014/main" id="{C82061FB-E106-46B7-83BE-1AAC3C0BB589}"/>
              </a:ext>
            </a:extLst>
          </p:cNvPr>
          <p:cNvSpPr>
            <a:spLocks noChangeArrowheads="1"/>
          </p:cNvSpPr>
          <p:nvPr/>
        </p:nvSpPr>
        <p:spPr bwMode="auto">
          <a:xfrm>
            <a:off x="0" y="6611938"/>
            <a:ext cx="914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a:t>
            </a:r>
            <a:r>
              <a:rPr lang="en-US" sz="1000" i="1"/>
              <a:t>No reproduction or distribution without the prior written consent of McGraw-Hill Education</a:t>
            </a:r>
            <a:r>
              <a:rPr lang="en-US" altLang="en-US" sz="1000"/>
              <a:t>.</a:t>
            </a:r>
            <a:endParaRPr lang="en-US" altLang="en-US" sz="1000" dirty="0"/>
          </a:p>
        </p:txBody>
      </p:sp>
      <p:sp>
        <p:nvSpPr>
          <p:cNvPr id="7172" name="Text Box 9">
            <a:extLst>
              <a:ext uri="{FF2B5EF4-FFF2-40B4-BE49-F238E27FC236}">
                <a16:creationId xmlns:a16="http://schemas.microsoft.com/office/drawing/2014/main" id="{C6E1CCC1-B4F8-4AAA-94C1-CBF180084507}"/>
              </a:ext>
            </a:extLst>
          </p:cNvPr>
          <p:cNvSpPr txBox="1">
            <a:spLocks noChangeArrowheads="1"/>
          </p:cNvSpPr>
          <p:nvPr/>
        </p:nvSpPr>
        <p:spPr bwMode="auto">
          <a:xfrm>
            <a:off x="0" y="3657600"/>
            <a:ext cx="91440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Genetic Technology II</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0FF1295D-CA4C-43CC-91CD-5E0D7D53368D}"/>
              </a:ext>
            </a:extLst>
          </p:cNvPr>
          <p:cNvSpPr>
            <a:spLocks noGrp="1" noChangeArrowheads="1"/>
          </p:cNvSpPr>
          <p:nvPr>
            <p:ph type="title"/>
          </p:nvPr>
        </p:nvSpPr>
        <p:spPr/>
        <p:txBody>
          <a:bodyPr/>
          <a:lstStyle/>
          <a:p>
            <a:pPr eaLnBrk="1" hangingPunct="1"/>
            <a:r>
              <a:rPr lang="en-US" altLang="en-US" dirty="0"/>
              <a:t>Question 8</a:t>
            </a:r>
          </a:p>
        </p:txBody>
      </p:sp>
      <p:sp>
        <p:nvSpPr>
          <p:cNvPr id="25603" name="Rectangle 6">
            <a:extLst>
              <a:ext uri="{FF2B5EF4-FFF2-40B4-BE49-F238E27FC236}">
                <a16:creationId xmlns:a16="http://schemas.microsoft.com/office/drawing/2014/main" id="{D8841399-6DEE-4525-8ADF-3FCFF5C0431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This structure contains the sequence needed to express inserted DNA in a specific cell type so transcription and translation can occur.</a:t>
            </a:r>
          </a:p>
          <a:p>
            <a:pPr marL="1347788" lvl="2" indent="-457200">
              <a:buFont typeface="Arial" panose="020B0604020202020204" pitchFamily="34" charset="0"/>
              <a:buAutoNum type="alphaLcPeriod"/>
            </a:pPr>
            <a:r>
              <a:rPr lang="en-US" altLang="en-US"/>
              <a:t>Plasmid vector</a:t>
            </a:r>
          </a:p>
          <a:p>
            <a:pPr marL="1347788" lvl="2" indent="-457200">
              <a:buFont typeface="Arial" panose="020B0604020202020204" pitchFamily="34" charset="0"/>
              <a:buAutoNum type="alphaLcPeriod"/>
            </a:pPr>
            <a:r>
              <a:rPr lang="en-US" altLang="en-US"/>
              <a:t>Phage vector</a:t>
            </a:r>
          </a:p>
          <a:p>
            <a:pPr marL="1347788" lvl="2" indent="-457200">
              <a:buFont typeface="Arial" panose="020B0604020202020204" pitchFamily="34" charset="0"/>
              <a:buAutoNum type="alphaLcPeriod"/>
            </a:pPr>
            <a:r>
              <a:rPr lang="en-US" altLang="en-US"/>
              <a:t>Clone</a:t>
            </a:r>
          </a:p>
          <a:p>
            <a:pPr marL="1347788" lvl="2" indent="-457200">
              <a:buFont typeface="Arial" panose="020B0604020202020204" pitchFamily="34" charset="0"/>
              <a:buAutoNum type="alphaLcPeriod"/>
            </a:pPr>
            <a:r>
              <a:rPr lang="en-US" altLang="en-US"/>
              <a:t>Expression vector</a:t>
            </a:r>
          </a:p>
          <a:p>
            <a:pPr marL="1347788" lvl="2" indent="-457200">
              <a:buFont typeface="Arial" panose="020B0604020202020204" pitchFamily="34" charset="0"/>
              <a:buAutoNum type="alphaLcPeriod"/>
            </a:pP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91D2876E-177D-416B-9F91-FE4263C62FB0}"/>
              </a:ext>
            </a:extLst>
          </p:cNvPr>
          <p:cNvSpPr>
            <a:spLocks noGrp="1" noChangeArrowheads="1"/>
          </p:cNvSpPr>
          <p:nvPr>
            <p:ph type="title"/>
          </p:nvPr>
        </p:nvSpPr>
        <p:spPr/>
        <p:txBody>
          <a:bodyPr/>
          <a:lstStyle/>
          <a:p>
            <a:pPr eaLnBrk="1" hangingPunct="1"/>
            <a:r>
              <a:rPr lang="en-US" altLang="en-US" dirty="0"/>
              <a:t>Question 9</a:t>
            </a:r>
          </a:p>
        </p:txBody>
      </p:sp>
      <p:sp>
        <p:nvSpPr>
          <p:cNvPr id="27651" name="Rectangle 6">
            <a:extLst>
              <a:ext uri="{FF2B5EF4-FFF2-40B4-BE49-F238E27FC236}">
                <a16:creationId xmlns:a16="http://schemas.microsoft.com/office/drawing/2014/main" id="{8DF5E9C9-707A-4211-9EE5-99CBA01E3BC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How are RFLPs detected?</a:t>
            </a:r>
          </a:p>
          <a:p>
            <a:pPr marL="1303338" lvl="2" indent="-457200">
              <a:buFont typeface="Arial" panose="020B0604020202020204" pitchFamily="34" charset="0"/>
              <a:buAutoNum type="alphaLcPeriod"/>
            </a:pPr>
            <a:r>
              <a:rPr lang="en-US" altLang="en-US"/>
              <a:t>By looking at the chromosome under a microscope</a:t>
            </a:r>
          </a:p>
          <a:p>
            <a:pPr marL="1303338" lvl="2" indent="-457200">
              <a:buFont typeface="Arial" panose="020B0604020202020204" pitchFamily="34" charset="0"/>
              <a:buAutoNum type="alphaLcPeriod"/>
            </a:pPr>
            <a:r>
              <a:rPr lang="en-US" altLang="en-US"/>
              <a:t>By molecular cloning</a:t>
            </a:r>
          </a:p>
          <a:p>
            <a:pPr marL="1303338" lvl="2" indent="-457200">
              <a:buFont typeface="Arial" panose="020B0604020202020204" pitchFamily="34" charset="0"/>
              <a:buAutoNum type="alphaLcPeriod"/>
            </a:pPr>
            <a:r>
              <a:rPr lang="en-US" altLang="en-US"/>
              <a:t>By observing DNA of different lengths on a gel</a:t>
            </a:r>
          </a:p>
          <a:p>
            <a:pPr marL="1303338" lvl="2" indent="-457200">
              <a:buFont typeface="Arial" panose="020B0604020202020204" pitchFamily="34" charset="0"/>
              <a:buAutoNum type="alphaLcPeriod"/>
            </a:pPr>
            <a:r>
              <a:rPr lang="en-US" altLang="en-US"/>
              <a:t>By seeing with which plasmid they will combine</a:t>
            </a:r>
          </a:p>
          <a:p>
            <a:pPr marL="1303338" lvl="2" indent="-457200">
              <a:buFont typeface="Arial" panose="020B0604020202020204" pitchFamily="34" charset="0"/>
              <a:buAutoNum type="alphaLcPeriod"/>
            </a:pPr>
            <a:r>
              <a:rPr lang="en-US" altLang="en-US"/>
              <a:t>By amplifying the DNA using PCR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BF089A85-DFBD-4E13-8C71-1520B71C1D37}"/>
              </a:ext>
            </a:extLst>
          </p:cNvPr>
          <p:cNvSpPr>
            <a:spLocks noGrp="1" noChangeArrowheads="1"/>
          </p:cNvSpPr>
          <p:nvPr>
            <p:ph type="title"/>
          </p:nvPr>
        </p:nvSpPr>
        <p:spPr/>
        <p:txBody>
          <a:bodyPr/>
          <a:lstStyle/>
          <a:p>
            <a:pPr eaLnBrk="1" hangingPunct="1"/>
            <a:r>
              <a:rPr lang="en-US" altLang="en-US" dirty="0"/>
              <a:t>Question 10</a:t>
            </a:r>
          </a:p>
        </p:txBody>
      </p:sp>
      <p:sp>
        <p:nvSpPr>
          <p:cNvPr id="29699" name="Rectangle 6">
            <a:extLst>
              <a:ext uri="{FF2B5EF4-FFF2-40B4-BE49-F238E27FC236}">
                <a16:creationId xmlns:a16="http://schemas.microsoft.com/office/drawing/2014/main" id="{74741F77-EEA1-48E4-B9F8-CD08628DE878}"/>
              </a:ext>
            </a:extLst>
          </p:cNvPr>
          <p:cNvSpPr>
            <a:spLocks noGrp="1" noChangeArrowheads="1"/>
          </p:cNvSpPr>
          <p:nvPr>
            <p:ph type="body" idx="1"/>
          </p:nvPr>
        </p:nvSpPr>
        <p:spPr>
          <a:xfrm>
            <a:off x="914400" y="1676400"/>
            <a:ext cx="7661275" cy="4191000"/>
          </a:xfrm>
        </p:spPr>
        <p:txBody>
          <a:bodyPr/>
          <a:lstStyle/>
          <a:p>
            <a:pPr>
              <a:buFont typeface="Wingdings" panose="05000000000000000000" pitchFamily="2" charset="2"/>
              <a:buNone/>
            </a:pPr>
            <a:r>
              <a:rPr lang="en-US" altLang="en-US" sz="2400"/>
              <a:t>	Which example is not a palindrome?</a:t>
            </a:r>
          </a:p>
          <a:p>
            <a:pPr marL="1368425" lvl="2" indent="-514350">
              <a:buFont typeface="Arial" panose="020B0604020202020204" pitchFamily="34" charset="0"/>
              <a:buAutoNum type="alphaLcPeriod"/>
            </a:pPr>
            <a:r>
              <a:rPr lang="en-US" altLang="en-US"/>
              <a:t>Madam I’m Adam</a:t>
            </a:r>
          </a:p>
          <a:p>
            <a:pPr marL="1368425" lvl="2" indent="-514350">
              <a:buFont typeface="Arial" panose="020B0604020202020204" pitchFamily="34" charset="0"/>
              <a:buAutoNum type="alphaLcPeriod"/>
            </a:pPr>
            <a:r>
              <a:rPr lang="en-US" altLang="en-US"/>
              <a:t>Race fast, safe car</a:t>
            </a:r>
          </a:p>
          <a:p>
            <a:pPr marL="1368425" lvl="2" indent="-514350">
              <a:buFont typeface="Arial" panose="020B0604020202020204" pitchFamily="34" charset="0"/>
              <a:buAutoNum type="alphaLcPeriod"/>
            </a:pPr>
            <a:r>
              <a:rPr lang="en-US" altLang="en-US"/>
              <a:t>Was it a rat I saw</a:t>
            </a:r>
          </a:p>
          <a:p>
            <a:pPr marL="1368425" lvl="2" indent="-514350">
              <a:buFont typeface="Arial" panose="020B0604020202020204" pitchFamily="34" charset="0"/>
              <a:buAutoNum type="alphaLcPeriod"/>
            </a:pPr>
            <a:r>
              <a:rPr lang="en-US" altLang="en-US"/>
              <a:t>Ten animals I put in a net</a:t>
            </a:r>
          </a:p>
          <a:p>
            <a:pPr marL="1368425" lvl="2" indent="-514350">
              <a:buFont typeface="Arial" panose="020B0604020202020204" pitchFamily="34" charset="0"/>
              <a:buAutoNum type="alphaLcPeriod"/>
            </a:pPr>
            <a:r>
              <a:rPr lang="en-US" altLang="en-US"/>
              <a:t>All are palindromes</a:t>
            </a:r>
          </a:p>
          <a:p>
            <a:pPr marL="1368425" lvl="2" indent="-514350">
              <a:buFont typeface="Arial" panose="020B0604020202020204" pitchFamily="34" charset="0"/>
              <a:buAutoNum type="alphaLcPeriod"/>
            </a:pPr>
            <a:endParaRPr lang="en-US" altLang="en-US"/>
          </a:p>
          <a:p>
            <a:pPr marL="1368425" lvl="2" indent="-514350">
              <a:buFont typeface="Arial" panose="020B0604020202020204" pitchFamily="34" charset="0"/>
              <a:buAutoNum type="alphaLcPeriod"/>
            </a:pPr>
            <a:endParaRPr lang="en-US" altLang="en-US"/>
          </a:p>
          <a:p>
            <a:pPr marL="1368425" lvl="2" indent="-514350" eaLnBrk="1" hangingPunct="1">
              <a:buFont typeface="Arial" panose="020B0604020202020204" pitchFamily="34" charset="0"/>
              <a:buAutoNum type="alphaLcPeriod"/>
            </a:pP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F08579B5-5591-4ACC-99FD-09C98B6DC0FF}"/>
              </a:ext>
            </a:extLst>
          </p:cNvPr>
          <p:cNvSpPr>
            <a:spLocks noGrp="1" noChangeArrowheads="1"/>
          </p:cNvSpPr>
          <p:nvPr>
            <p:ph type="title"/>
          </p:nvPr>
        </p:nvSpPr>
        <p:spPr/>
        <p:txBody>
          <a:bodyPr/>
          <a:lstStyle/>
          <a:p>
            <a:pPr eaLnBrk="1" hangingPunct="1"/>
            <a:r>
              <a:rPr lang="en-US" altLang="en-US" dirty="0"/>
              <a:t>Question 11</a:t>
            </a:r>
          </a:p>
        </p:txBody>
      </p:sp>
      <p:sp>
        <p:nvSpPr>
          <p:cNvPr id="31747" name="Rectangle 6">
            <a:extLst>
              <a:ext uri="{FF2B5EF4-FFF2-40B4-BE49-F238E27FC236}">
                <a16:creationId xmlns:a16="http://schemas.microsoft.com/office/drawing/2014/main" id="{2FC38EC3-FA05-43C9-A08E-AA29A73DECC3}"/>
              </a:ext>
            </a:extLst>
          </p:cNvPr>
          <p:cNvSpPr>
            <a:spLocks noGrp="1" noChangeArrowheads="1"/>
          </p:cNvSpPr>
          <p:nvPr>
            <p:ph type="body" idx="1"/>
          </p:nvPr>
        </p:nvSpPr>
        <p:spPr>
          <a:xfrm>
            <a:off x="914400" y="2057400"/>
            <a:ext cx="7661275" cy="4114800"/>
          </a:xfrm>
        </p:spPr>
        <p:txBody>
          <a:bodyPr/>
          <a:lstStyle/>
          <a:p>
            <a:pPr>
              <a:buFont typeface="Wingdings" panose="05000000000000000000" pitchFamily="2" charset="2"/>
              <a:buNone/>
            </a:pPr>
            <a:r>
              <a:rPr lang="en-US" altLang="en-US"/>
              <a:t>	</a:t>
            </a:r>
            <a:r>
              <a:rPr lang="en-US" altLang="en-US" sz="2400"/>
              <a:t>Which of the following tools of recombinant DNA technology is INCORRECTLY paired with its use?</a:t>
            </a:r>
          </a:p>
          <a:p>
            <a:pPr marL="1368425" lvl="2" indent="-514350">
              <a:buFont typeface="Arial" panose="020B0604020202020204" pitchFamily="34" charset="0"/>
              <a:buAutoNum type="alphaLcPeriod"/>
            </a:pPr>
            <a:r>
              <a:rPr lang="en-US" altLang="en-US"/>
              <a:t>Restriction endonuclease - production of DNA fragments for gene cloning. </a:t>
            </a:r>
            <a:endParaRPr lang="en-US" altLang="en-US" b="1"/>
          </a:p>
          <a:p>
            <a:pPr marL="1368425" lvl="2" indent="-514350">
              <a:buFont typeface="Arial" panose="020B0604020202020204" pitchFamily="34" charset="0"/>
              <a:buAutoNum type="alphaLcPeriod"/>
            </a:pPr>
            <a:r>
              <a:rPr lang="en-US" altLang="en-US"/>
              <a:t>DNA ligase - enzyme that cuts DNA, creating sticky ends.</a:t>
            </a:r>
          </a:p>
          <a:p>
            <a:pPr marL="1368425" lvl="2" indent="-514350">
              <a:buFont typeface="Arial" panose="020B0604020202020204" pitchFamily="34" charset="0"/>
              <a:buAutoNum type="alphaLcPeriod"/>
            </a:pPr>
            <a:r>
              <a:rPr lang="en-US" altLang="en-US"/>
              <a:t>DNA polymerase - copies DNA sequences in the polymerase chain reaction.</a:t>
            </a:r>
          </a:p>
          <a:p>
            <a:pPr marL="1368425" lvl="2" indent="-514350">
              <a:buFont typeface="Arial" panose="020B0604020202020204" pitchFamily="34" charset="0"/>
              <a:buAutoNum type="alphaLcPeriod"/>
            </a:pPr>
            <a:r>
              <a:rPr lang="en-US" altLang="en-US"/>
              <a:t>Reverse transcriptase - production of cDNA from mRNA. </a:t>
            </a:r>
            <a:endParaRPr lang="en-US" altLang="en-US" b="1"/>
          </a:p>
          <a:p>
            <a:pPr marL="1368425" lvl="2" indent="-514350">
              <a:buFont typeface="Arial" panose="020B0604020202020204" pitchFamily="34" charset="0"/>
              <a:buAutoNum type="alphaLcPeriod"/>
            </a:pPr>
            <a:r>
              <a:rPr lang="en-US" altLang="en-US"/>
              <a:t>Electrophoresis - RLFP analysis.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649F1ABC-9CDB-4085-822E-9077F14D82E9}"/>
              </a:ext>
            </a:extLst>
          </p:cNvPr>
          <p:cNvSpPr>
            <a:spLocks noGrp="1" noChangeArrowheads="1"/>
          </p:cNvSpPr>
          <p:nvPr>
            <p:ph type="title"/>
          </p:nvPr>
        </p:nvSpPr>
        <p:spPr/>
        <p:txBody>
          <a:bodyPr/>
          <a:lstStyle/>
          <a:p>
            <a:pPr eaLnBrk="1" hangingPunct="1"/>
            <a:r>
              <a:rPr lang="en-US" altLang="en-US" dirty="0"/>
              <a:t>Question 12</a:t>
            </a:r>
          </a:p>
        </p:txBody>
      </p:sp>
      <p:sp>
        <p:nvSpPr>
          <p:cNvPr id="33795" name="Rectangle 6">
            <a:extLst>
              <a:ext uri="{FF2B5EF4-FFF2-40B4-BE49-F238E27FC236}">
                <a16:creationId xmlns:a16="http://schemas.microsoft.com/office/drawing/2014/main" id="{F151E483-8801-4D9B-B317-8FB3262067B5}"/>
              </a:ext>
            </a:extLst>
          </p:cNvPr>
          <p:cNvSpPr>
            <a:spLocks noGrp="1" noChangeArrowheads="1"/>
          </p:cNvSpPr>
          <p:nvPr>
            <p:ph type="body" idx="1"/>
          </p:nvPr>
        </p:nvSpPr>
        <p:spPr>
          <a:xfrm>
            <a:off x="838200" y="1676400"/>
            <a:ext cx="7661275" cy="4114800"/>
          </a:xfrm>
        </p:spPr>
        <p:txBody>
          <a:bodyPr/>
          <a:lstStyle/>
          <a:p>
            <a:pPr>
              <a:buFont typeface="Wingdings" panose="05000000000000000000" pitchFamily="2" charset="2"/>
              <a:buNone/>
            </a:pPr>
            <a:r>
              <a:rPr lang="en-US" altLang="en-US" sz="2400"/>
              <a:t>	A genetic disease such as cystic fibrosis can be potentially cured by— </a:t>
            </a:r>
          </a:p>
          <a:p>
            <a:pPr marL="1368425" lvl="2" indent="-514350">
              <a:buFont typeface="Arial" panose="020B0604020202020204" pitchFamily="34" charset="0"/>
              <a:buAutoNum type="alphaLcPeriod"/>
            </a:pPr>
            <a:r>
              <a:rPr lang="en-US" altLang="en-US"/>
              <a:t>Vaccines</a:t>
            </a:r>
          </a:p>
          <a:p>
            <a:pPr marL="1368425" lvl="2" indent="-514350">
              <a:buFont typeface="Arial" panose="020B0604020202020204" pitchFamily="34" charset="0"/>
              <a:buAutoNum type="alphaLcPeriod"/>
            </a:pPr>
            <a:r>
              <a:rPr lang="en-US" altLang="en-US"/>
              <a:t>Antibiotics</a:t>
            </a:r>
          </a:p>
          <a:p>
            <a:pPr marL="1368425" lvl="2" indent="-514350">
              <a:buFont typeface="Arial" panose="020B0604020202020204" pitchFamily="34" charset="0"/>
              <a:buAutoNum type="alphaLcPeriod"/>
            </a:pPr>
            <a:r>
              <a:rPr lang="en-US" altLang="en-US"/>
              <a:t>Selective breeding</a:t>
            </a:r>
          </a:p>
          <a:p>
            <a:pPr marL="1368425" lvl="2" indent="-514350">
              <a:buFont typeface="Arial" panose="020B0604020202020204" pitchFamily="34" charset="0"/>
              <a:buAutoNum type="alphaLcPeriod"/>
            </a:pPr>
            <a:r>
              <a:rPr lang="en-US" altLang="en-US"/>
              <a:t>Gene therapy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D09E37F6-53BB-4100-AFBD-619B285822FD}"/>
              </a:ext>
            </a:extLst>
          </p:cNvPr>
          <p:cNvSpPr>
            <a:spLocks noGrp="1" noChangeArrowheads="1"/>
          </p:cNvSpPr>
          <p:nvPr>
            <p:ph type="title"/>
          </p:nvPr>
        </p:nvSpPr>
        <p:spPr/>
        <p:txBody>
          <a:bodyPr/>
          <a:lstStyle/>
          <a:p>
            <a:pPr eaLnBrk="1" hangingPunct="1"/>
            <a:r>
              <a:rPr lang="en-US" altLang="en-US" dirty="0"/>
              <a:t>Question 13</a:t>
            </a:r>
          </a:p>
        </p:txBody>
      </p:sp>
      <p:sp>
        <p:nvSpPr>
          <p:cNvPr id="35843" name="Rectangle 6">
            <a:extLst>
              <a:ext uri="{FF2B5EF4-FFF2-40B4-BE49-F238E27FC236}">
                <a16:creationId xmlns:a16="http://schemas.microsoft.com/office/drawing/2014/main" id="{4D920A27-BB15-4350-AEFA-E8B8DFA6F185}"/>
              </a:ext>
            </a:extLst>
          </p:cNvPr>
          <p:cNvSpPr>
            <a:spLocks noGrp="1" noChangeArrowheads="1"/>
          </p:cNvSpPr>
          <p:nvPr>
            <p:ph type="body" idx="1"/>
          </p:nvPr>
        </p:nvSpPr>
        <p:spPr>
          <a:xfrm>
            <a:off x="990600" y="2057400"/>
            <a:ext cx="7661275" cy="4114800"/>
          </a:xfrm>
        </p:spPr>
        <p:txBody>
          <a:bodyPr/>
          <a:lstStyle/>
          <a:p>
            <a:pPr>
              <a:buFont typeface="Wingdings" panose="05000000000000000000" pitchFamily="2" charset="2"/>
              <a:buNone/>
            </a:pPr>
            <a:r>
              <a:rPr lang="en-US" altLang="en-US" sz="2400"/>
              <a:t>	What potential benefits can we gain from genetically modified foods?</a:t>
            </a:r>
          </a:p>
          <a:p>
            <a:pPr marL="1368425" lvl="2" indent="-514350">
              <a:buFont typeface="Arial" panose="020B0604020202020204" pitchFamily="34" charset="0"/>
              <a:buAutoNum type="alphaLcPeriod"/>
            </a:pPr>
            <a:r>
              <a:rPr lang="en-US" altLang="en-US"/>
              <a:t>Higher nutrient content</a:t>
            </a:r>
          </a:p>
          <a:p>
            <a:pPr marL="1368425" lvl="2" indent="-514350">
              <a:buFont typeface="Arial" panose="020B0604020202020204" pitchFamily="34" charset="0"/>
              <a:buAutoNum type="alphaLcPeriod"/>
            </a:pPr>
            <a:r>
              <a:rPr lang="en-US" altLang="en-US"/>
              <a:t>Pest resistant crops</a:t>
            </a:r>
          </a:p>
          <a:p>
            <a:pPr marL="1368425" lvl="2" indent="-514350">
              <a:buFont typeface="Arial" panose="020B0604020202020204" pitchFamily="34" charset="0"/>
              <a:buAutoNum type="alphaLcPeriod"/>
            </a:pPr>
            <a:r>
              <a:rPr lang="en-US" altLang="en-US"/>
              <a:t>Resistance to disease</a:t>
            </a:r>
          </a:p>
          <a:p>
            <a:pPr marL="1368425" lvl="2" indent="-514350">
              <a:buFont typeface="Arial" panose="020B0604020202020204" pitchFamily="34" charset="0"/>
              <a:buAutoNum type="alphaLcPeriod"/>
            </a:pPr>
            <a:r>
              <a:rPr lang="en-US" altLang="en-US"/>
              <a:t>Higher protein content</a:t>
            </a:r>
          </a:p>
          <a:p>
            <a:pPr marL="1368425" lvl="2" indent="-514350">
              <a:buFont typeface="Arial" panose="020B0604020202020204" pitchFamily="34" charset="0"/>
              <a:buAutoNum type="alphaLcPeriod"/>
            </a:pPr>
            <a:r>
              <a:rPr lang="en-US" altLang="en-US"/>
              <a:t>All of the above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4C63382B-DEEF-40FD-A669-64A6F26C19BE}"/>
              </a:ext>
            </a:extLst>
          </p:cNvPr>
          <p:cNvSpPr>
            <a:spLocks noGrp="1" noChangeArrowheads="1"/>
          </p:cNvSpPr>
          <p:nvPr>
            <p:ph type="title"/>
          </p:nvPr>
        </p:nvSpPr>
        <p:spPr/>
        <p:txBody>
          <a:bodyPr/>
          <a:lstStyle/>
          <a:p>
            <a:pPr eaLnBrk="1" hangingPunct="1"/>
            <a:r>
              <a:rPr lang="en-US" altLang="en-US" dirty="0"/>
              <a:t>Question 14</a:t>
            </a:r>
          </a:p>
        </p:txBody>
      </p:sp>
      <p:sp>
        <p:nvSpPr>
          <p:cNvPr id="19459" name="Rectangle 6">
            <a:extLst>
              <a:ext uri="{FF2B5EF4-FFF2-40B4-BE49-F238E27FC236}">
                <a16:creationId xmlns:a16="http://schemas.microsoft.com/office/drawing/2014/main" id="{6001D496-A282-49DE-B260-BBF7931C04BE}"/>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defRPr/>
            </a:pPr>
            <a:r>
              <a:rPr lang="en-US" sz="2400" dirty="0"/>
              <a:t>	A biotechnology lab engineers bacteria to make human insulin. How would this be accomplished?</a:t>
            </a:r>
          </a:p>
          <a:p>
            <a:pPr marL="1303338" lvl="2" indent="-457200">
              <a:buFont typeface="+mj-lt"/>
              <a:buAutoNum type="alphaLcPeriod"/>
              <a:defRPr/>
            </a:pPr>
            <a:r>
              <a:rPr lang="en-US" dirty="0">
                <a:ea typeface="+mn-ea"/>
                <a:cs typeface="+mn-cs"/>
              </a:rPr>
              <a:t>Human insulin is inserted into bacteria.</a:t>
            </a:r>
          </a:p>
          <a:p>
            <a:pPr marL="1303338" lvl="2" indent="-457200">
              <a:buFont typeface="+mj-lt"/>
              <a:buAutoNum type="alphaLcPeriod"/>
              <a:defRPr/>
            </a:pPr>
            <a:r>
              <a:rPr lang="en-US" dirty="0">
                <a:ea typeface="+mn-ea"/>
                <a:cs typeface="+mn-cs"/>
              </a:rPr>
              <a:t>Human amino acids are inserted into bacteria.</a:t>
            </a:r>
          </a:p>
          <a:p>
            <a:pPr marL="1303338" lvl="2" indent="-457200">
              <a:buFont typeface="+mj-lt"/>
              <a:buAutoNum type="alphaLcPeriod"/>
              <a:defRPr/>
            </a:pPr>
            <a:r>
              <a:rPr lang="en-US" dirty="0">
                <a:ea typeface="+mn-ea"/>
                <a:cs typeface="+mn-cs"/>
              </a:rPr>
              <a:t>Human insulin genes are inserted into bacteria.</a:t>
            </a:r>
          </a:p>
          <a:p>
            <a:pPr marL="1303338" lvl="2" indent="-457200">
              <a:buFont typeface="+mj-lt"/>
              <a:buAutoNum type="alphaLcPeriod"/>
              <a:defRPr/>
            </a:pPr>
            <a:r>
              <a:rPr lang="en-US" dirty="0">
                <a:ea typeface="+mn-ea"/>
                <a:cs typeface="+mn-cs"/>
              </a:rPr>
              <a:t>Human nucleotides are inserted into bacteria.</a:t>
            </a:r>
          </a:p>
          <a:p>
            <a:pPr marL="1303338" lvl="2" indent="-457200">
              <a:buFont typeface="+mj-lt"/>
              <a:buAutoNum type="alphaLcPeriod"/>
              <a:defRPr/>
            </a:pPr>
            <a:r>
              <a:rPr lang="en-US" dirty="0">
                <a:ea typeface="+mn-ea"/>
                <a:cs typeface="+mn-cs"/>
              </a:rPr>
              <a:t>Human restriction enzymes are inserted into bacteria.</a:t>
            </a:r>
          </a:p>
          <a:p>
            <a:pPr marL="1347788" lvl="2" indent="-457200">
              <a:buFont typeface="Arial" charset="0"/>
              <a:buAutoNum type="alphaLcPeriod"/>
              <a:defRPr/>
            </a:pPr>
            <a:endParaRPr lang="en-US" dirty="0"/>
          </a:p>
          <a:p>
            <a:pPr marL="1347788" lvl="2" indent="-457200">
              <a:buFont typeface="Arial" charset="0"/>
              <a:buAutoNum type="alphaLcPeriod"/>
              <a:defRPr/>
            </a:pPr>
            <a:endParaRPr lang="en-US" dirty="0"/>
          </a:p>
          <a:p>
            <a:pPr marL="1347788" lvl="2" indent="-457200">
              <a:buFont typeface="Arial" charset="0"/>
              <a:buAutoNum type="alphaLcPeriod"/>
              <a:defRPr/>
            </a:pP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3FE84960-6DBB-485D-BC4C-B960426A5A6B}"/>
              </a:ext>
            </a:extLst>
          </p:cNvPr>
          <p:cNvSpPr>
            <a:spLocks noGrp="1" noChangeArrowheads="1"/>
          </p:cNvSpPr>
          <p:nvPr>
            <p:ph type="title"/>
          </p:nvPr>
        </p:nvSpPr>
        <p:spPr/>
        <p:txBody>
          <a:bodyPr/>
          <a:lstStyle/>
          <a:p>
            <a:pPr eaLnBrk="1" hangingPunct="1"/>
            <a:r>
              <a:rPr lang="en-US" altLang="en-US" dirty="0"/>
              <a:t>Question 15</a:t>
            </a:r>
          </a:p>
        </p:txBody>
      </p:sp>
      <p:sp>
        <p:nvSpPr>
          <p:cNvPr id="39939" name="Rectangle 6">
            <a:extLst>
              <a:ext uri="{FF2B5EF4-FFF2-40B4-BE49-F238E27FC236}">
                <a16:creationId xmlns:a16="http://schemas.microsoft.com/office/drawing/2014/main" id="{97DE4E86-3EC1-4726-BECE-899B39BB1F01}"/>
              </a:ext>
            </a:extLst>
          </p:cNvPr>
          <p:cNvSpPr>
            <a:spLocks noGrp="1" noChangeArrowheads="1"/>
          </p:cNvSpPr>
          <p:nvPr>
            <p:ph sz="half" idx="1"/>
          </p:nvPr>
        </p:nvSpPr>
        <p:spPr>
          <a:xfrm>
            <a:off x="457200" y="1981200"/>
            <a:ext cx="4267200" cy="4114800"/>
          </a:xfrm>
        </p:spPr>
        <p:txBody>
          <a:bodyPr/>
          <a:lstStyle/>
          <a:p>
            <a:pPr>
              <a:buFont typeface="Wingdings" panose="05000000000000000000" pitchFamily="2" charset="2"/>
              <a:buNone/>
            </a:pPr>
            <a:r>
              <a:rPr lang="en-US" altLang="en-US" sz="2400"/>
              <a:t>	</a:t>
            </a:r>
          </a:p>
          <a:p>
            <a:pPr>
              <a:buFont typeface="Wingdings" panose="05000000000000000000" pitchFamily="2" charset="2"/>
              <a:buNone/>
            </a:pPr>
            <a:r>
              <a:rPr lang="en-US" altLang="en-US" sz="2400"/>
              <a:t>	Which technique is shown in this picture?</a:t>
            </a:r>
          </a:p>
          <a:p>
            <a:pPr marL="1347788" lvl="2" indent="-457200">
              <a:buFont typeface="Arial" panose="020B0604020202020204" pitchFamily="34" charset="0"/>
              <a:buAutoNum type="alphaLcPeriod"/>
            </a:pPr>
            <a:r>
              <a:rPr lang="en-US" altLang="en-US" sz="2400"/>
              <a:t>Polymerase chain reaction</a:t>
            </a:r>
          </a:p>
          <a:p>
            <a:pPr marL="1347788" lvl="2" indent="-457200">
              <a:buFont typeface="Arial" panose="020B0604020202020204" pitchFamily="34" charset="0"/>
              <a:buAutoNum type="alphaLcPeriod"/>
            </a:pPr>
            <a:r>
              <a:rPr lang="en-US" altLang="en-US" sz="2400"/>
              <a:t>Gel electrophoresis</a:t>
            </a:r>
          </a:p>
          <a:p>
            <a:pPr marL="1347788" lvl="2" indent="-457200">
              <a:buFont typeface="Arial" panose="020B0604020202020204" pitchFamily="34" charset="0"/>
              <a:buAutoNum type="alphaLcPeriod"/>
            </a:pPr>
            <a:r>
              <a:rPr lang="en-US" altLang="en-US" sz="2400"/>
              <a:t>Western Blot</a:t>
            </a:r>
          </a:p>
          <a:p>
            <a:pPr marL="1347788" lvl="2" indent="-457200">
              <a:buFont typeface="Arial" panose="020B0604020202020204" pitchFamily="34" charset="0"/>
              <a:buAutoNum type="alphaLcPeriod"/>
            </a:pPr>
            <a:r>
              <a:rPr lang="en-US" altLang="en-US" sz="2400"/>
              <a:t>Hybridization</a:t>
            </a:r>
          </a:p>
          <a:p>
            <a:pPr marL="1347788" lvl="2" indent="-457200">
              <a:buFont typeface="Arial" panose="020B0604020202020204" pitchFamily="34" charset="0"/>
              <a:buAutoNum type="alphaLcPeriod"/>
            </a:pPr>
            <a:r>
              <a:rPr lang="en-US" altLang="en-US" sz="2400"/>
              <a:t>Transformation</a:t>
            </a:r>
          </a:p>
          <a:p>
            <a:pPr marL="1347788" lvl="2" indent="-457200">
              <a:buFont typeface="Arial" panose="020B0604020202020204" pitchFamily="34" charset="0"/>
              <a:buAutoNum type="alphaLcPeriod"/>
            </a:pPr>
            <a:endParaRPr lang="en-US" altLang="en-US"/>
          </a:p>
        </p:txBody>
      </p:sp>
      <p:pic>
        <p:nvPicPr>
          <p:cNvPr id="39940" name="Picture 3" descr="pcrcopies.jpg">
            <a:extLst>
              <a:ext uri="{FF2B5EF4-FFF2-40B4-BE49-F238E27FC236}">
                <a16:creationId xmlns:a16="http://schemas.microsoft.com/office/drawing/2014/main" id="{B38B5D96-8E34-496D-9B85-D5E70720EC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3600" y="2514600"/>
            <a:ext cx="4419600" cy="330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E45972B5-9FC2-4733-9C7C-6736C7E12F81}"/>
              </a:ext>
            </a:extLst>
          </p:cNvPr>
          <p:cNvSpPr>
            <a:spLocks noGrp="1" noChangeArrowheads="1"/>
          </p:cNvSpPr>
          <p:nvPr>
            <p:ph type="title"/>
          </p:nvPr>
        </p:nvSpPr>
        <p:spPr/>
        <p:txBody>
          <a:bodyPr/>
          <a:lstStyle/>
          <a:p>
            <a:pPr eaLnBrk="1" hangingPunct="1"/>
            <a:r>
              <a:rPr lang="en-US" altLang="en-US" dirty="0"/>
              <a:t>Question 16</a:t>
            </a:r>
          </a:p>
        </p:txBody>
      </p:sp>
      <p:sp>
        <p:nvSpPr>
          <p:cNvPr id="21507" name="Rectangle 6">
            <a:extLst>
              <a:ext uri="{FF2B5EF4-FFF2-40B4-BE49-F238E27FC236}">
                <a16:creationId xmlns:a16="http://schemas.microsoft.com/office/drawing/2014/main" id="{05E007AE-FB24-4A9A-8CBB-757DB4E00833}"/>
              </a:ext>
            </a:extLst>
          </p:cNvPr>
          <p:cNvSpPr>
            <a:spLocks noGrp="1" noChangeArrowheads="1"/>
          </p:cNvSpPr>
          <p:nvPr>
            <p:ph type="body" idx="1"/>
          </p:nvPr>
        </p:nvSpPr>
        <p:spPr>
          <a:xfrm>
            <a:off x="838200" y="1981200"/>
            <a:ext cx="7661275" cy="4114800"/>
          </a:xfrm>
        </p:spPr>
        <p:txBody>
          <a:bodyPr/>
          <a:lstStyle/>
          <a:p>
            <a:pPr>
              <a:buFont typeface="Wingdings" panose="05000000000000000000" pitchFamily="2" charset="2"/>
              <a:buNone/>
              <a:defRPr/>
            </a:pPr>
            <a:r>
              <a:rPr lang="en-US" sz="2400" dirty="0"/>
              <a:t>	If you wanted to combine DNA from two sources and one piece had the restriction site sticky end GGACCT, which restriction site sticky end would be required on the other piece if the two were to form a recombinant unit?</a:t>
            </a:r>
          </a:p>
          <a:p>
            <a:pPr marL="1303338" lvl="2" indent="-457200">
              <a:buFont typeface="+mj-lt"/>
              <a:buAutoNum type="alphaLcPeriod"/>
              <a:defRPr/>
            </a:pPr>
            <a:r>
              <a:rPr lang="en-US" dirty="0">
                <a:ea typeface="+mn-ea"/>
                <a:cs typeface="+mn-cs"/>
              </a:rPr>
              <a:t>GGACCT</a:t>
            </a:r>
          </a:p>
          <a:p>
            <a:pPr marL="1303338" lvl="2" indent="-457200">
              <a:buFont typeface="+mj-lt"/>
              <a:buAutoNum type="alphaLcPeriod"/>
              <a:defRPr/>
            </a:pPr>
            <a:r>
              <a:rPr lang="en-US" dirty="0">
                <a:ea typeface="+mn-ea"/>
                <a:cs typeface="+mn-cs"/>
              </a:rPr>
              <a:t>TCCAGG</a:t>
            </a:r>
          </a:p>
          <a:p>
            <a:pPr marL="1303338" lvl="2" indent="-457200">
              <a:buFont typeface="+mj-lt"/>
              <a:buAutoNum type="alphaLcPeriod"/>
              <a:defRPr/>
            </a:pPr>
            <a:r>
              <a:rPr lang="en-US" dirty="0">
                <a:ea typeface="+mn-ea"/>
                <a:cs typeface="+mn-cs"/>
              </a:rPr>
              <a:t>GGUGGA</a:t>
            </a:r>
          </a:p>
          <a:p>
            <a:pPr marL="1303338" lvl="2" indent="-457200">
              <a:buFont typeface="+mj-lt"/>
              <a:buAutoNum type="alphaLcPeriod"/>
              <a:defRPr/>
            </a:pPr>
            <a:r>
              <a:rPr lang="en-US" dirty="0">
                <a:ea typeface="+mn-ea"/>
                <a:cs typeface="+mn-cs"/>
              </a:rPr>
              <a:t>CCUGGT</a:t>
            </a:r>
          </a:p>
          <a:p>
            <a:pPr marL="1303338" lvl="2" indent="-457200">
              <a:buFont typeface="+mj-lt"/>
              <a:buAutoNum type="alphaLcPeriod"/>
              <a:defRPr/>
            </a:pPr>
            <a:r>
              <a:rPr lang="en-US" dirty="0">
                <a:ea typeface="+mn-ea"/>
                <a:cs typeface="+mn-cs"/>
              </a:rPr>
              <a:t>CCTGGA</a:t>
            </a:r>
            <a:endParaRPr lang="en-US"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ED5A2C6A-51CF-4041-A8F5-06170D243D3E}"/>
              </a:ext>
            </a:extLst>
          </p:cNvPr>
          <p:cNvSpPr>
            <a:spLocks noGrp="1" noChangeArrowheads="1"/>
          </p:cNvSpPr>
          <p:nvPr>
            <p:ph type="title"/>
          </p:nvPr>
        </p:nvSpPr>
        <p:spPr/>
        <p:txBody>
          <a:bodyPr/>
          <a:lstStyle/>
          <a:p>
            <a:pPr eaLnBrk="1" hangingPunct="1"/>
            <a:r>
              <a:rPr lang="en-US" altLang="en-US" dirty="0"/>
              <a:t>Question 17</a:t>
            </a:r>
          </a:p>
        </p:txBody>
      </p:sp>
      <p:sp>
        <p:nvSpPr>
          <p:cNvPr id="44035" name="Rectangle 6">
            <a:extLst>
              <a:ext uri="{FF2B5EF4-FFF2-40B4-BE49-F238E27FC236}">
                <a16:creationId xmlns:a16="http://schemas.microsoft.com/office/drawing/2014/main" id="{EA807C3B-1A97-4EC2-BEA5-66B6E0C71E7E}"/>
              </a:ext>
            </a:extLst>
          </p:cNvPr>
          <p:cNvSpPr>
            <a:spLocks noGrp="1" noChangeArrowheads="1"/>
          </p:cNvSpPr>
          <p:nvPr>
            <p:ph type="body" idx="1"/>
          </p:nvPr>
        </p:nvSpPr>
        <p:spPr>
          <a:xfrm>
            <a:off x="114300" y="1719263"/>
            <a:ext cx="8915400" cy="5138737"/>
          </a:xfrm>
        </p:spPr>
        <p:txBody>
          <a:bodyPr/>
          <a:lstStyle/>
          <a:p>
            <a:pPr>
              <a:buFont typeface="Wingdings" panose="05000000000000000000" pitchFamily="2" charset="2"/>
              <a:buNone/>
            </a:pPr>
            <a:r>
              <a:rPr lang="en-US" altLang="en-US" sz="2000"/>
              <a:t>	Consider a DNA vaccine against chicken flu virus. How would such a vaccine work?</a:t>
            </a:r>
          </a:p>
          <a:p>
            <a:pPr marL="1303338" lvl="2" indent="-457200">
              <a:buFont typeface="Arial" panose="020B0604020202020204" pitchFamily="34" charset="0"/>
              <a:buAutoNum type="alphaLcPeriod"/>
            </a:pPr>
            <a:r>
              <a:rPr lang="en-US" altLang="en-US" sz="2100"/>
              <a:t>Chickens infected with the flu would be given DNA that would compete with viral DNA.</a:t>
            </a:r>
          </a:p>
          <a:p>
            <a:pPr marL="1303338" lvl="2" indent="-457200">
              <a:buFont typeface="Arial" panose="020B0604020202020204" pitchFamily="34" charset="0"/>
              <a:buAutoNum type="alphaLcPeriod"/>
            </a:pPr>
            <a:r>
              <a:rPr lang="en-US" altLang="en-US" sz="2100"/>
              <a:t>Chickens would be given dead viruses to cause their bodies to produce antibodies that would then be effective against live viruses, should they ever encounter them.</a:t>
            </a:r>
          </a:p>
          <a:p>
            <a:pPr marL="1303338" lvl="2" indent="-457200">
              <a:buFont typeface="Arial" panose="020B0604020202020204" pitchFamily="34" charset="0"/>
              <a:buAutoNum type="alphaLcPeriod"/>
            </a:pPr>
            <a:r>
              <a:rPr lang="en-US" altLang="en-US" sz="2100"/>
              <a:t>Chickens would be given viral proteins to stimulate their immune systems to produce antibodies against the virus.</a:t>
            </a:r>
          </a:p>
          <a:p>
            <a:pPr marL="1303338" lvl="2" indent="-457200">
              <a:buFont typeface="Arial" panose="020B0604020202020204" pitchFamily="34" charset="0"/>
              <a:buAutoNum type="alphaLcPeriod"/>
            </a:pPr>
            <a:r>
              <a:rPr lang="en-US" altLang="en-US" sz="2100"/>
              <a:t>Chickens would be given DNA segments to cause the chickens to produce viral proteins, triggering a cellular immune response.</a:t>
            </a:r>
          </a:p>
          <a:p>
            <a:pPr marL="1303338" lvl="2" indent="-457200">
              <a:buFont typeface="Arial" panose="020B0604020202020204" pitchFamily="34" charset="0"/>
              <a:buAutoNum type="alphaLcPeriod"/>
            </a:pPr>
            <a:r>
              <a:rPr lang="en-US" altLang="en-US" sz="2100"/>
              <a:t>Chickens with the flu would be given DNA that would produce proteins that would fight the virus.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D085D6C-4F88-452B-967B-E32FE8E21A3A}"/>
              </a:ext>
            </a:extLst>
          </p:cNvPr>
          <p:cNvSpPr>
            <a:spLocks noGrp="1" noChangeArrowheads="1"/>
          </p:cNvSpPr>
          <p:nvPr>
            <p:ph type="title"/>
          </p:nvPr>
        </p:nvSpPr>
        <p:spPr/>
        <p:txBody>
          <a:bodyPr/>
          <a:lstStyle/>
          <a:p>
            <a:r>
              <a:rPr lang="en-US" altLang="en-US"/>
              <a:t>Assessment</a:t>
            </a:r>
          </a:p>
        </p:txBody>
      </p:sp>
      <p:sp>
        <p:nvSpPr>
          <p:cNvPr id="8195" name="Content Placeholder 2">
            <a:extLst>
              <a:ext uri="{FF2B5EF4-FFF2-40B4-BE49-F238E27FC236}">
                <a16:creationId xmlns:a16="http://schemas.microsoft.com/office/drawing/2014/main" id="{525DAFAA-BF3C-4732-9856-0F9ECE989A7C}"/>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CF739D21-7A7D-47B0-A163-38296330FA18}"/>
              </a:ext>
            </a:extLst>
          </p:cNvPr>
          <p:cNvSpPr>
            <a:spLocks noGrp="1" noChangeArrowheads="1"/>
          </p:cNvSpPr>
          <p:nvPr>
            <p:ph type="title"/>
          </p:nvPr>
        </p:nvSpPr>
        <p:spPr/>
        <p:txBody>
          <a:bodyPr/>
          <a:lstStyle/>
          <a:p>
            <a:pPr eaLnBrk="1" hangingPunct="1"/>
            <a:r>
              <a:rPr lang="en-US" altLang="en-US"/>
              <a:t>Answer Key</a:t>
            </a:r>
          </a:p>
        </p:txBody>
      </p:sp>
      <p:sp>
        <p:nvSpPr>
          <p:cNvPr id="46083" name="Rectangle 3">
            <a:extLst>
              <a:ext uri="{FF2B5EF4-FFF2-40B4-BE49-F238E27FC236}">
                <a16:creationId xmlns:a16="http://schemas.microsoft.com/office/drawing/2014/main" id="{46CE836A-7198-41C9-AFC2-5B8758812628}"/>
              </a:ext>
            </a:extLst>
          </p:cNvPr>
          <p:cNvSpPr>
            <a:spLocks noGrp="1" noChangeArrowheads="1"/>
          </p:cNvSpPr>
          <p:nvPr>
            <p:ph type="body" sz="half" idx="1"/>
          </p:nvPr>
        </p:nvSpPr>
        <p:spPr>
          <a:xfrm>
            <a:off x="838200" y="1600200"/>
            <a:ext cx="6705600" cy="4800600"/>
          </a:xfrm>
        </p:spPr>
        <p:txBody>
          <a:bodyPr numCol="2"/>
          <a:lstStyle/>
          <a:p>
            <a:pPr marL="457200" indent="-457200" eaLnBrk="1" hangingPunct="1">
              <a:lnSpc>
                <a:spcPct val="90000"/>
              </a:lnSpc>
              <a:buFont typeface="Wingdings" panose="05000000000000000000" pitchFamily="2" charset="2"/>
              <a:buNone/>
            </a:pPr>
            <a:endParaRPr lang="en-US" altLang="en-US" sz="2400" dirty="0">
              <a:solidFill>
                <a:srgbClr val="FF0000"/>
              </a:solidFill>
            </a:endParaRP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A</a:t>
            </a:r>
          </a:p>
          <a:p>
            <a:pPr marL="457200" indent="-457200" eaLnBrk="1" hangingPunct="1">
              <a:lnSpc>
                <a:spcPct val="90000"/>
              </a:lnSpc>
              <a:buFont typeface="Wingdings" panose="05000000000000000000" pitchFamily="2" charset="2"/>
              <a:buAutoNum type="arabicPeriod"/>
            </a:pPr>
            <a:r>
              <a:rPr lang="en-US" altLang="en-US" sz="2400" dirty="0"/>
              <a:t>B</a:t>
            </a:r>
          </a:p>
          <a:p>
            <a:pPr marL="457200" indent="-457200" eaLnBrk="1" hangingPunct="1">
              <a:lnSpc>
                <a:spcPct val="90000"/>
              </a:lnSpc>
              <a:buFont typeface="Wingdings" panose="05000000000000000000" pitchFamily="2" charset="2"/>
              <a:buAutoNum type="arabicPeriod"/>
            </a:pPr>
            <a:r>
              <a:rPr lang="en-US" altLang="en-US" sz="2400" dirty="0"/>
              <a:t>A (True)</a:t>
            </a:r>
          </a:p>
          <a:p>
            <a:pPr marL="457200" indent="-457200" eaLnBrk="1" hangingPunct="1">
              <a:lnSpc>
                <a:spcPct val="90000"/>
              </a:lnSpc>
              <a:buFont typeface="Wingdings" panose="05000000000000000000" pitchFamily="2" charset="2"/>
              <a:buAutoNum type="arabicPeriod"/>
            </a:pPr>
            <a:r>
              <a:rPr lang="en-US" altLang="en-US" sz="2400" dirty="0"/>
              <a:t>C</a:t>
            </a:r>
          </a:p>
          <a:p>
            <a:pPr marL="457200" indent="-457200" eaLnBrk="1" hangingPunct="1">
              <a:lnSpc>
                <a:spcPct val="90000"/>
              </a:lnSpc>
              <a:buFont typeface="Wingdings" panose="05000000000000000000" pitchFamily="2" charset="2"/>
              <a:buAutoNum type="arabicPeriod"/>
            </a:pPr>
            <a:r>
              <a:rPr lang="en-US" altLang="en-US" sz="2400" dirty="0"/>
              <a:t>E</a:t>
            </a:r>
            <a:r>
              <a:rPr lang="en-US" altLang="en-US" sz="2400" dirty="0">
                <a:solidFill>
                  <a:srgbClr val="FF0000"/>
                </a:solidFill>
              </a:rPr>
              <a:t> </a:t>
            </a:r>
          </a:p>
          <a:p>
            <a:pPr marL="457200" indent="-457200" eaLnBrk="1" hangingPunct="1">
              <a:lnSpc>
                <a:spcPct val="90000"/>
              </a:lnSpc>
              <a:buFont typeface="Wingdings" panose="05000000000000000000" pitchFamily="2" charset="2"/>
              <a:buAutoNum type="arabicPeriod"/>
            </a:pPr>
            <a:r>
              <a:rPr lang="en-US" altLang="en-US" sz="2400" dirty="0"/>
              <a:t>B</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C</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B</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E</a:t>
            </a:r>
          </a:p>
          <a:p>
            <a:pPr marL="457200" indent="-457200" eaLnBrk="1" hangingPunct="1">
              <a:lnSpc>
                <a:spcPct val="90000"/>
              </a:lnSpc>
              <a:buFont typeface="Wingdings" panose="05000000000000000000" pitchFamily="2" charset="2"/>
              <a:buAutoNum type="arabicPeriod"/>
            </a:pPr>
            <a:r>
              <a:rPr lang="en-US" altLang="en-US" sz="2400" dirty="0"/>
              <a:t>C</a:t>
            </a:r>
          </a:p>
          <a:p>
            <a:pPr marL="457200" indent="-457200" eaLnBrk="1" hangingPunct="1">
              <a:lnSpc>
                <a:spcPct val="90000"/>
              </a:lnSpc>
              <a:buFont typeface="Wingdings" panose="05000000000000000000" pitchFamily="2" charset="2"/>
              <a:buAutoNum type="arabicPeriod"/>
            </a:pPr>
            <a:r>
              <a:rPr lang="en-US" altLang="en-US" sz="2400" dirty="0"/>
              <a:t>A</a:t>
            </a:r>
          </a:p>
          <a:p>
            <a:pPr marL="457200" indent="-457200" eaLnBrk="1" hangingPunct="1">
              <a:lnSpc>
                <a:spcPct val="90000"/>
              </a:lnSpc>
              <a:buFont typeface="Wingdings" panose="05000000000000000000" pitchFamily="2" charset="2"/>
              <a:buAutoNum type="arabicPeriod"/>
            </a:pPr>
            <a:r>
              <a:rPr lang="en-US" altLang="en-US" sz="2400" dirty="0"/>
              <a:t>E</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None/>
            </a:pPr>
            <a:endParaRPr lang="en-US" alt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3B3977B-9B90-4E67-8686-4728C51F8C75}"/>
              </a:ext>
            </a:extLst>
          </p:cNvPr>
          <p:cNvSpPr>
            <a:spLocks noGrp="1" noChangeArrowheads="1"/>
          </p:cNvSpPr>
          <p:nvPr>
            <p:ph type="title"/>
          </p:nvPr>
        </p:nvSpPr>
        <p:spPr/>
        <p:txBody>
          <a:bodyPr/>
          <a:lstStyle/>
          <a:p>
            <a:pPr eaLnBrk="1" hangingPunct="1"/>
            <a:r>
              <a:rPr lang="en-US" altLang="en-US"/>
              <a:t>Question 1</a:t>
            </a:r>
          </a:p>
        </p:txBody>
      </p:sp>
      <p:sp>
        <p:nvSpPr>
          <p:cNvPr id="9219" name="Rectangle 8">
            <a:extLst>
              <a:ext uri="{FF2B5EF4-FFF2-40B4-BE49-F238E27FC236}">
                <a16:creationId xmlns:a16="http://schemas.microsoft.com/office/drawing/2014/main" id="{87E13E03-27BC-4A20-B3BE-FEC9A272E05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Recombinant DNA technology—</a:t>
            </a:r>
          </a:p>
          <a:p>
            <a:pPr marL="1347788" lvl="2" indent="-457200">
              <a:buFont typeface="Arial" panose="020B0604020202020204" pitchFamily="34" charset="0"/>
              <a:buAutoNum type="alphaLcPeriod"/>
            </a:pPr>
            <a:r>
              <a:rPr lang="en-US" altLang="en-US"/>
              <a:t>Requires a donor cell and a surrogate</a:t>
            </a:r>
          </a:p>
          <a:p>
            <a:pPr marL="1347788" lvl="2" indent="-457200">
              <a:buFont typeface="Arial" panose="020B0604020202020204" pitchFamily="34" charset="0"/>
              <a:buAutoNum type="alphaLcPeriod"/>
            </a:pPr>
            <a:r>
              <a:rPr lang="en-US" altLang="en-US"/>
              <a:t>Is concerned with randomly creating new genes</a:t>
            </a:r>
          </a:p>
          <a:p>
            <a:pPr marL="1347788" lvl="2" indent="-457200">
              <a:buFont typeface="Arial" panose="020B0604020202020204" pitchFamily="34" charset="0"/>
              <a:buAutoNum type="alphaLcPeriod"/>
            </a:pPr>
            <a:r>
              <a:rPr lang="en-US" altLang="en-US"/>
              <a:t>Is something that may be possible in the future</a:t>
            </a:r>
          </a:p>
          <a:p>
            <a:pPr marL="1347788" lvl="2" indent="-457200">
              <a:buFont typeface="Arial" panose="020B0604020202020204" pitchFamily="34" charset="0"/>
              <a:buAutoNum type="alphaLcPeriod"/>
            </a:pPr>
            <a:r>
              <a:rPr lang="en-US" altLang="en-US"/>
              <a:t>Involves combining existing genes from different organisms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C61AC6D5-4C62-487E-8DFC-52B13B25781B}"/>
              </a:ext>
            </a:extLst>
          </p:cNvPr>
          <p:cNvSpPr>
            <a:spLocks noGrp="1" noChangeArrowheads="1"/>
          </p:cNvSpPr>
          <p:nvPr>
            <p:ph type="title"/>
          </p:nvPr>
        </p:nvSpPr>
        <p:spPr/>
        <p:txBody>
          <a:bodyPr/>
          <a:lstStyle/>
          <a:p>
            <a:pPr eaLnBrk="1" hangingPunct="1"/>
            <a:r>
              <a:rPr lang="en-US" altLang="en-US"/>
              <a:t>Question 2</a:t>
            </a:r>
          </a:p>
        </p:txBody>
      </p:sp>
      <p:sp>
        <p:nvSpPr>
          <p:cNvPr id="11267" name="Rectangle 6">
            <a:extLst>
              <a:ext uri="{FF2B5EF4-FFF2-40B4-BE49-F238E27FC236}">
                <a16:creationId xmlns:a16="http://schemas.microsoft.com/office/drawing/2014/main" id="{82CBFF86-4A10-43EE-87C8-89829BCFA62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used to cut genes in both recombinant DNA research and DNA fingerprinting?</a:t>
            </a:r>
          </a:p>
          <a:p>
            <a:pPr marL="1368425" lvl="2" indent="-514350">
              <a:buFont typeface="Arial" panose="020B0604020202020204" pitchFamily="34" charset="0"/>
              <a:buAutoNum type="alphaLcPeriod"/>
            </a:pPr>
            <a:r>
              <a:rPr lang="en-US" altLang="en-US"/>
              <a:t>Restriction endonucleases</a:t>
            </a:r>
          </a:p>
          <a:p>
            <a:pPr marL="1368425" lvl="2" indent="-514350">
              <a:buFont typeface="Arial" panose="020B0604020202020204" pitchFamily="34" charset="0"/>
              <a:buAutoNum type="alphaLcPeriod"/>
            </a:pPr>
            <a:r>
              <a:rPr lang="en-US" altLang="en-US"/>
              <a:t>nucleases</a:t>
            </a:r>
          </a:p>
          <a:p>
            <a:pPr marL="1368425" lvl="2" indent="-514350">
              <a:buFont typeface="Arial" panose="020B0604020202020204" pitchFamily="34" charset="0"/>
              <a:buAutoNum type="alphaLcPeriod"/>
            </a:pPr>
            <a:r>
              <a:rPr lang="en-US" altLang="en-US"/>
              <a:t>helicase</a:t>
            </a:r>
          </a:p>
          <a:p>
            <a:pPr marL="1368425" lvl="2" indent="-514350">
              <a:buFont typeface="Arial" panose="020B0604020202020204" pitchFamily="34" charset="0"/>
              <a:buAutoNum type="alphaLcPeriod"/>
            </a:pPr>
            <a:r>
              <a:rPr lang="en-US" altLang="en-US"/>
              <a:t>Gel electrophoresis</a:t>
            </a:r>
          </a:p>
          <a:p>
            <a:pPr marL="1368425" lvl="2" indent="-514350">
              <a:buFont typeface="Arial" panose="020B0604020202020204" pitchFamily="34" charset="0"/>
              <a:buAutoNum type="alphaLcPeriod"/>
            </a:pPr>
            <a:r>
              <a:rPr lang="en-US" altLang="en-US"/>
              <a:t>DNA ligase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CAB87FF-208F-44BB-BFFA-30F207A4E607}"/>
              </a:ext>
            </a:extLst>
          </p:cNvPr>
          <p:cNvSpPr>
            <a:spLocks noGrp="1" noChangeArrowheads="1"/>
          </p:cNvSpPr>
          <p:nvPr>
            <p:ph type="title"/>
          </p:nvPr>
        </p:nvSpPr>
        <p:spPr/>
        <p:txBody>
          <a:bodyPr/>
          <a:lstStyle/>
          <a:p>
            <a:pPr eaLnBrk="1" hangingPunct="1"/>
            <a:r>
              <a:rPr lang="en-US" altLang="en-US"/>
              <a:t>Question 3</a:t>
            </a:r>
          </a:p>
        </p:txBody>
      </p:sp>
      <p:sp>
        <p:nvSpPr>
          <p:cNvPr id="13315" name="Rectangle 6">
            <a:extLst>
              <a:ext uri="{FF2B5EF4-FFF2-40B4-BE49-F238E27FC236}">
                <a16:creationId xmlns:a16="http://schemas.microsoft.com/office/drawing/2014/main" id="{E8F703BD-F09F-41B1-825D-673FF6397D5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 gel electrophoresis, what causes the DNA fragments to move across the gel at different speeds?</a:t>
            </a:r>
          </a:p>
          <a:p>
            <a:pPr marL="1368425" lvl="2" indent="-514350">
              <a:buFont typeface="Arial" panose="020B0604020202020204" pitchFamily="34" charset="0"/>
              <a:buAutoNum type="alphaLcPeriod"/>
            </a:pPr>
            <a:r>
              <a:rPr lang="en-US" altLang="en-US"/>
              <a:t>The attraction of the fragments to each other</a:t>
            </a:r>
          </a:p>
          <a:p>
            <a:pPr marL="1368425" lvl="2" indent="-514350">
              <a:buFont typeface="Arial" panose="020B0604020202020204" pitchFamily="34" charset="0"/>
              <a:buAutoNum type="alphaLcPeriod"/>
            </a:pPr>
            <a:r>
              <a:rPr lang="en-US" altLang="en-US"/>
              <a:t>The sizes of the fragments</a:t>
            </a:r>
          </a:p>
          <a:p>
            <a:pPr marL="1368425" lvl="2" indent="-514350">
              <a:buFont typeface="Arial" panose="020B0604020202020204" pitchFamily="34" charset="0"/>
              <a:buAutoNum type="alphaLcPeriod"/>
            </a:pPr>
            <a:r>
              <a:rPr lang="en-US" altLang="en-US"/>
              <a:t>The level of radioactivity</a:t>
            </a:r>
          </a:p>
          <a:p>
            <a:pPr marL="1368425" lvl="2" indent="-514350">
              <a:buFont typeface="Arial" panose="020B0604020202020204" pitchFamily="34" charset="0"/>
              <a:buAutoNum type="alphaLcPeriod"/>
            </a:pPr>
            <a:r>
              <a:rPr lang="en-US" altLang="en-US"/>
              <a:t>The positive charges in the phosphate groups</a:t>
            </a:r>
          </a:p>
          <a:p>
            <a:pPr marL="1368425" lvl="2" indent="-514350">
              <a:buFont typeface="Arial" panose="020B0604020202020204" pitchFamily="34" charset="0"/>
              <a:buAutoNum type="alphaLcPeriod"/>
            </a:pPr>
            <a:r>
              <a:rPr lang="en-US" altLang="en-US"/>
              <a:t>All can have an effect on the movement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BA25E8F-864B-41D6-B552-38DD78B1963A}"/>
              </a:ext>
            </a:extLst>
          </p:cNvPr>
          <p:cNvSpPr>
            <a:spLocks noGrp="1" noChangeArrowheads="1"/>
          </p:cNvSpPr>
          <p:nvPr>
            <p:ph type="title"/>
          </p:nvPr>
        </p:nvSpPr>
        <p:spPr/>
        <p:txBody>
          <a:bodyPr/>
          <a:lstStyle/>
          <a:p>
            <a:pPr eaLnBrk="1" hangingPunct="1"/>
            <a:r>
              <a:rPr lang="en-US" altLang="en-US"/>
              <a:t>Question 4</a:t>
            </a:r>
          </a:p>
        </p:txBody>
      </p:sp>
      <p:sp>
        <p:nvSpPr>
          <p:cNvPr id="15363" name="Rectangle 6">
            <a:extLst>
              <a:ext uri="{FF2B5EF4-FFF2-40B4-BE49-F238E27FC236}">
                <a16:creationId xmlns:a16="http://schemas.microsoft.com/office/drawing/2014/main" id="{25D472E7-6E1F-4274-8496-5F2E957F7A6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Gene cloning is more accurately referred to as molecular cloning to distinguish the process from the cloning of the whole organism.</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a:p>
            <a:pPr marL="1368425" lvl="2" indent="-514350">
              <a:buFont typeface="Wingdings" panose="05000000000000000000" pitchFamily="2" charset="2"/>
              <a:buNone/>
            </a:pP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BA60195-83A8-4239-823B-CEB15AF1838F}"/>
              </a:ext>
            </a:extLst>
          </p:cNvPr>
          <p:cNvSpPr>
            <a:spLocks noGrp="1" noChangeArrowheads="1"/>
          </p:cNvSpPr>
          <p:nvPr>
            <p:ph type="title"/>
          </p:nvPr>
        </p:nvSpPr>
        <p:spPr/>
        <p:txBody>
          <a:bodyPr/>
          <a:lstStyle/>
          <a:p>
            <a:pPr eaLnBrk="1" hangingPunct="1"/>
            <a:r>
              <a:rPr lang="en-US" altLang="en-US" dirty="0"/>
              <a:t>Question 5</a:t>
            </a:r>
          </a:p>
        </p:txBody>
      </p:sp>
      <p:sp>
        <p:nvSpPr>
          <p:cNvPr id="19459" name="Rectangle 6">
            <a:extLst>
              <a:ext uri="{FF2B5EF4-FFF2-40B4-BE49-F238E27FC236}">
                <a16:creationId xmlns:a16="http://schemas.microsoft.com/office/drawing/2014/main" id="{CDA79CB9-ACF3-4DC6-BEEB-1F4ADE0237F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DNA from a eukaryotic organism is digested with a restriction endonuclease and the fragments are inserted into vectors. These bacteria collectively contain all the genes of the organism. This is termed a—</a:t>
            </a:r>
          </a:p>
          <a:p>
            <a:pPr marL="1368425" lvl="2" indent="-514350">
              <a:buFont typeface="Arial" panose="020B0604020202020204" pitchFamily="34" charset="0"/>
              <a:buAutoNum type="alphaLcPeriod"/>
            </a:pPr>
            <a:r>
              <a:rPr lang="en-US" altLang="en-US"/>
              <a:t>Restriction map</a:t>
            </a:r>
          </a:p>
          <a:p>
            <a:pPr marL="1368425" lvl="2" indent="-514350">
              <a:buFont typeface="Arial" panose="020B0604020202020204" pitchFamily="34" charset="0"/>
              <a:buAutoNum type="alphaLcPeriod"/>
            </a:pPr>
            <a:r>
              <a:rPr lang="en-US" altLang="en-US"/>
              <a:t>RFLPs</a:t>
            </a:r>
          </a:p>
          <a:p>
            <a:pPr marL="1368425" lvl="2" indent="-514350">
              <a:buFont typeface="Arial" panose="020B0604020202020204" pitchFamily="34" charset="0"/>
              <a:buAutoNum type="alphaLcPeriod"/>
            </a:pPr>
            <a:r>
              <a:rPr lang="en-US" altLang="en-US"/>
              <a:t>Library</a:t>
            </a:r>
          </a:p>
          <a:p>
            <a:pPr marL="1368425" lvl="2" indent="-514350">
              <a:buFont typeface="Arial" panose="020B0604020202020204" pitchFamily="34" charset="0"/>
              <a:buAutoNum type="alphaLcPeriod"/>
            </a:pPr>
            <a:r>
              <a:rPr lang="en-US" altLang="en-US"/>
              <a:t>Gel electrophoresis</a:t>
            </a:r>
          </a:p>
          <a:p>
            <a:pPr marL="1368425" lvl="2" indent="-514350">
              <a:buFont typeface="Arial" panose="020B0604020202020204" pitchFamily="34" charset="0"/>
              <a:buAutoNum type="alphaLcPeriod"/>
            </a:pPr>
            <a:r>
              <a:rPr lang="en-US" altLang="en-US"/>
              <a:t>Clones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65804F78-A41F-4BE2-8C43-5EEB226396AF}"/>
              </a:ext>
            </a:extLst>
          </p:cNvPr>
          <p:cNvSpPr>
            <a:spLocks noGrp="1" noChangeArrowheads="1"/>
          </p:cNvSpPr>
          <p:nvPr>
            <p:ph type="title"/>
          </p:nvPr>
        </p:nvSpPr>
        <p:spPr/>
        <p:txBody>
          <a:bodyPr/>
          <a:lstStyle/>
          <a:p>
            <a:pPr eaLnBrk="1" hangingPunct="1"/>
            <a:r>
              <a:rPr lang="en-US" altLang="en-US" dirty="0"/>
              <a:t>Question 6</a:t>
            </a:r>
          </a:p>
        </p:txBody>
      </p:sp>
      <p:sp>
        <p:nvSpPr>
          <p:cNvPr id="21507" name="Rectangle 6">
            <a:extLst>
              <a:ext uri="{FF2B5EF4-FFF2-40B4-BE49-F238E27FC236}">
                <a16:creationId xmlns:a16="http://schemas.microsoft.com/office/drawing/2014/main" id="{E5F85CC1-3EF1-4D4E-9D37-47438E62376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DNA molecule into which foreign DNA may be inserted and can be returned to and replicated within a living organism is a —</a:t>
            </a:r>
          </a:p>
          <a:p>
            <a:pPr marL="1303338" lvl="2" indent="-457200">
              <a:buFont typeface="Arial" panose="020B0604020202020204" pitchFamily="34" charset="0"/>
              <a:buAutoNum type="alphaLcPeriod"/>
            </a:pPr>
            <a:r>
              <a:rPr lang="en-US" altLang="en-US"/>
              <a:t>Transgene</a:t>
            </a:r>
          </a:p>
          <a:p>
            <a:pPr marL="1303338" lvl="2" indent="-457200">
              <a:buFont typeface="Arial" panose="020B0604020202020204" pitchFamily="34" charset="0"/>
              <a:buAutoNum type="alphaLcPeriod"/>
            </a:pPr>
            <a:r>
              <a:rPr lang="en-US" altLang="en-US"/>
              <a:t>MCS</a:t>
            </a:r>
          </a:p>
          <a:p>
            <a:pPr marL="1303338" lvl="2" indent="-457200">
              <a:buFont typeface="Arial" panose="020B0604020202020204" pitchFamily="34" charset="0"/>
              <a:buAutoNum type="alphaLcPeriod"/>
            </a:pPr>
            <a:r>
              <a:rPr lang="en-US" altLang="en-US"/>
              <a:t>Hybridization</a:t>
            </a:r>
          </a:p>
          <a:p>
            <a:pPr marL="1303338" lvl="2" indent="-457200">
              <a:buFont typeface="Arial" panose="020B0604020202020204" pitchFamily="34" charset="0"/>
              <a:buAutoNum type="alphaLcPeriod"/>
            </a:pPr>
            <a:r>
              <a:rPr lang="en-US" altLang="en-US"/>
              <a:t>cDNA</a:t>
            </a:r>
          </a:p>
          <a:p>
            <a:pPr marL="1303338" lvl="2" indent="-457200">
              <a:buFont typeface="Arial" panose="020B0604020202020204" pitchFamily="34" charset="0"/>
              <a:buAutoNum type="alphaLcPeriod"/>
            </a:pPr>
            <a:r>
              <a:rPr lang="en-US" altLang="en-US"/>
              <a:t>Vector</a:t>
            </a:r>
          </a:p>
          <a:p>
            <a:pPr marL="1303338" lvl="2" indent="-457200">
              <a:buFont typeface="Arial" panose="020B0604020202020204" pitchFamily="34" charset="0"/>
              <a:buAutoNum type="alphaLcPeriod"/>
            </a:pPr>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41A1A42F-737E-47CB-8735-1AF72F9B3252}"/>
              </a:ext>
            </a:extLst>
          </p:cNvPr>
          <p:cNvSpPr>
            <a:spLocks noGrp="1" noChangeArrowheads="1"/>
          </p:cNvSpPr>
          <p:nvPr>
            <p:ph type="title"/>
          </p:nvPr>
        </p:nvSpPr>
        <p:spPr/>
        <p:txBody>
          <a:bodyPr/>
          <a:lstStyle/>
          <a:p>
            <a:pPr eaLnBrk="1" hangingPunct="1"/>
            <a:r>
              <a:rPr lang="en-US" altLang="en-US" dirty="0"/>
              <a:t>Question 7</a:t>
            </a:r>
          </a:p>
        </p:txBody>
      </p:sp>
      <p:sp>
        <p:nvSpPr>
          <p:cNvPr id="11267" name="Rectangle 6">
            <a:extLst>
              <a:ext uri="{FF2B5EF4-FFF2-40B4-BE49-F238E27FC236}">
                <a16:creationId xmlns:a16="http://schemas.microsoft.com/office/drawing/2014/main" id="{D424A49F-2B7E-40A8-A014-8E7356EF0A6D}"/>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Complementary DNA is made </a:t>
            </a:r>
            <a:r>
              <a:rPr lang="en-US" sz="2400" i="1" dirty="0"/>
              <a:t>in vitro</a:t>
            </a:r>
            <a:r>
              <a:rPr lang="en-US" sz="2400" dirty="0"/>
              <a:t> using the enzyme reverse transcriptase and __________________ as the usual template.</a:t>
            </a:r>
          </a:p>
          <a:p>
            <a:pPr marL="1360488" lvl="2" indent="-514350">
              <a:buFont typeface="+mj-lt"/>
              <a:buAutoNum type="alphaLcPeriod"/>
              <a:defRPr/>
            </a:pPr>
            <a:r>
              <a:rPr lang="en-US" dirty="0"/>
              <a:t>A retrovirus</a:t>
            </a:r>
          </a:p>
          <a:p>
            <a:pPr marL="1360488" lvl="2" indent="-514350">
              <a:buFont typeface="+mj-lt"/>
              <a:buAutoNum type="alphaLcPeriod"/>
              <a:defRPr/>
            </a:pPr>
            <a:r>
              <a:rPr lang="en-US" dirty="0"/>
              <a:t>mRNA</a:t>
            </a:r>
          </a:p>
          <a:p>
            <a:pPr marL="1360488" lvl="2" indent="-514350">
              <a:buFont typeface="+mj-lt"/>
              <a:buAutoNum type="alphaLcPeriod"/>
              <a:defRPr/>
            </a:pPr>
            <a:r>
              <a:rPr lang="en-US" dirty="0"/>
              <a:t>DNA</a:t>
            </a:r>
          </a:p>
          <a:p>
            <a:pPr marL="1360488" lvl="2" indent="-514350">
              <a:buFont typeface="+mj-lt"/>
              <a:buAutoNum type="alphaLcPeriod"/>
              <a:defRPr/>
            </a:pPr>
            <a:r>
              <a:rPr lang="en-US" dirty="0"/>
              <a:t>Plasmid DNA</a:t>
            </a:r>
          </a:p>
          <a:p>
            <a:pPr marL="1360488" lvl="2" indent="-514350">
              <a:buFont typeface="+mj-lt"/>
              <a:buAutoNum type="alphaLcPeriod"/>
              <a:defRPr/>
            </a:pPr>
            <a:r>
              <a:rPr lang="en-US" dirty="0"/>
              <a:t>None of the above</a:t>
            </a:r>
          </a:p>
          <a:p>
            <a:pPr marL="1303338" lvl="2" indent="-457200">
              <a:buFont typeface="Wingdings" panose="05000000000000000000" pitchFamily="2" charset="2"/>
              <a:buNone/>
              <a:defRPr/>
            </a:pPr>
            <a:endParaRPr lang="en-US" dirty="0"/>
          </a:p>
          <a:p>
            <a:pPr marL="1360488" lvl="2" indent="-514350" eaLnBrk="1" hangingPunct="1">
              <a:buFont typeface="Wingdings" panose="05000000000000000000" pitchFamily="2" charset="2"/>
              <a:buAutoNum type="alphaLcPeriod"/>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8"/>
  <p:tag name="MMPROD_UIDATA" val="&lt;database version=&quot;7.0&quot;&gt;&lt;object type=&quot;1&quot; unique_id=&quot;10001&quot;&gt;&lt;object type=&quot;8&quot; unique_id=&quot;10596&quot;&gt;&lt;/object&gt;&lt;object type=&quot;2&quot; unique_id=&quot;10597&quot;&gt;&lt;object type=&quot;3&quot; unique_id=&quot;10599&quot;&gt;&lt;property id=&quot;20148&quot; value=&quot;5&quot;/&gt;&lt;property id=&quot;20300&quot; value=&quot;Slide 2 - &amp;quot;Assessment&amp;quot;&quot;/&gt;&lt;property id=&quot;20307&quot; value=&quot;329&quot;/&gt;&lt;/object&gt;&lt;object type=&quot;3&quot; unique_id=&quot;10600&quot;&gt;&lt;property id=&quot;20148&quot; value=&quot;5&quot;/&gt;&lt;property id=&quot;20300&quot; value=&quot;Slide 3 - &amp;quot;Question 1&amp;quot;&quot;/&gt;&lt;property id=&quot;20307&quot; value=&quot;297&quot;/&gt;&lt;/object&gt;&lt;object type=&quot;3&quot; unique_id=&quot;10601&quot;&gt;&lt;property id=&quot;20148&quot; value=&quot;5&quot;/&gt;&lt;property id=&quot;20300&quot; value=&quot;Slide 4 - &amp;quot;Question 2&amp;quot;&quot;/&gt;&lt;property id=&quot;20307&quot; value=&quot;298&quot;/&gt;&lt;/object&gt;&lt;object type=&quot;3&quot; unique_id=&quot;10602&quot;&gt;&lt;property id=&quot;20148&quot; value=&quot;5&quot;/&gt;&lt;property id=&quot;20300&quot; value=&quot;Slide 5 - &amp;quot;Question 3&amp;quot;&quot;/&gt;&lt;property id=&quot;20307&quot; value=&quot;299&quot;/&gt;&lt;/object&gt;&lt;object type=&quot;3&quot; unique_id=&quot;10603&quot;&gt;&lt;property id=&quot;20148&quot; value=&quot;5&quot;/&gt;&lt;property id=&quot;20300&quot; value=&quot;Slide 6 - &amp;quot;Question 4&amp;quot;&quot;/&gt;&lt;property id=&quot;20307&quot; value=&quot;332&quot;/&gt;&lt;/object&gt;&lt;object type=&quot;3&quot; unique_id=&quot;10604&quot;&gt;&lt;property id=&quot;20148&quot; value=&quot;5&quot;/&gt;&lt;property id=&quot;20300&quot; value=&quot;Slide 7 - &amp;quot;Question 5&amp;quot;&quot;/&gt;&lt;property id=&quot;20307&quot; value=&quot;301&quot;/&gt;&lt;/object&gt;&lt;object type=&quot;3&quot; unique_id=&quot;10605&quot;&gt;&lt;property id=&quot;20148&quot; value=&quot;5&quot;/&gt;&lt;property id=&quot;20300&quot; value=&quot;Slide 8 - &amp;quot;Question 6&amp;quot;&quot;/&gt;&lt;property id=&quot;20307&quot; value=&quot;323&quot;/&gt;&lt;/object&gt;&lt;object type=&quot;3&quot; unique_id=&quot;10606&quot;&gt;&lt;property id=&quot;20148&quot; value=&quot;5&quot;/&gt;&lt;property id=&quot;20300&quot; value=&quot;Slide 9 - &amp;quot;Question 7&amp;quot;&quot;/&gt;&lt;property id=&quot;20307&quot; value=&quot;304&quot;/&gt;&lt;/object&gt;&lt;object type=&quot;3&quot; unique_id=&quot;10607&quot;&gt;&lt;property id=&quot;20148&quot; value=&quot;5&quot;/&gt;&lt;property id=&quot;20300&quot; value=&quot;Slide 10 - &amp;quot;Question 8&amp;quot;&quot;/&gt;&lt;property id=&quot;20307&quot; value=&quot;324&quot;/&gt;&lt;/object&gt;&lt;object type=&quot;3&quot; unique_id=&quot;10608&quot;&gt;&lt;property id=&quot;20148&quot; value=&quot;5&quot;/&gt;&lt;property id=&quot;20300&quot; value=&quot;Slide 11 - &amp;quot;Question 9&amp;quot;&quot;/&gt;&lt;property id=&quot;20307&quot; value=&quot;326&quot;/&gt;&lt;/object&gt;&lt;object type=&quot;3&quot; unique_id=&quot;10609&quot;&gt;&lt;property id=&quot;20148&quot; value=&quot;5&quot;/&gt;&lt;property id=&quot;20300&quot; value=&quot;Slide 12 - &amp;quot;Question 10&amp;quot;&quot;/&gt;&lt;property id=&quot;20307&quot; value=&quot;325&quot;/&gt;&lt;/object&gt;&lt;object type=&quot;3&quot; unique_id=&quot;10610&quot;&gt;&lt;property id=&quot;20148&quot; value=&quot;5&quot;/&gt;&lt;property id=&quot;20300&quot; value=&quot;Slide 13 - &amp;quot;Question 11&amp;quot;&quot;/&gt;&lt;property id=&quot;20307&quot; value=&quot;307&quot;/&gt;&lt;/object&gt;&lt;object type=&quot;3&quot; unique_id=&quot;10611&quot;&gt;&lt;property id=&quot;20148&quot; value=&quot;5&quot;/&gt;&lt;property id=&quot;20300&quot; value=&quot;Slide 14 - &amp;quot;Question 12&amp;quot;&quot;/&gt;&lt;property id=&quot;20307&quot; value=&quot;308&quot;/&gt;&lt;/object&gt;&lt;object type=&quot;3&quot; unique_id=&quot;10612&quot;&gt;&lt;property id=&quot;20148&quot; value=&quot;5&quot;/&gt;&lt;property id=&quot;20300&quot; value=&quot;Slide 15 - &amp;quot;Question 13&amp;quot;&quot;/&gt;&lt;property id=&quot;20307&quot; value=&quot;309&quot;/&gt;&lt;/object&gt;&lt;object type=&quot;3&quot; unique_id=&quot;10613&quot;&gt;&lt;property id=&quot;20148&quot; value=&quot;5&quot;/&gt;&lt;property id=&quot;20300&quot; value=&quot;Slide 16 - &amp;quot;Question 14&amp;quot;&quot;/&gt;&lt;property id=&quot;20307&quot; value=&quot;310&quot;/&gt;&lt;/object&gt;&lt;object type=&quot;3&quot; unique_id=&quot;10614&quot;&gt;&lt;property id=&quot;20148&quot; value=&quot;5&quot;/&gt;&lt;property id=&quot;20300&quot; value=&quot;Slide 17 - &amp;quot;Question 15&amp;quot;&quot;/&gt;&lt;property id=&quot;20307&quot; value=&quot;311&quot;/&gt;&lt;/object&gt;&lt;object type=&quot;3&quot; unique_id=&quot;10615&quot;&gt;&lt;property id=&quot;20148&quot; value=&quot;5&quot;/&gt;&lt;property id=&quot;20300&quot; value=&quot;Slide 18 - &amp;quot;Question 16&amp;quot;&quot;/&gt;&lt;property id=&quot;20307&quot; value=&quot;312&quot;/&gt;&lt;/object&gt;&lt;object type=&quot;3&quot; unique_id=&quot;10616&quot;&gt;&lt;property id=&quot;20148&quot; value=&quot;5&quot;/&gt;&lt;property id=&quot;20300&quot; value=&quot;Slide 19 - &amp;quot;Question 17&amp;quot;&quot;/&gt;&lt;property id=&quot;20307&quot; value=&quot;330&quot;/&gt;&lt;/object&gt;&lt;object type=&quot;3&quot; unique_id=&quot;10617&quot;&gt;&lt;property id=&quot;20148&quot; value=&quot;5&quot;/&gt;&lt;property id=&quot;20300&quot; value=&quot;Slide 20 - &amp;quot;Question 18&amp;quot;&quot;/&gt;&lt;property id=&quot;20307&quot; value=&quot;331&quot;/&gt;&lt;/object&gt;&lt;object type=&quot;3&quot; unique_id=&quot;10618&quot;&gt;&lt;property id=&quot;20148&quot; value=&quot;5&quot;/&gt;&lt;property id=&quot;20300&quot; value=&quot;Slide 21 - &amp;quot;Answer Key – Chapter 17&amp;quot;&quot;/&gt;&lt;property id=&quot;20307&quot; value=&quot;273&quot;/&gt;&lt;/object&gt;&lt;object type=&quot;3&quot; unique_id=&quot;10619&quot;&gt;&lt;property id=&quot;20148&quot; value=&quot;5&quot;/&gt;&lt;property id=&quot;20300&quot; value=&quot;Slide 1 - &amp;quot;Biology, 10e&amp;#x0D;&amp;#x0A;Raven, Johnson, Mason, Losos, Singer&amp;quot;&quot;/&gt;&lt;property id=&quot;20307&quot; value=&quot;334&quot;/&gt;&lt;/objec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MHSGI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1726</TotalTime>
  <Words>190</Words>
  <Application>Microsoft Office PowerPoint</Application>
  <PresentationFormat>On-screen Show (4:3)</PresentationFormat>
  <Paragraphs>179</Paragraphs>
  <Slides>20</Slides>
  <Notes>18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Symbol</vt:lpstr>
      <vt:lpstr>Tahoma</vt:lpstr>
      <vt:lpstr>Times New Roman</vt:lpstr>
      <vt:lpstr>Wingdings</vt:lpstr>
      <vt:lpstr>ヒラギノ角ゴ Pro W3</vt:lpstr>
      <vt:lpstr>Axis</vt:lpstr>
      <vt:lpstr>1_MHSGITemplate</vt:lpstr>
      <vt:lpstr>Biology</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254</cp:revision>
  <cp:lastPrinted>2013-02-20T18:14:49Z</cp:lastPrinted>
  <dcterms:created xsi:type="dcterms:W3CDTF">2005-04-19T02:46:41Z</dcterms:created>
  <dcterms:modified xsi:type="dcterms:W3CDTF">2019-05-02T17:33:42Z</dcterms:modified>
</cp:coreProperties>
</file>