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50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0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B3FAB7B-081B-442C-9740-BA7138E3A60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0BA55E5-C774-4527-85CE-713668A7D0F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CB188B2-E991-430D-AE1C-023FEE0E632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B8BC7C2-6451-41EE-894C-866EE3C9C7D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643ABDA-F588-43CB-A300-0F56C91C6E7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4F680E69-8DCF-4382-AB31-C51E0891B1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E2621DE-615A-4618-ABDD-F8F041A5A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654100B2-4DCE-416A-BB8A-D1E162F84B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472F8A-FA07-4712-8309-DE379CC50DE1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156CF43B-B838-4EE6-8D98-DC770A1904F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5C9284F4-C86B-4789-B4D0-89536C824A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0F97E573-9E7C-4B21-ACD8-C5F24B44B6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34581B2D-E7FC-4CBF-A701-255402B17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8C866EA4-C738-4445-BCC8-5D86831294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E2D0866-AEA5-4C97-9A8A-9D6538A41DED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0A09974-5AF4-4B37-91AD-64E482AB01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1A9D3130-5D6A-4429-BB0C-4763468EE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220F6BA-86FE-4E98-925B-2CF9F55D7A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444E3F-B7B0-4217-87AD-80A3EEF3E427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D74DF5B-69F9-4EA8-B339-75D34E852B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27A4CEB-EA4B-4E60-A0F5-F761C11B7F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C3D8636B-4713-4B6C-8EA6-C8060BECF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7B75E7-C9BD-4854-BD27-8383E5FA7597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E3016BB4-F369-45F9-85F5-87EAB8780F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CBD0A899-E566-45A8-9100-43650A780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3B2B01BC-59B0-46EB-97B4-364C50C7D6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96F680-71EE-46CD-9312-83B3B12D7ABE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09E9426A-6B09-4885-83CD-B0C4551941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5290A3DF-24D8-4EE2-A020-520831AE7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03CD015-FE2D-459A-9143-8C1D28AAB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A57CA6-47DF-44B4-9389-24F9F2ACFE44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A66C2B4F-99EE-42A0-8404-A466768C8F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49A66A2C-A2FD-4C52-8F6C-871C95BFD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23DE0A2E-B6DB-4336-8851-7A2E345ED8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642A38-9CCD-4033-9339-0062BD375413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E0141ECC-49DF-464F-94B7-86DABA3D02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F233F2EC-38A3-49B6-8488-3A092AF6E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E722C842-8685-422A-98E5-C4B03CA4FB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A6BABE-4FE0-489C-BEEF-A50D8AD88306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471D11A-3E2F-4E75-97C6-5B54DC85AF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E6CFF615-5B55-421D-B208-67BBDCAE8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DBD5E7E-77BF-47BD-AC02-4E8E4940FC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C73599-35B2-45AB-9A7E-3FB0CC0F4A0B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97259BDC-A985-454B-A14C-92655D1D85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0D594997-5C74-4B97-A208-537A0986D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3406B882-78AA-4544-85B8-1238647D36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164E6B-00BD-432D-A1D5-D52DDA845F2D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ED31E4EE-7779-4C9F-8DCF-9865B96381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CEF0B-52AE-4614-A93B-E9692128160C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3C71C47A-7BAA-4134-99C4-23E68CAA9B1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0CF4EFB4-BA6F-4C7E-9214-1CC20DFF67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15BA0AA-7DD5-4543-9C58-6A69C6F2BE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03E28AF8-1BCD-48D1-9341-318CC1388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83615323-1E94-47CD-B560-D3DB6524D6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CC8293-2472-4075-BB49-9524E93A7F9F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D8C07CD2-F36A-452E-BADE-F96438FCFC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7B2A42A3-D55B-476E-9802-541625AB9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16CD9AB9-06B5-4C3F-AD0E-F7579A7C6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DBD903-B530-45DD-AD57-F26EC36AD74F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96977583-6F23-4B72-856B-08E180B163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0406B59A-38BE-40F4-AF6F-D5C8A60D1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340FBBA9-A5BA-4466-B578-EF7EB51971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DEC948-2687-46AA-B9B6-DBC86BFF3B8D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878A89A0-1E42-45C4-AC74-18D4693228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D2FC953-F235-430D-A1C1-D7A378A43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5129102C-878C-4369-95CF-783BDF334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0B738A-C698-49CC-9B17-59DF5114AF74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C6B67C07-4F23-4302-941B-215A9ACCBE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88AC001E-2F0C-4DDE-917B-3B55CA6A3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C0FBE79-C5E9-49F9-934D-E0DA73CADF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1D3B61-4201-4F53-84C3-B20EBFAFC5E8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F7B0BC92-F9E9-45DA-AAF4-9188AFA1E3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A0279D1-77D6-42DE-BAAE-922B11D48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353E9636-CDA4-4BA8-B8FA-6FE860DC7A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088BEB-D988-48D6-BB51-1D920F730754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8B974F7F-D7D0-44BA-8AF5-1E7FB4B957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8FDC7224-7957-478A-A46D-CB12E1B6A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F24424DD-8BEF-4C9E-81D1-54F7446025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D7F753-D6E2-49D8-B7F8-AB7C75DFFADB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37D2CD6-F6BE-40C5-B360-D3FBE61346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BB29FE6C-0EED-4AED-A945-77584FA1D6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696B7704-E9E2-4427-8735-6CEBB1AB9B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23332F-2880-421E-A172-BA479F62B7A3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B40013C-43D6-4544-9CF5-9610E915E2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24E316E-87BB-407E-A529-F1CD8A0A09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C8EE2EF-7C9B-4291-B9DA-716EA3E028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6A4B8-9384-4C86-BBA9-E82BFB6B80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2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BEAE7D-A9B2-4925-BCBD-7EDFDC9385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0C107DD-D068-4508-91D1-9D8D05FDA1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1D0A5C-7121-4CD1-B852-CA86E97831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B46A8-3326-4755-A5C2-1EFB6975C2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9603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5217C-3085-4DBB-AB8F-532288B33B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150110-A1E2-49B1-8C56-DA7BE86E9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3201973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8BAEA-85A8-4823-BBB9-1DCB2979F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CF161-A355-408C-AD8D-D7B65E794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93683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FCB49-61AE-4F53-AC27-BC2256415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3D2023-872E-4192-AFB0-3ECA383DD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408598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FAFDB-22BC-46A9-A027-A6854E5AB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519EAF-1968-4041-9DC7-45F6DA085B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BC8DC4-6B3E-4248-A01B-7AB048622C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051933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A3C68-67BA-4C4B-AD9D-176B2CFDB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F2568E-B4D3-4494-9036-17AACB8C5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4CA20-79A5-4891-95CE-70028BEEA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2CDE3E-2B9C-4B80-B291-21FE03AD9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D5F17-0F26-48E3-927B-E497FCB185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95059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AC13-6811-4EF0-B3C1-6290D2C89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2552771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12727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43776-A3F8-4D4B-A28D-0A3771FFF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133A3-6150-46A2-86BC-0A778747E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F332A-0B23-4BCF-82A8-6193A0B936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859387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82907-30A5-45C0-A75D-22BDE0D14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24D4C0-CE9C-46A7-81EE-28523277C1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DDB849-D3AD-4B31-A808-7CF96333B2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668566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A1D9832-D21D-4A5D-9CC3-D7620D8D58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BBED6C9-712C-4E75-988E-1B91EAC953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654EBB8-4155-4764-879C-6FB8551B01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50100-76B8-4696-9508-09F2AFC6FE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2144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ADAC0-5C37-4B8F-B367-82C2C259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B47CCA-BB8C-4D2A-A76A-FCD66CD6F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555865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9A2B16-953E-4D7D-A453-7BBC822D76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12BE8F-F0AC-4ECA-8CAD-D99F6D2731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226015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A862385-9B91-4988-A985-55FFCC5581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EDB7E64-DA71-4F79-8342-22AFF110BA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746D15D-90C8-4ADD-8AAA-C69D77B344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7FB2D-B6C1-40C8-A3E0-8888F0E610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629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9016B6-7A27-4978-A4DE-BA206EA19C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707A10-B70D-4C71-A81F-6225666EE5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6BE5D9-2ED2-4D48-81D2-2E9AAAE607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4ECC1-6D0E-4B5D-AB7A-1A59D2B710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944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B0C7474-8858-4F93-BA49-22C979F631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30D84C4-6652-4F97-9522-1BBE26748B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E770999-45AB-44F1-B878-410F581C6C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00D4E-D5C2-4115-A748-92F9741041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79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60E3A1C-155D-40DE-82F6-23BD25F8C9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8F137BE-1FEC-4E6D-A809-1EA12455F4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D92BE429-547C-4F1A-B759-776BBA16B1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C3CF5-CCA4-4E3C-8C46-954E4AF94A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186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DB92E30-89D5-4582-A190-2247F981EC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7BCEB63-CCD3-442A-A398-ABB0410079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8914EFC-2C43-40B1-BBB7-4B1E68DE09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125A-4123-471C-8575-AB112D3A52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860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18497BF-1951-4446-83D9-1E1860D882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8117B24-093E-4F88-B967-0E30155191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25D3544-2607-4A8A-ADCA-EDB2C3D226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4C780-98AF-48C7-A973-3E6E5177A3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430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61E3BC8-C823-4FE3-A9C4-C846011E76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20628C7-6EA7-4273-977B-DC7624908D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04850F-D784-4867-B33A-6F530D0885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CE0C9-CDBA-4CB7-82CD-AA4B5B7F13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2973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187D002-977E-4489-958C-DC4194749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5AA95DC-863B-4812-B67A-2B899089A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1202CA7-463D-4601-A317-9A3B81CAA3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C36D577-CBA4-4F69-AF06-0BF725FC64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7DDA7C8-B311-4B2E-B21E-4669BA5C664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1CBA1FB-AFC8-4E1E-8D9B-A06AF98A531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CCD6B1FD-B7C1-43BB-B652-926CBFE8904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A62048D8-198A-4452-BC5D-00602E8C18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E88A968A-D658-474F-AB2C-357188338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4BA183A9-1A61-4C42-A6F4-7271B4228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74998410-1BC1-4CF3-9603-2474A9866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ECF45E-A42E-469F-9192-5410B6FF677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9D9CFE-C81F-4CCF-B12B-1DD488138BB3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E4E0C8DA-E293-4CCA-8968-4763742AAC7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951CE38B-17A9-4BA6-92B4-3BB7BDF599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50CBF571-0FF8-4D2C-910D-03AFB2FF9E64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7F5A62C-18E6-4CE6-85C0-CC1694D3D2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19014BF-2157-4201-A883-6CDBAC614E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2E8CFDE3-BE4C-46F4-8F39-2ABAA08B2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EF2738CF-AC57-4B1E-BD47-D51E60C74046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83AD3A94-0CF2-4223-9719-7D25DCDB4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Fungi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19CC37A-BC22-41B1-877A-591A68048E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F9DF7899-8F03-4A4A-9F18-61E1A64C7F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</a:t>
            </a:r>
            <a:r>
              <a:rPr lang="en-US" altLang="en-US" sz="2400" b="1" u="sng"/>
              <a:t>NOT</a:t>
            </a:r>
            <a:r>
              <a:rPr lang="en-US" altLang="en-US" sz="2400"/>
              <a:t> a phyla of fungus?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Chytridiomycota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Zygomycota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Ascomycota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Basidiomycota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fungal phyla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6A61F7F-2F70-4E61-8657-7E6BDBCDD8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3310D12C-A9E7-412B-862A-62EAD8602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statements concerning lichens is false?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Lichens are symbiotic associations of a fungus and a photosynthetic organism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Lichens can grow in very harsh environments such as bare rock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Lichens are beneficial to ecosystems because they can aid in soil formation and nitrogen fixation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Virtually all lichen species are highly toxic and inedible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Lichens can form asexual </a:t>
            </a:r>
            <a:r>
              <a:rPr lang="en-US" dirty="0" err="1">
                <a:ea typeface="+mn-ea"/>
                <a:cs typeface="+mn-cs"/>
              </a:rPr>
              <a:t>soredia</a:t>
            </a:r>
            <a:r>
              <a:rPr lang="en-US" dirty="0">
                <a:ea typeface="+mn-ea"/>
                <a:cs typeface="+mn-cs"/>
              </a:rPr>
              <a:t> that are used for dispersal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0FDFFF3-0933-4CC2-8BA4-8ADAC2698A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0AA820D8-CB91-4A22-AA94-471CA97209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is chytrid sexual reproduction different from other fungal groups?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Chytrids are the only group to produce a fruiting structure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Chytrid gametes are flagellated whereas other are not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Chytrid gametes are dikaryotic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Chytrid spores are wind dispersed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18465D7-A6F5-4173-BEAC-AD1772D0E3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F7668312-6F59-4D29-A7C7-8C2C6FF73E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Blue cheese, wine, soy sauce, and bread are all made with help from fungi.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54D78994-6119-4CCC-9510-97DAEDE196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AC1E13AF-92AF-4A47-A806-A3F098D516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Stinkhorn mushrooms secrete a very foul smelling spore laden slime. Why do they do this?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prevent things from eating it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protect the spores from damage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attract flies to disperse the spores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encourage pollination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There is no benefit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34161180-E422-458E-9E65-08BB6517E7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58F93963-EC2D-47AD-981B-AD6BF1856D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is alcohol produced in a sealed wine barrel?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yeast cells produce alcohol to kill off bacterial competitors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alcohol is used as an energy source for the yeast cells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alcohol is a by-product fermentation and is toxic to the yeast cells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alcohol is naturally found in the grape juice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alcohol is leeched from the wood when the oxygen is depleted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20D61752-6E17-4367-ADEB-9CF8FD00B5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22FE0083-EDDA-4D16-B534-AA49CEE3D7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mycologist studies the hyphae of a particular fungus and notices that they are dikaryotic. Which of the following is true?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hyphae are diploid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fungus is a basidiomycote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fruiting body is about to be formed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fungus is toxic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fungus is a lichen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AF96824C-DFDA-4A87-9DD5-20C85023DC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F982CE4E-EBCA-439C-BBE2-66CBA87840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Lichens are often one of the first species to colonize a new habitat. Why?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Lichen soredia are windborne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Lichens can survive without soil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Lichens can produce their own carbohydrates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Some lichens can self-fertilize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2655F352-1B6F-4C5E-950F-FB4E7D576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776FFF7C-B381-4338-9C51-3045DE8AA5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Many antibiotics are derived from fungal secondary metabolites because fungi and bacteria are the main decomposers in most ecosystems and are often in direct competition with each other.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460A614-AC45-4C9C-B0CB-C4C6A052D1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D4F691F5-48AF-453B-A0C5-CBA7F2E5BB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Plants grown in sterile soils often have much lower productivity than plants grown in normal soils. Why is this the case?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plants are often attacked by pathogenic fungi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Mold spores germinate and overtake the plant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Plants in the sterile soils don’t have the mycorrhizal fungi to aid in nutrient absorption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Plants cannot complete photosynthesis with help from fungi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19AA935-2AB3-4098-99F9-0F1E7F88CE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51A24415-58C4-4ACE-98F0-BC300744D8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E25EC70-E29D-4384-8EB6-1BBCDC3B34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44F6A699-2B92-457D-9F29-93F5A67DB30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726389E4-FD40-4EA9-9F65-E89D17611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CF3442B-AB4D-4D04-89F6-60E3A6D797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8F192FDD-DC36-48EE-BE89-982648062F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Fungal mitosis is different from animal and plant mitosis because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sister chromatids are not held together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DNA is not replicated prior to mitosis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nuclear envelope does not break down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spindle fibers are made of actin instead of tubulin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Anaphase does not occur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1E54489-DA5E-41E7-A18E-7213027705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729CE18A-7FE8-4943-92E2-35B4762B91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name of the divisions that separate monokaryotic hyphae?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Mycelia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Zygospore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Haustoria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Septa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Stolon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E012F5A-37EE-4F56-BB3C-244C1A3483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98F93DB-91F9-4095-B05C-3D6298D28A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Fungi reproduce by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Parthenogenesis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Binary fission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Nuclear exchange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Wind pollination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D67195E-C23D-4CA6-A558-DD8CDE264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617098B8-768A-485B-83E2-49B47D853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mushroom is complete fungus. The hyphae acts as roots to anchor the mushroom into the soil.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653B170-AB0F-4CE7-A740-34E6BBF66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DC45CFE2-87D3-49EE-AE88-18979A0998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an attribute that fungi share with plants?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Composition of the cell wall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Method of obtaining energy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Type of chlorophyll in cells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Use of flowers to attract pollinators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14BEBEF-D5A5-401A-85FF-3BD5316400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0B98C2B-9EDE-465A-8BBE-FFF3E0B20D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a mass of hyphae called?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Haustoria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Stolon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Mycelium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Hyphal mass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2BBAF75-D115-4A19-B5B3-11D81AE26A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B78EB7BE-D8DA-43CE-99F8-C939D6622D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Mycorrhizae are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Fruiting structures that are formed from dikaryotic hyphae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Symbiotic fungi that are found associated with plant roots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Predatory fungi that feed on nematodes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Toxic mold species that produce volatile toxin compounds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Asexually produced spores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37"/>
  <p:tag name="MMPROD_UIDATA" val="&lt;database version=&quot;7.0&quot;&gt;&lt;object type=&quot;1&quot; unique_id=&quot;10001&quot;&gt;&lt;object type=&quot;2&quot; unique_id=&quot;11290&quot;&gt;&lt;object type=&quot;3&quot; unique_id=&quot;11291&quot;&gt;&lt;property id=&quot;20148&quot; value=&quot;5&quot;/&gt;&lt;property id=&quot;20300&quot; value=&quot;Slide 1&quot;/&gt;&lt;property id=&quot;20307&quot; value=&quot;317&quot;/&gt;&lt;/object&gt;&lt;object type=&quot;3&quot; unique_id=&quot;11292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293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294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295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296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297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298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299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300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301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302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303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304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305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306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307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308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309&quot;&gt;&lt;property id=&quot;20148&quot; value=&quot;5&quot;/&gt;&lt;property id=&quot;20300&quot; value=&quot;Slide 19 - &amp;quot;Question 17&amp;quot;&quot;/&gt;&lt;property id=&quot;20307&quot; value=&quot;331&quot;/&gt;&lt;/object&gt;&lt;object type=&quot;3&quot; unique_id=&quot;11310&quot;&gt;&lt;property id=&quot;20148&quot; value=&quot;5&quot;/&gt;&lt;property id=&quot;20300&quot; value=&quot;Slide 20 - &amp;quot;Answer Key – Chapter 31&amp;quot;&quot;/&gt;&lt;property id=&quot;20307&quot; value=&quot;273&quot;/&gt;&lt;/object&gt;&lt;/object&gt;&lt;object type=&quot;8&quot; unique_id=&quot;1133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2577</TotalTime>
  <Words>203</Words>
  <Application>Microsoft Office PowerPoint</Application>
  <PresentationFormat>On-screen Show (4:3)</PresentationFormat>
  <Paragraphs>185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249</cp:revision>
  <dcterms:created xsi:type="dcterms:W3CDTF">2005-04-19T02:46:41Z</dcterms:created>
  <dcterms:modified xsi:type="dcterms:W3CDTF">2019-04-22T18:55:28Z</dcterms:modified>
</cp:coreProperties>
</file>