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74" r:id="rId2"/>
  </p:sldMasterIdLst>
  <p:notesMasterIdLst>
    <p:notesMasterId r:id="rId32"/>
  </p:notesMasterIdLst>
  <p:sldIdLst>
    <p:sldId id="334" r:id="rId3"/>
    <p:sldId id="329" r:id="rId4"/>
    <p:sldId id="297" r:id="rId5"/>
    <p:sldId id="298" r:id="rId6"/>
    <p:sldId id="299" r:id="rId7"/>
    <p:sldId id="332" r:id="rId8"/>
    <p:sldId id="301" r:id="rId9"/>
    <p:sldId id="323" r:id="rId10"/>
    <p:sldId id="304" r:id="rId11"/>
    <p:sldId id="324" r:id="rId12"/>
    <p:sldId id="326" r:id="rId13"/>
    <p:sldId id="325" r:id="rId14"/>
    <p:sldId id="307" r:id="rId15"/>
    <p:sldId id="308" r:id="rId16"/>
    <p:sldId id="309" r:id="rId17"/>
    <p:sldId id="310" r:id="rId18"/>
    <p:sldId id="311" r:id="rId19"/>
    <p:sldId id="335" r:id="rId20"/>
    <p:sldId id="336" r:id="rId21"/>
    <p:sldId id="337" r:id="rId22"/>
    <p:sldId id="338" r:id="rId23"/>
    <p:sldId id="339" r:id="rId24"/>
    <p:sldId id="340" r:id="rId25"/>
    <p:sldId id="341" r:id="rId26"/>
    <p:sldId id="342" r:id="rId27"/>
    <p:sldId id="343" r:id="rId28"/>
    <p:sldId id="344" r:id="rId29"/>
    <p:sldId id="330" r:id="rId30"/>
    <p:sldId id="273" r:id="rId31"/>
  </p:sldIdLst>
  <p:sldSz cx="9144000" cy="6858000" type="screen4x3"/>
  <p:notesSz cx="7010400" cy="9296400"/>
  <p:custDataLst>
    <p:tags r:id="rId3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2576" autoAdjust="0"/>
    <p:restoredTop sz="91511" autoAdjust="0"/>
  </p:normalViewPr>
  <p:slideViewPr>
    <p:cSldViewPr>
      <p:cViewPr varScale="1">
        <p:scale>
          <a:sx n="57" d="100"/>
          <a:sy n="57" d="100"/>
        </p:scale>
        <p:origin x="84" y="1368"/>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1EF0C5E-AE95-4FCF-BA33-60394D3EE49F}"/>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289CA3D-EE8D-4B3D-A19C-8FFF145FBF93}"/>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6148" name="Rectangle 4">
            <a:extLst>
              <a:ext uri="{FF2B5EF4-FFF2-40B4-BE49-F238E27FC236}">
                <a16:creationId xmlns:a16="http://schemas.microsoft.com/office/drawing/2014/main" id="{27B166FC-74E3-4582-8378-609B5D3E7B4A}"/>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5A5EB8F-27B1-40A5-B795-08DC5DDF29C5}"/>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9F39E78E-955F-444F-85F8-5DA4B2271373}"/>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9235CF69-B6CD-483A-9585-38EBD6AEEBF1}"/>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626A1849-1B47-4122-9ECE-EF400984EB4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5C4BFAFB-6DF5-4CA9-9306-D9C23E0B512A}"/>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41A9F043-57F8-49CF-A769-02E7DFDE6F6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FACAD7FB-FCD7-495F-955F-7D8A293C00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7C37B91-9A69-42F4-8390-CA98528ABA68}" type="slidenum">
              <a:rPr lang="en-US" altLang="en-US" sz="1200" smtClean="0"/>
              <a:pPr/>
              <a:t>3</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EF7D7EB1-F244-47E3-A196-A6A881867F79}"/>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3777125D-3C92-4B24-A5BB-BF022B33FE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F3C21DE1-5B18-4DE2-852C-244FDC64DA2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400A36E-C764-4A8F-B379-681E7694B2AF}" type="slidenum">
              <a:rPr lang="en-US" altLang="en-US" sz="1200" smtClean="0"/>
              <a:pPr/>
              <a:t>12</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A6F07543-8DC6-4E6C-8163-825EA2A24C4D}"/>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4ED15DFA-9376-4121-8BB2-A2FF8BB879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1427B91E-84A2-48A4-90C1-78220E1F5C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B57FA80-6909-41B2-B4AC-11558BB0E468}" type="slidenum">
              <a:rPr lang="en-US" altLang="en-US" sz="1200" smtClean="0"/>
              <a:pPr/>
              <a:t>13</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8C5F352-50E6-4D17-A018-68A0F76855B6}"/>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2F4F950F-9BA3-478F-BEBC-F22C7BECFD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6CA0AA49-FBC7-4998-BA41-78EBEE8BCB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4717C67-2E33-485C-9199-076489295F1D}" type="slidenum">
              <a:rPr lang="en-US" altLang="en-US" sz="1200" smtClean="0"/>
              <a:pPr/>
              <a:t>14</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156E3390-A2E0-4BA3-88CC-883763D0CEA4}"/>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1D9F57AB-C7F0-43AC-919A-55446E81FA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57D47A9B-F7E3-4B2D-A1C7-900F1D3CE9B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5CDA466-C1DF-4522-8713-36B88EEEC0CA}" type="slidenum">
              <a:rPr lang="en-US" altLang="en-US" sz="1200" smtClean="0"/>
              <a:pPr/>
              <a:t>15</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DE2F6D-8B78-452F-9B8A-F246C651C3FC}"/>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C28ED86A-D36C-4A2C-BC3A-103AD465287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026B8D8C-2D2A-4B8B-A56B-76940ADEEB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A2CD1AF-AD6F-477C-8D02-B1EDD08833DA}" type="slidenum">
              <a:rPr lang="en-US" altLang="en-US" sz="1200" smtClean="0"/>
              <a:pPr/>
              <a:t>16</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ABE61A31-0F0E-4A39-9C28-79CE9655ED09}"/>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FD2FFD78-5522-4FBE-AFDE-24DADF8323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999908C0-13B7-4F56-922E-A09A561B22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D257D5F-8107-4457-A9A7-FB39311AE2B7}" type="slidenum">
              <a:rPr lang="en-US" altLang="en-US" sz="1200" smtClean="0"/>
              <a:pPr/>
              <a:t>17</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EE12D874-4BAD-4F84-AAD5-A437DCA4491C}"/>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24E148B6-8DB0-4878-9A95-873B7F2E95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4185AB34-E1A1-4763-95EA-5B8098A3AA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4C30A1D-FE94-4624-B6A5-8F98D72187CA}" type="slidenum">
              <a:rPr lang="en-US" altLang="en-US" sz="1200" smtClean="0"/>
              <a:pPr/>
              <a:t>18</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70F142F6-BDB6-48A1-972C-41053C3D878D}"/>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9E9F9291-7ECB-4BCC-A81A-3C5CDE4D69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BB4DECD7-E6D7-4066-BC11-0158D9E118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C2E83EA-BD46-4B09-B623-DE8221F7E7C1}" type="slidenum">
              <a:rPr lang="en-US" altLang="en-US" sz="1200" smtClean="0"/>
              <a:pPr/>
              <a:t>19</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994162AF-6A00-4D6A-8318-009DB57F8D44}"/>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D4028962-A67E-4608-A75D-7FA06F964B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FACC7BDD-0BB7-4FCD-9343-4695DA123A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6C9AD04-871D-4634-887A-37669D80FC35}" type="slidenum">
              <a:rPr lang="en-US" altLang="en-US" sz="1200" smtClean="0"/>
              <a:pPr/>
              <a:t>20</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05A62669-5663-429D-980B-3B2702E6E29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1908CB9-BFEF-40B8-875B-4C40E893DE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A05DEC9C-2959-4F0C-A896-AB5BEF2571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6BBF257-011A-46AF-B0BD-DBC281816FE6}" type="slidenum">
              <a:rPr lang="en-US" altLang="en-US" sz="1200" smtClean="0"/>
              <a:pPr/>
              <a:t>21</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3F4C142-FE15-41E6-B869-380133EBC74A}"/>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3A317363-41F8-4449-945F-01F207E275F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F91F028D-23F4-4E19-B0F9-54023E9D94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278F11A-2AF9-405F-9973-71C9BC78AFA4}" type="slidenum">
              <a:rPr lang="en-US" altLang="en-US" sz="1200" smtClean="0"/>
              <a:pPr/>
              <a:t>4</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9686AE0-AF11-479C-87F5-E2B529382F47}"/>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E9D18BF9-0791-4E3E-9127-832A644A23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F16D9FE3-C50D-40D4-B813-0ACD1128F97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1C271B6-AFA3-4547-AF31-15C5E4815207}" type="slidenum">
              <a:rPr lang="en-US" altLang="en-US" sz="1200" smtClean="0"/>
              <a:pPr/>
              <a:t>22</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16AECD8-2D63-4D8F-B7D0-67E9ADA981C6}"/>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6E99A3B0-E4F8-4ACB-8EA9-1897BBECA4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A9B66242-5EB4-4545-A6A9-3077F15405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5488920-B368-4260-B7D9-9FA1BECD5B01}" type="slidenum">
              <a:rPr lang="en-US" altLang="en-US" sz="1200" smtClean="0"/>
              <a:pPr/>
              <a:t>23</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848B8B78-5B74-46D9-81D3-AFE2CC6E946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D49B2D0F-3A50-4594-9038-196CF1CA67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06183151-CFDC-4962-9463-A5619ED8B5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87CC39E-0096-47B4-A394-4A013EA08345}" type="slidenum">
              <a:rPr lang="en-US" altLang="en-US" sz="1200" smtClean="0"/>
              <a:pPr/>
              <a:t>24</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6BCA9AF-F650-4839-84BB-26F09C6C8E9E}"/>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F69929EA-7E81-418D-83F9-2D82A8F84A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A2BA161A-D238-4B8D-AE9A-B1B5B63E7B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9133158-289E-4C0D-86D8-D33F6E3307F9}" type="slidenum">
              <a:rPr lang="en-US" altLang="en-US" sz="1200" smtClean="0"/>
              <a:pPr/>
              <a:t>25</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AA9B5F02-5E51-4004-B89B-E60811E34DAA}"/>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DFE22129-0F34-4E03-9F6C-A6B1A26F03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68AB766C-FD00-4176-92E4-BDB496E690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F15EA16-0142-49BB-83A0-4FF3EF935022}" type="slidenum">
              <a:rPr lang="en-US" altLang="en-US" sz="1200" smtClean="0"/>
              <a:pPr/>
              <a:t>26</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CD9ED21F-233E-4950-9008-E231DD1B3419}"/>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066B1B15-AE0D-4E82-85DC-B672574F6C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CCDACF2D-6005-4ECD-B71D-FD0B81C775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650D70-0285-4B46-9561-4B4EEC8E0751}" type="slidenum">
              <a:rPr lang="en-US" altLang="en-US" sz="1200" smtClean="0"/>
              <a:pPr/>
              <a:t>27</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9ED42F5-F33A-4FB0-90A9-85A28ED50934}"/>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CCF066FE-E855-4D35-8983-472D26C54D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3353C17B-4587-499C-83FA-88CCE005B6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D4018D3-1B17-4B19-9EAD-66CE0DE4AF50}" type="slidenum">
              <a:rPr lang="en-US" altLang="en-US" sz="1200" smtClean="0"/>
              <a:pPr/>
              <a:t>28</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15FACA49-0C58-4BFB-A2CE-F777AD73C9E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2B305F8-F042-4679-80F5-EBD0D0240827}" type="slidenum">
              <a:rPr lang="en-US" altLang="en-US" sz="1200" smtClean="0"/>
              <a:pPr/>
              <a:t>29</a:t>
            </a:fld>
            <a:endParaRPr lang="en-US" altLang="en-US" sz="1200"/>
          </a:p>
        </p:txBody>
      </p:sp>
      <p:sp>
        <p:nvSpPr>
          <p:cNvPr id="40963" name="Rectangle 2">
            <a:extLst>
              <a:ext uri="{FF2B5EF4-FFF2-40B4-BE49-F238E27FC236}">
                <a16:creationId xmlns:a16="http://schemas.microsoft.com/office/drawing/2014/main" id="{7B31DDE4-EF15-4BF5-B3DF-8699B48F6649}"/>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798250CA-6C64-4214-A853-4D416AD53DA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E3EC96AC-08CA-4770-B59F-9022286C4EB7}"/>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D7302490-6E82-4133-8EE4-374C154D09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3E131CE7-6ED6-40B2-8361-7F3655AF44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830FDA3-AD2B-455D-975F-3DA752B50902}" type="slidenum">
              <a:rPr lang="en-US" altLang="en-US" sz="1200" smtClean="0"/>
              <a:pPr/>
              <a:t>5</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1293A444-DDD5-4D52-A8E3-5140002AD6B9}"/>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84DB5110-B04C-4DDA-8C7D-A4A8864E7DA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5F220A69-A160-4F19-8D65-291E3C9E31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F2E70EF-196B-4FF9-9819-3261E7CCF0EB}" type="slidenum">
              <a:rPr lang="en-US" altLang="en-US" sz="1200" smtClean="0"/>
              <a:pPr/>
              <a:t>6</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CDA1CB2A-2435-46D4-8FD0-C7E6982985B4}"/>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4CD7EF3B-9137-44A8-8541-DA094BD852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B059260B-9165-4F76-BF8D-D9AA577D64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B1FEAD0-4A6B-4851-B463-EA13223D02E5}" type="slidenum">
              <a:rPr lang="en-US" altLang="en-US" sz="1200" smtClean="0"/>
              <a:pPr/>
              <a:t>7</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E18C57F2-AE4F-42CF-94D5-4A675ECCED7F}"/>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A763348A-C41E-41E4-B6FB-CF35180383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61E0B615-187D-44F8-9A29-FC81BC2B25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C64B9B4-9F43-4666-9FD9-3BC349BDA630}" type="slidenum">
              <a:rPr lang="en-US" altLang="en-US" sz="1200" smtClean="0"/>
              <a:pPr/>
              <a:t>8</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276E0487-AA4B-4700-8F6C-CB28228AFAA1}"/>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58B9AF9D-8939-4417-A585-BBC57AF919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071892A9-5FA2-47D3-A886-570475C708C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CA276AD-4A0C-42EA-A690-08E3561EDFE9}" type="slidenum">
              <a:rPr lang="en-US" altLang="en-US" sz="1200" smtClean="0"/>
              <a:pPr/>
              <a:t>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E61D9368-A4E7-4F02-B59F-BAF6F89A662D}"/>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99F824E5-B0F7-4377-B127-469EEBD1F7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67DB467C-02FB-43C2-805B-6AB9867B5B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D65F2FB-B51E-4198-85E4-F1AB32A870FE}" type="slidenum">
              <a:rPr lang="en-US" altLang="en-US" sz="1200" smtClean="0"/>
              <a:pPr/>
              <a:t>10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38D3425-DB01-436F-86A8-DBB53EB511E6}"/>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DF6C34D5-1C77-46BD-A2DF-6B5B955350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0DE54B8A-8B68-436B-B43B-10857036E9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BE946C4-A91B-40F9-85CC-1EBEBC5FED65}" type="slidenum">
              <a:rPr lang="en-US" altLang="en-US" sz="1200" smtClean="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E70D8A46-8E85-4A2E-B8AB-1FBB5CFD835F}"/>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E2227CB2-C41C-49A8-884F-01DE22F8174D}"/>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sz="1800"/>
            </a:p>
          </p:txBody>
        </p:sp>
        <p:sp>
          <p:nvSpPr>
            <p:cNvPr id="6" name="Rectangle 8">
              <a:extLst>
                <a:ext uri="{FF2B5EF4-FFF2-40B4-BE49-F238E27FC236}">
                  <a16:creationId xmlns:a16="http://schemas.microsoft.com/office/drawing/2014/main" id="{911A0201-4E25-47C3-95C0-0487B4BA18B0}"/>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7F1EB8AE-C8AE-4335-ADA3-0167FAF8FFD3}"/>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E5414117-5303-4BC8-82A4-45B5EB887903}"/>
                </a:ext>
              </a:extLst>
            </p:cNvPr>
            <p:cNvSpPr>
              <a:spLocks noChangeArrowheads="1"/>
            </p:cNvSpPr>
            <p:nvPr/>
          </p:nvSpPr>
          <p:spPr bwMode="auto">
            <a:xfrm>
              <a:off x="384" y="960"/>
              <a:ext cx="144" cy="913"/>
            </a:xfrm>
            <a:custGeom>
              <a:avLst/>
              <a:gdLst>
                <a:gd name="T0" fmla="*/ 0 w 1000"/>
                <a:gd name="T1" fmla="*/ 695 h 1000"/>
                <a:gd name="T2" fmla="*/ 0 w 1000"/>
                <a:gd name="T3" fmla="*/ 695 h 1000"/>
                <a:gd name="T4" fmla="*/ 0 w 1000"/>
                <a:gd name="T5" fmla="*/ 0 h 1000"/>
                <a:gd name="T6" fmla="*/ 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D4F33EA3-3E6C-4667-89CE-142A4DBA6797}"/>
                </a:ext>
              </a:extLst>
            </p:cNvPr>
            <p:cNvSpPr>
              <a:spLocks noChangeArrowheads="1"/>
            </p:cNvSpPr>
            <p:nvPr/>
          </p:nvSpPr>
          <p:spPr bwMode="auto">
            <a:xfrm>
              <a:off x="4944" y="762"/>
              <a:ext cx="165" cy="864"/>
            </a:xfrm>
            <a:custGeom>
              <a:avLst/>
              <a:gdLst>
                <a:gd name="T0" fmla="*/ 0 w 1000"/>
                <a:gd name="T1" fmla="*/ 0 h 1000"/>
                <a:gd name="T2" fmla="*/ 1 w 1000"/>
                <a:gd name="T3" fmla="*/ 0 h 1000"/>
                <a:gd name="T4" fmla="*/ 1 w 1000"/>
                <a:gd name="T5" fmla="*/ 557 h 1000"/>
                <a:gd name="T6" fmla="*/ 0 w 1000"/>
                <a:gd name="T7" fmla="*/ 557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3B527775-105C-4E52-A901-0823126610B4}"/>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364FDF1E-4C9C-4E5E-8C4F-9BD25EE68539}"/>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C18C6D85-6C72-46B5-AD46-3F45F479FBC8}"/>
              </a:ext>
            </a:extLst>
          </p:cNvPr>
          <p:cNvSpPr>
            <a:spLocks noGrp="1" noChangeArrowheads="1"/>
          </p:cNvSpPr>
          <p:nvPr>
            <p:ph type="sldNum" sz="quarter" idx="12"/>
          </p:nvPr>
        </p:nvSpPr>
        <p:spPr>
          <a:xfrm>
            <a:off x="6553200" y="6248400"/>
            <a:ext cx="1905000" cy="457200"/>
          </a:xfrm>
        </p:spPr>
        <p:txBody>
          <a:bodyPr/>
          <a:lstStyle>
            <a:lvl1pPr>
              <a:defRPr/>
            </a:lvl1pPr>
          </a:lstStyle>
          <a:p>
            <a:pPr>
              <a:defRPr/>
            </a:pPr>
            <a:fld id="{9DC2ADD4-4932-462F-BDDC-B1406A7B6407}" type="slidenum">
              <a:rPr lang="en-US" altLang="en-US"/>
              <a:pPr>
                <a:defRPr/>
              </a:pPr>
              <a:t>‹#›</a:t>
            </a:fld>
            <a:endParaRPr lang="en-US" altLang="en-US"/>
          </a:p>
        </p:txBody>
      </p:sp>
    </p:spTree>
    <p:extLst>
      <p:ext uri="{BB962C8B-B14F-4D97-AF65-F5344CB8AC3E}">
        <p14:creationId xmlns:p14="http://schemas.microsoft.com/office/powerpoint/2010/main" val="618695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A700D3-113E-4B69-AB03-2D0DC2C3086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0576323-25B6-4968-890C-C6272468F3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3450E71-0B9B-49F4-978B-F953142C7E30}"/>
              </a:ext>
            </a:extLst>
          </p:cNvPr>
          <p:cNvSpPr>
            <a:spLocks noGrp="1" noChangeArrowheads="1"/>
          </p:cNvSpPr>
          <p:nvPr>
            <p:ph type="sldNum" sz="quarter" idx="12"/>
          </p:nvPr>
        </p:nvSpPr>
        <p:spPr>
          <a:ln/>
        </p:spPr>
        <p:txBody>
          <a:bodyPr/>
          <a:lstStyle>
            <a:lvl1pPr>
              <a:defRPr/>
            </a:lvl1pPr>
          </a:lstStyle>
          <a:p>
            <a:pPr>
              <a:defRPr/>
            </a:pPr>
            <a:fld id="{1C5340BD-C25B-4164-8A8D-B0FF351B8F32}" type="slidenum">
              <a:rPr lang="en-US" altLang="en-US"/>
              <a:pPr>
                <a:defRPr/>
              </a:pPr>
              <a:t>‹#›</a:t>
            </a:fld>
            <a:endParaRPr lang="en-US" altLang="en-US"/>
          </a:p>
        </p:txBody>
      </p:sp>
    </p:spTree>
    <p:extLst>
      <p:ext uri="{BB962C8B-B14F-4D97-AF65-F5344CB8AC3E}">
        <p14:creationId xmlns:p14="http://schemas.microsoft.com/office/powerpoint/2010/main" val="365616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F2ED9A7-0334-4F84-9023-DC12DCFCD9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0AD7C18-16C7-4AA7-A6CA-25AF94A4D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D3BF846-7542-4DFF-BF47-19429AF44200}"/>
              </a:ext>
            </a:extLst>
          </p:cNvPr>
          <p:cNvSpPr>
            <a:spLocks noGrp="1" noChangeArrowheads="1"/>
          </p:cNvSpPr>
          <p:nvPr>
            <p:ph type="sldNum" sz="quarter" idx="12"/>
          </p:nvPr>
        </p:nvSpPr>
        <p:spPr>
          <a:ln/>
        </p:spPr>
        <p:txBody>
          <a:bodyPr/>
          <a:lstStyle>
            <a:lvl1pPr>
              <a:defRPr/>
            </a:lvl1pPr>
          </a:lstStyle>
          <a:p>
            <a:pPr>
              <a:defRPr/>
            </a:pPr>
            <a:fld id="{4A57CEC6-3ACD-42EC-BDA2-93903C53E3BE}" type="slidenum">
              <a:rPr lang="en-US" altLang="en-US"/>
              <a:pPr>
                <a:defRPr/>
              </a:pPr>
              <a:t>‹#›</a:t>
            </a:fld>
            <a:endParaRPr lang="en-US" altLang="en-US"/>
          </a:p>
        </p:txBody>
      </p:sp>
    </p:spTree>
    <p:extLst>
      <p:ext uri="{BB962C8B-B14F-4D97-AF65-F5344CB8AC3E}">
        <p14:creationId xmlns:p14="http://schemas.microsoft.com/office/powerpoint/2010/main" val="4037598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CFBD5C3C-D6B7-4D72-AC30-8F508035834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4D586334-6DB0-4B0C-98AE-43ADEBA6584C}"/>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EB3256CE-4CA2-488C-BD83-58942538F09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E34C24DD-228E-4CE5-918D-593A11940BD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6F634E60-6B8D-4694-B924-0EC3C268833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25D11CA1-DC16-473F-8B5E-DC3CDE916C7F}"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298739176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715088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791842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67043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505929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01331812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02C39E96-704F-4C99-B6DD-A408E5DF44C0}"/>
              </a:ext>
            </a:extLst>
          </p:cNvPr>
          <p:cNvGrpSpPr>
            <a:grpSpLocks/>
          </p:cNvGrpSpPr>
          <p:nvPr userDrawn="1"/>
        </p:nvGrpSpPr>
        <p:grpSpPr bwMode="auto">
          <a:xfrm>
            <a:off x="85725" y="95250"/>
            <a:ext cx="8972550" cy="6424613"/>
            <a:chOff x="85724" y="95250"/>
            <a:chExt cx="8972551" cy="6424612"/>
          </a:xfrm>
        </p:grpSpPr>
        <p:sp>
          <p:nvSpPr>
            <p:cNvPr id="5" name="Rectangle 4">
              <a:extLst>
                <a:ext uri="{FF2B5EF4-FFF2-40B4-BE49-F238E27FC236}">
                  <a16:creationId xmlns:a16="http://schemas.microsoft.com/office/drawing/2014/main" id="{C9DECA29-ED70-466F-8BFF-B8D4834FAE8E}"/>
                </a:ext>
              </a:extLst>
            </p:cNvPr>
            <p:cNvSpPr>
              <a:spLocks noChangeArrowheads="1"/>
            </p:cNvSpPr>
            <p:nvPr userDrawn="1"/>
          </p:nvSpPr>
          <p:spPr bwMode="auto">
            <a:xfrm>
              <a:off x="85724" y="762000"/>
              <a:ext cx="581025" cy="5757862"/>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defRPr/>
              </a:pPr>
              <a:endParaRPr lang="en-US" altLang="en-US" sz="1600">
                <a:solidFill>
                  <a:srgbClr val="000000"/>
                </a:solidFill>
              </a:endParaRPr>
            </a:p>
          </p:txBody>
        </p:sp>
        <p:sp>
          <p:nvSpPr>
            <p:cNvPr id="6" name="Rectangle 5">
              <a:extLst>
                <a:ext uri="{FF2B5EF4-FFF2-40B4-BE49-F238E27FC236}">
                  <a16:creationId xmlns:a16="http://schemas.microsoft.com/office/drawing/2014/main" id="{E34320F6-30AA-4CB2-909E-7AF6B0A86CE8}"/>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E6642DF7-D948-4698-B2AA-1D29C0784C33}"/>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BB05043B-ADF3-4C98-9E7C-2CB7E427BCA9}"/>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22425766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70060999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C1EA2F6-07C2-4751-857E-02E34A8918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B31E890-CEB4-4105-86B0-E4B064ABA8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C9F1C41-93B1-49D1-BD3B-76FB8A9AB3F3}"/>
              </a:ext>
            </a:extLst>
          </p:cNvPr>
          <p:cNvSpPr>
            <a:spLocks noGrp="1" noChangeArrowheads="1"/>
          </p:cNvSpPr>
          <p:nvPr>
            <p:ph type="sldNum" sz="quarter" idx="12"/>
          </p:nvPr>
        </p:nvSpPr>
        <p:spPr>
          <a:ln/>
        </p:spPr>
        <p:txBody>
          <a:bodyPr/>
          <a:lstStyle>
            <a:lvl1pPr>
              <a:defRPr/>
            </a:lvl1pPr>
          </a:lstStyle>
          <a:p>
            <a:pPr>
              <a:defRPr/>
            </a:pPr>
            <a:fld id="{8460B563-BF58-46BB-9F07-C8581706F326}" type="slidenum">
              <a:rPr lang="en-US" altLang="en-US"/>
              <a:pPr>
                <a:defRPr/>
              </a:pPr>
              <a:t>‹#›</a:t>
            </a:fld>
            <a:endParaRPr lang="en-US" altLang="en-US"/>
          </a:p>
        </p:txBody>
      </p:sp>
    </p:spTree>
    <p:extLst>
      <p:ext uri="{BB962C8B-B14F-4D97-AF65-F5344CB8AC3E}">
        <p14:creationId xmlns:p14="http://schemas.microsoft.com/office/powerpoint/2010/main" val="30561043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2616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89152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017228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066DADE-6E71-40FC-8790-CBE43F599BB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315E0D6-5651-4B3D-B037-3705201E69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44BA8F1-FB06-4C60-A788-2D212F756161}"/>
              </a:ext>
            </a:extLst>
          </p:cNvPr>
          <p:cNvSpPr>
            <a:spLocks noGrp="1" noChangeArrowheads="1"/>
          </p:cNvSpPr>
          <p:nvPr>
            <p:ph type="sldNum" sz="quarter" idx="12"/>
          </p:nvPr>
        </p:nvSpPr>
        <p:spPr>
          <a:ln/>
        </p:spPr>
        <p:txBody>
          <a:bodyPr/>
          <a:lstStyle>
            <a:lvl1pPr>
              <a:defRPr/>
            </a:lvl1pPr>
          </a:lstStyle>
          <a:p>
            <a:pPr>
              <a:defRPr/>
            </a:pPr>
            <a:fld id="{9DDFAD04-BA6D-45D5-9BA1-08E14D96ECC1}" type="slidenum">
              <a:rPr lang="en-US" altLang="en-US"/>
              <a:pPr>
                <a:defRPr/>
              </a:pPr>
              <a:t>‹#›</a:t>
            </a:fld>
            <a:endParaRPr lang="en-US" altLang="en-US"/>
          </a:p>
        </p:txBody>
      </p:sp>
    </p:spTree>
    <p:extLst>
      <p:ext uri="{BB962C8B-B14F-4D97-AF65-F5344CB8AC3E}">
        <p14:creationId xmlns:p14="http://schemas.microsoft.com/office/powerpoint/2010/main" val="1180676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431C6928-E132-4016-9B32-7593160FA59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EDDA0B4-DD3C-4827-A71F-C4D1E9DEE8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38CB505-4396-4233-A02C-F9774C226A00}"/>
              </a:ext>
            </a:extLst>
          </p:cNvPr>
          <p:cNvSpPr>
            <a:spLocks noGrp="1" noChangeArrowheads="1"/>
          </p:cNvSpPr>
          <p:nvPr>
            <p:ph type="sldNum" sz="quarter" idx="12"/>
          </p:nvPr>
        </p:nvSpPr>
        <p:spPr>
          <a:ln/>
        </p:spPr>
        <p:txBody>
          <a:bodyPr/>
          <a:lstStyle>
            <a:lvl1pPr>
              <a:defRPr/>
            </a:lvl1pPr>
          </a:lstStyle>
          <a:p>
            <a:pPr>
              <a:defRPr/>
            </a:pPr>
            <a:fld id="{FFA0E918-B400-4C5B-B9C5-F7AF28BD0331}" type="slidenum">
              <a:rPr lang="en-US" altLang="en-US"/>
              <a:pPr>
                <a:defRPr/>
              </a:pPr>
              <a:t>‹#›</a:t>
            </a:fld>
            <a:endParaRPr lang="en-US" altLang="en-US"/>
          </a:p>
        </p:txBody>
      </p:sp>
    </p:spTree>
    <p:extLst>
      <p:ext uri="{BB962C8B-B14F-4D97-AF65-F5344CB8AC3E}">
        <p14:creationId xmlns:p14="http://schemas.microsoft.com/office/powerpoint/2010/main" val="3942333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342BD40-4E52-4F3C-A4F4-2ABBA72CAF0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437649E1-F67C-4345-AFF5-D0985E7913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4859770-F93C-48B5-B588-91B4989BC929}"/>
              </a:ext>
            </a:extLst>
          </p:cNvPr>
          <p:cNvSpPr>
            <a:spLocks noGrp="1" noChangeArrowheads="1"/>
          </p:cNvSpPr>
          <p:nvPr>
            <p:ph type="sldNum" sz="quarter" idx="12"/>
          </p:nvPr>
        </p:nvSpPr>
        <p:spPr>
          <a:ln/>
        </p:spPr>
        <p:txBody>
          <a:bodyPr/>
          <a:lstStyle>
            <a:lvl1pPr>
              <a:defRPr/>
            </a:lvl1pPr>
          </a:lstStyle>
          <a:p>
            <a:pPr>
              <a:defRPr/>
            </a:pPr>
            <a:fld id="{55E232A1-E2D2-4D98-9000-64B13F53D5DE}" type="slidenum">
              <a:rPr lang="en-US" altLang="en-US"/>
              <a:pPr>
                <a:defRPr/>
              </a:pPr>
              <a:t>‹#›</a:t>
            </a:fld>
            <a:endParaRPr lang="en-US" altLang="en-US"/>
          </a:p>
        </p:txBody>
      </p:sp>
    </p:spTree>
    <p:extLst>
      <p:ext uri="{BB962C8B-B14F-4D97-AF65-F5344CB8AC3E}">
        <p14:creationId xmlns:p14="http://schemas.microsoft.com/office/powerpoint/2010/main" val="1592906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B469D61-3228-4901-81FD-DD3BAF47EA5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AF9C846F-CEF6-4CDE-9021-1F43A9985E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62C0332-715F-45AB-AECB-E0E40C4D6FA8}"/>
              </a:ext>
            </a:extLst>
          </p:cNvPr>
          <p:cNvSpPr>
            <a:spLocks noGrp="1" noChangeArrowheads="1"/>
          </p:cNvSpPr>
          <p:nvPr>
            <p:ph type="sldNum" sz="quarter" idx="12"/>
          </p:nvPr>
        </p:nvSpPr>
        <p:spPr>
          <a:ln/>
        </p:spPr>
        <p:txBody>
          <a:bodyPr/>
          <a:lstStyle>
            <a:lvl1pPr>
              <a:defRPr/>
            </a:lvl1pPr>
          </a:lstStyle>
          <a:p>
            <a:pPr>
              <a:defRPr/>
            </a:pPr>
            <a:fld id="{485A1EE4-1A24-47F6-971E-20C0319F57E1}" type="slidenum">
              <a:rPr lang="en-US" altLang="en-US"/>
              <a:pPr>
                <a:defRPr/>
              </a:pPr>
              <a:t>‹#›</a:t>
            </a:fld>
            <a:endParaRPr lang="en-US" altLang="en-US"/>
          </a:p>
        </p:txBody>
      </p:sp>
    </p:spTree>
    <p:extLst>
      <p:ext uri="{BB962C8B-B14F-4D97-AF65-F5344CB8AC3E}">
        <p14:creationId xmlns:p14="http://schemas.microsoft.com/office/powerpoint/2010/main" val="2300901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31B2B7B-CCBE-41B2-AB7E-6D85467EA3F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42FDEBD-37DF-46FA-AC0C-F30F4226B7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14BB876D-FB73-4306-970F-F84773FE4726}"/>
              </a:ext>
            </a:extLst>
          </p:cNvPr>
          <p:cNvSpPr>
            <a:spLocks noGrp="1" noChangeArrowheads="1"/>
          </p:cNvSpPr>
          <p:nvPr>
            <p:ph type="sldNum" sz="quarter" idx="12"/>
          </p:nvPr>
        </p:nvSpPr>
        <p:spPr>
          <a:ln/>
        </p:spPr>
        <p:txBody>
          <a:bodyPr/>
          <a:lstStyle>
            <a:lvl1pPr>
              <a:defRPr/>
            </a:lvl1pPr>
          </a:lstStyle>
          <a:p>
            <a:pPr>
              <a:defRPr/>
            </a:pPr>
            <a:fld id="{6B99155D-95DD-432C-9B8A-BD8B3DB1F340}" type="slidenum">
              <a:rPr lang="en-US" altLang="en-US"/>
              <a:pPr>
                <a:defRPr/>
              </a:pPr>
              <a:t>‹#›</a:t>
            </a:fld>
            <a:endParaRPr lang="en-US" altLang="en-US"/>
          </a:p>
        </p:txBody>
      </p:sp>
    </p:spTree>
    <p:extLst>
      <p:ext uri="{BB962C8B-B14F-4D97-AF65-F5344CB8AC3E}">
        <p14:creationId xmlns:p14="http://schemas.microsoft.com/office/powerpoint/2010/main" val="3553699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4834DC8-EBB3-4110-92F1-CE818C9398A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0C7C98F-32AC-4E31-8BF8-965EC8B7E7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1A5A32F-45D8-4961-8229-3C9128837161}"/>
              </a:ext>
            </a:extLst>
          </p:cNvPr>
          <p:cNvSpPr>
            <a:spLocks noGrp="1" noChangeArrowheads="1"/>
          </p:cNvSpPr>
          <p:nvPr>
            <p:ph type="sldNum" sz="quarter" idx="12"/>
          </p:nvPr>
        </p:nvSpPr>
        <p:spPr>
          <a:ln/>
        </p:spPr>
        <p:txBody>
          <a:bodyPr/>
          <a:lstStyle>
            <a:lvl1pPr>
              <a:defRPr/>
            </a:lvl1pPr>
          </a:lstStyle>
          <a:p>
            <a:pPr>
              <a:defRPr/>
            </a:pPr>
            <a:fld id="{27EDAD1E-BF15-41BC-8C72-71D1F88A5D25}" type="slidenum">
              <a:rPr lang="en-US" altLang="en-US"/>
              <a:pPr>
                <a:defRPr/>
              </a:pPr>
              <a:t>‹#›</a:t>
            </a:fld>
            <a:endParaRPr lang="en-US" altLang="en-US"/>
          </a:p>
        </p:txBody>
      </p:sp>
    </p:spTree>
    <p:extLst>
      <p:ext uri="{BB962C8B-B14F-4D97-AF65-F5344CB8AC3E}">
        <p14:creationId xmlns:p14="http://schemas.microsoft.com/office/powerpoint/2010/main" val="781299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76480D9-62C3-444E-8202-D7DF3C91F06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458BF49-D8E1-47AD-8822-86A04ED53E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44A7020-C3A9-42D4-B60E-A3B7D0D60B91}"/>
              </a:ext>
            </a:extLst>
          </p:cNvPr>
          <p:cNvSpPr>
            <a:spLocks noGrp="1" noChangeArrowheads="1"/>
          </p:cNvSpPr>
          <p:nvPr>
            <p:ph type="sldNum" sz="quarter" idx="12"/>
          </p:nvPr>
        </p:nvSpPr>
        <p:spPr>
          <a:ln/>
        </p:spPr>
        <p:txBody>
          <a:bodyPr/>
          <a:lstStyle>
            <a:lvl1pPr>
              <a:defRPr/>
            </a:lvl1pPr>
          </a:lstStyle>
          <a:p>
            <a:pPr>
              <a:defRPr/>
            </a:pPr>
            <a:fld id="{B98420FD-3D49-4143-BFDD-435C5A6B6082}" type="slidenum">
              <a:rPr lang="en-US" altLang="en-US"/>
              <a:pPr>
                <a:defRPr/>
              </a:pPr>
              <a:t>‹#›</a:t>
            </a:fld>
            <a:endParaRPr lang="en-US" altLang="en-US"/>
          </a:p>
        </p:txBody>
      </p:sp>
    </p:spTree>
    <p:extLst>
      <p:ext uri="{BB962C8B-B14F-4D97-AF65-F5344CB8AC3E}">
        <p14:creationId xmlns:p14="http://schemas.microsoft.com/office/powerpoint/2010/main" val="605446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C7A1D89-AF60-404A-B5BD-9AA42277F817}"/>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E403A8B5-01FC-47B8-B9DB-20FBB8172E4E}"/>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0A2890D0-DABF-4B38-B443-949B57D9A5F8}"/>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41CB13B-03C8-4EDF-9167-CD96EA5F565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B2F3657B-A501-4BE1-BB74-8836945DF21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EFA5AC6-E970-4975-A806-526E0093C32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1D50E4A-2418-4956-AFBB-BD569A8E116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24FBBC33-EB22-4D2B-A2B4-D8737D0C8105}" type="slidenum">
              <a:rPr lang="en-US" altLang="en-US"/>
              <a:pPr>
                <a:defRPr/>
              </a:pPr>
              <a:t>‹#›</a:t>
            </a:fld>
            <a:endParaRPr lang="en-US" altLang="en-US"/>
          </a:p>
        </p:txBody>
      </p:sp>
      <p:sp>
        <p:nvSpPr>
          <p:cNvPr id="1033" name="Freeform 9">
            <a:extLst>
              <a:ext uri="{FF2B5EF4-FFF2-40B4-BE49-F238E27FC236}">
                <a16:creationId xmlns:a16="http://schemas.microsoft.com/office/drawing/2014/main" id="{DF49264A-9476-4D5B-8632-6172FC02DDD2}"/>
              </a:ext>
            </a:extLst>
          </p:cNvPr>
          <p:cNvSpPr>
            <a:spLocks noChangeArrowheads="1"/>
          </p:cNvSpPr>
          <p:nvPr/>
        </p:nvSpPr>
        <p:spPr bwMode="auto">
          <a:xfrm>
            <a:off x="838200" y="561975"/>
            <a:ext cx="152400" cy="1066800"/>
          </a:xfrm>
          <a:custGeom>
            <a:avLst/>
            <a:gdLst>
              <a:gd name="T0" fmla="*/ 2147483646 w 1000"/>
              <a:gd name="T1" fmla="*/ 2147483646 h 1000"/>
              <a:gd name="T2" fmla="*/ 0 w 1000"/>
              <a:gd name="T3" fmla="*/ 2147483646 h 1000"/>
              <a:gd name="T4" fmla="*/ 0 w 1000"/>
              <a:gd name="T5" fmla="*/ 0 h 1000"/>
              <a:gd name="T6" fmla="*/ 2147483646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735542DB-9D1B-4400-8088-3BD520BE5E41}"/>
              </a:ext>
            </a:extLst>
          </p:cNvPr>
          <p:cNvSpPr>
            <a:spLocks noChangeArrowheads="1"/>
          </p:cNvSpPr>
          <p:nvPr/>
        </p:nvSpPr>
        <p:spPr bwMode="auto">
          <a:xfrm>
            <a:off x="8262938" y="269875"/>
            <a:ext cx="152400" cy="1073150"/>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405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17252B20-1FF3-48CC-8C02-F55207F3425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7B00ECBE-2CFB-401A-BBB3-2A7339465AA4}"/>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D178E8CB-0978-4908-A9AB-CD7CC0653E2A}"/>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21F6EC05-E927-4C9A-82F1-B802CA02B4DC}"/>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EE2AB119-0D9A-4987-BCB8-E055F36CAE1A}"/>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DA03157D-2600-4534-829B-17F0A02BFEE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D4DF9429-CD47-48E0-A26D-202FE6C1EB2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0C67C436-DE64-4053-9C83-596675A2FD60}"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8426874E-1EAA-4744-9336-2C4FFA0B421E}"/>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4059" r:id="rId1"/>
    <p:sldLayoutId id="2147484049" r:id="rId2"/>
    <p:sldLayoutId id="2147484050" r:id="rId3"/>
    <p:sldLayoutId id="2147484051" r:id="rId4"/>
    <p:sldLayoutId id="2147484052" r:id="rId5"/>
    <p:sldLayoutId id="2147484053" r:id="rId6"/>
    <p:sldLayoutId id="2147484060" r:id="rId7"/>
    <p:sldLayoutId id="2147484054" r:id="rId8"/>
    <p:sldLayoutId id="2147484055" r:id="rId9"/>
    <p:sldLayoutId id="2147484056" r:id="rId10"/>
    <p:sldLayoutId id="2147484057"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2BE13A-134A-4950-8C36-C75C18090150}"/>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7171" name="Rectangle 5">
            <a:extLst>
              <a:ext uri="{FF2B5EF4-FFF2-40B4-BE49-F238E27FC236}">
                <a16:creationId xmlns:a16="http://schemas.microsoft.com/office/drawing/2014/main" id="{86636D9E-FED8-4352-B9A2-0FC941C90F06}"/>
              </a:ext>
            </a:extLst>
          </p:cNvPr>
          <p:cNvSpPr>
            <a:spLocks noChangeArrowheads="1"/>
          </p:cNvSpPr>
          <p:nvPr/>
        </p:nvSpPr>
        <p:spPr bwMode="auto">
          <a:xfrm>
            <a:off x="0" y="6611938"/>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a:t>
            </a:r>
            <a:r>
              <a:rPr lang="en-US" sz="1000" i="1"/>
              <a:t>No reproduction or distribution without the prior written consent of McGraw-Hill Education</a:t>
            </a:r>
            <a:r>
              <a:rPr lang="en-US" altLang="en-US" sz="1000"/>
              <a:t>.</a:t>
            </a:r>
            <a:endParaRPr lang="en-US" altLang="en-US" sz="1000" dirty="0"/>
          </a:p>
        </p:txBody>
      </p:sp>
      <p:sp>
        <p:nvSpPr>
          <p:cNvPr id="7172" name="Text Box 9">
            <a:extLst>
              <a:ext uri="{FF2B5EF4-FFF2-40B4-BE49-F238E27FC236}">
                <a16:creationId xmlns:a16="http://schemas.microsoft.com/office/drawing/2014/main" id="{AA33D204-AF0B-47B5-B7FB-7D249B71D8FA}"/>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Evolution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C07BAFA0-1817-4B0E-8057-BB58EA0422EB}"/>
              </a:ext>
            </a:extLst>
          </p:cNvPr>
          <p:cNvSpPr>
            <a:spLocks noGrp="1" noChangeArrowheads="1"/>
          </p:cNvSpPr>
          <p:nvPr>
            <p:ph type="title"/>
          </p:nvPr>
        </p:nvSpPr>
        <p:spPr/>
        <p:txBody>
          <a:bodyPr/>
          <a:lstStyle/>
          <a:p>
            <a:pPr eaLnBrk="1" hangingPunct="1"/>
            <a:r>
              <a:rPr lang="en-US" altLang="en-US"/>
              <a:t>Question 8</a:t>
            </a:r>
          </a:p>
        </p:txBody>
      </p:sp>
      <p:sp>
        <p:nvSpPr>
          <p:cNvPr id="23555" name="Rectangle 6">
            <a:extLst>
              <a:ext uri="{FF2B5EF4-FFF2-40B4-BE49-F238E27FC236}">
                <a16:creationId xmlns:a16="http://schemas.microsoft.com/office/drawing/2014/main" id="{EC5B4A55-C367-4D19-BC08-91D50776693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 person wanted flies with lots of bristles on their abdomens as pets, he could achieve this by only allowing the flies with the most bristles on their abdomens reproduce. What would this be an example of?</a:t>
            </a:r>
          </a:p>
          <a:p>
            <a:pPr marL="1368425" lvl="2" indent="-514350">
              <a:buFont typeface="Arial" panose="020B0604020202020204" pitchFamily="34" charset="0"/>
              <a:buAutoNum type="alphaLcPeriod"/>
            </a:pPr>
            <a:r>
              <a:rPr lang="en-US" altLang="en-US"/>
              <a:t>Heterozygote advantage</a:t>
            </a:r>
          </a:p>
          <a:p>
            <a:pPr marL="1368425" lvl="2" indent="-514350">
              <a:buFont typeface="Arial" panose="020B0604020202020204" pitchFamily="34" charset="0"/>
              <a:buAutoNum type="alphaLcPeriod"/>
            </a:pPr>
            <a:r>
              <a:rPr lang="en-US" altLang="en-US"/>
              <a:t>Natural selection</a:t>
            </a:r>
          </a:p>
          <a:p>
            <a:pPr marL="1368425" lvl="2" indent="-514350">
              <a:buFont typeface="Arial" panose="020B0604020202020204" pitchFamily="34" charset="0"/>
              <a:buAutoNum type="alphaLcPeriod"/>
            </a:pPr>
            <a:r>
              <a:rPr lang="en-US" altLang="en-US"/>
              <a:t>Adaptive radiation</a:t>
            </a:r>
          </a:p>
          <a:p>
            <a:pPr marL="1368425" lvl="2" indent="-514350">
              <a:buFont typeface="Arial" panose="020B0604020202020204" pitchFamily="34" charset="0"/>
              <a:buAutoNum type="alphaLcPeriod"/>
            </a:pPr>
            <a:r>
              <a:rPr lang="en-US" altLang="en-US"/>
              <a:t>Stabilizing selection</a:t>
            </a:r>
          </a:p>
          <a:p>
            <a:pPr marL="1368425" lvl="2" indent="-514350">
              <a:buFont typeface="Arial" panose="020B0604020202020204" pitchFamily="34" charset="0"/>
              <a:buAutoNum type="alphaLcPeriod"/>
            </a:pPr>
            <a:r>
              <a:rPr lang="en-US" altLang="en-US"/>
              <a:t>Artificial selection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ADAAEE85-67E2-4EA3-AC02-4A6EB54A4FEB}"/>
              </a:ext>
            </a:extLst>
          </p:cNvPr>
          <p:cNvSpPr>
            <a:spLocks noGrp="1" noChangeArrowheads="1"/>
          </p:cNvSpPr>
          <p:nvPr>
            <p:ph type="title"/>
          </p:nvPr>
        </p:nvSpPr>
        <p:spPr/>
        <p:txBody>
          <a:bodyPr/>
          <a:lstStyle/>
          <a:p>
            <a:pPr eaLnBrk="1" hangingPunct="1"/>
            <a:r>
              <a:rPr lang="en-US" altLang="en-US"/>
              <a:t>Question 9</a:t>
            </a:r>
          </a:p>
        </p:txBody>
      </p:sp>
      <p:sp>
        <p:nvSpPr>
          <p:cNvPr id="25603" name="Rectangle 6">
            <a:extLst>
              <a:ext uri="{FF2B5EF4-FFF2-40B4-BE49-F238E27FC236}">
                <a16:creationId xmlns:a16="http://schemas.microsoft.com/office/drawing/2014/main" id="{DF8A0BAC-75B9-4F0D-862C-7AB4D580325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Fossils and natural selection aren’t the only evidence for evolution. Comparative anatomy, vestigial structures, and molecular biology also provide evidence for evolution.</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334C83E3-65FF-48C6-9ADA-C4224E313B6D}"/>
              </a:ext>
            </a:extLst>
          </p:cNvPr>
          <p:cNvSpPr>
            <a:spLocks noGrp="1" noChangeArrowheads="1"/>
          </p:cNvSpPr>
          <p:nvPr>
            <p:ph type="title"/>
          </p:nvPr>
        </p:nvSpPr>
        <p:spPr/>
        <p:txBody>
          <a:bodyPr/>
          <a:lstStyle/>
          <a:p>
            <a:pPr eaLnBrk="1" hangingPunct="1"/>
            <a:r>
              <a:rPr lang="en-US" altLang="en-US"/>
              <a:t>Question 10</a:t>
            </a:r>
          </a:p>
        </p:txBody>
      </p:sp>
      <p:sp>
        <p:nvSpPr>
          <p:cNvPr id="27651" name="Rectangle 6">
            <a:extLst>
              <a:ext uri="{FF2B5EF4-FFF2-40B4-BE49-F238E27FC236}">
                <a16:creationId xmlns:a16="http://schemas.microsoft.com/office/drawing/2014/main" id="{39DFA2CC-92CE-4842-83C4-2D29385565E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Continental drift is the—</a:t>
            </a:r>
          </a:p>
          <a:p>
            <a:pPr marL="1368425" lvl="2" indent="-514350">
              <a:buFont typeface="Arial" panose="020B0604020202020204" pitchFamily="34" charset="0"/>
              <a:buAutoNum type="alphaLcPeriod"/>
            </a:pPr>
            <a:r>
              <a:rPr lang="en-US" altLang="en-US"/>
              <a:t>The formation of canyons by water erosion</a:t>
            </a:r>
          </a:p>
          <a:p>
            <a:pPr marL="1368425" lvl="2" indent="-514350">
              <a:buFont typeface="Arial" panose="020B0604020202020204" pitchFamily="34" charset="0"/>
              <a:buAutoNum type="alphaLcPeriod"/>
            </a:pPr>
            <a:r>
              <a:rPr lang="en-US" altLang="en-US"/>
              <a:t>Slow movement of plates across the earth’s surface</a:t>
            </a:r>
          </a:p>
          <a:p>
            <a:pPr marL="1368425" lvl="2" indent="-514350">
              <a:buFont typeface="Arial" panose="020B0604020202020204" pitchFamily="34" charset="0"/>
              <a:buAutoNum type="alphaLcPeriod"/>
            </a:pPr>
            <a:r>
              <a:rPr lang="en-US" altLang="en-US"/>
              <a:t>The accumulation of different traits in species separate by large areas</a:t>
            </a:r>
          </a:p>
          <a:p>
            <a:pPr marL="1368425" lvl="2" indent="-514350">
              <a:buFont typeface="Arial" panose="020B0604020202020204" pitchFamily="34" charset="0"/>
              <a:buAutoNum type="alphaLcPeriod"/>
            </a:pPr>
            <a:r>
              <a:rPr lang="en-US" altLang="en-US"/>
              <a:t>The splitting of one species into two distinct species</a:t>
            </a:r>
          </a:p>
          <a:p>
            <a:pPr marL="1368425" lvl="2" indent="-514350">
              <a:buFont typeface="Arial" panose="020B0604020202020204" pitchFamily="34" charset="0"/>
              <a:buAutoNum type="alphaLcPeriod"/>
            </a:pPr>
            <a:r>
              <a:rPr lang="en-US" altLang="en-US"/>
              <a:t>The rise of sea level caused by increased global temperatures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75160DF5-79B1-45D0-B95F-8A01B2D87217}"/>
              </a:ext>
            </a:extLst>
          </p:cNvPr>
          <p:cNvSpPr>
            <a:spLocks noGrp="1" noChangeArrowheads="1"/>
          </p:cNvSpPr>
          <p:nvPr>
            <p:ph type="title"/>
          </p:nvPr>
        </p:nvSpPr>
        <p:spPr/>
        <p:txBody>
          <a:bodyPr/>
          <a:lstStyle/>
          <a:p>
            <a:pPr eaLnBrk="1" hangingPunct="1"/>
            <a:r>
              <a:rPr lang="en-US" altLang="en-US"/>
              <a:t>Question 11</a:t>
            </a:r>
          </a:p>
        </p:txBody>
      </p:sp>
      <p:sp>
        <p:nvSpPr>
          <p:cNvPr id="29699" name="Rectangle 6">
            <a:extLst>
              <a:ext uri="{FF2B5EF4-FFF2-40B4-BE49-F238E27FC236}">
                <a16:creationId xmlns:a16="http://schemas.microsoft.com/office/drawing/2014/main" id="{FDF3DF7A-2F30-4B0E-84D6-15210ED9BFA2}"/>
              </a:ext>
            </a:extLst>
          </p:cNvPr>
          <p:cNvSpPr>
            <a:spLocks noGrp="1" noChangeArrowheads="1"/>
          </p:cNvSpPr>
          <p:nvPr>
            <p:ph type="body" idx="1"/>
          </p:nvPr>
        </p:nvSpPr>
        <p:spPr>
          <a:xfrm>
            <a:off x="914400" y="1676400"/>
            <a:ext cx="7661275" cy="4191000"/>
          </a:xfrm>
        </p:spPr>
        <p:txBody>
          <a:bodyPr/>
          <a:lstStyle/>
          <a:p>
            <a:pPr>
              <a:buFont typeface="Wingdings" panose="05000000000000000000" pitchFamily="2" charset="2"/>
              <a:buNone/>
            </a:pPr>
            <a:r>
              <a:rPr lang="en-US" altLang="en-US" sz="2400"/>
              <a:t>	In England during the 1850’s higher levels of industrial pollution darkened the trunks of trees found around industrial areas. What effect did this have on the local moth populations?</a:t>
            </a:r>
          </a:p>
          <a:p>
            <a:pPr marL="1368425" lvl="2" indent="-514350">
              <a:buFont typeface="Arial" panose="020B0604020202020204" pitchFamily="34" charset="0"/>
              <a:buAutoNum type="alphaLcPeriod"/>
            </a:pPr>
            <a:r>
              <a:rPr lang="en-US" altLang="en-US"/>
              <a:t>Light winged moths became common</a:t>
            </a:r>
          </a:p>
          <a:p>
            <a:pPr marL="1368425" lvl="2" indent="-514350">
              <a:buFont typeface="Arial" panose="020B0604020202020204" pitchFamily="34" charset="0"/>
              <a:buAutoNum type="alphaLcPeriod"/>
            </a:pPr>
            <a:r>
              <a:rPr lang="en-US" altLang="en-US"/>
              <a:t>Dark winged moths experienced less predation from birds</a:t>
            </a:r>
          </a:p>
          <a:p>
            <a:pPr marL="1368425" lvl="2" indent="-514350">
              <a:buFont typeface="Arial" panose="020B0604020202020204" pitchFamily="34" charset="0"/>
              <a:buAutoNum type="alphaLcPeriod"/>
            </a:pPr>
            <a:r>
              <a:rPr lang="en-US" altLang="en-US"/>
              <a:t>Dark winged moths became more common due to camouflage</a:t>
            </a:r>
          </a:p>
          <a:p>
            <a:pPr marL="1368425" lvl="2" indent="-514350">
              <a:buFont typeface="Arial" panose="020B0604020202020204" pitchFamily="34" charset="0"/>
              <a:buAutoNum type="alphaLcPeriod"/>
            </a:pPr>
            <a:r>
              <a:rPr lang="en-US" altLang="en-US"/>
              <a:t>a,b,c are correct</a:t>
            </a:r>
          </a:p>
          <a:p>
            <a:pPr marL="1368425" lvl="2" indent="-514350">
              <a:buFont typeface="Arial" panose="020B0604020202020204" pitchFamily="34" charset="0"/>
              <a:buAutoNum type="alphaLcPeriod"/>
            </a:pPr>
            <a:r>
              <a:rPr lang="en-US" altLang="en-US"/>
              <a:t>b &amp; c are correct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EEF4BF65-0A07-4184-8F63-79943E6FCCEB}"/>
              </a:ext>
            </a:extLst>
          </p:cNvPr>
          <p:cNvSpPr>
            <a:spLocks noGrp="1" noChangeArrowheads="1"/>
          </p:cNvSpPr>
          <p:nvPr>
            <p:ph type="title"/>
          </p:nvPr>
        </p:nvSpPr>
        <p:spPr/>
        <p:txBody>
          <a:bodyPr/>
          <a:lstStyle/>
          <a:p>
            <a:pPr eaLnBrk="1" hangingPunct="1"/>
            <a:r>
              <a:rPr lang="en-US" altLang="en-US"/>
              <a:t>Question 12</a:t>
            </a:r>
          </a:p>
        </p:txBody>
      </p:sp>
      <p:sp>
        <p:nvSpPr>
          <p:cNvPr id="31747" name="Rectangle 6">
            <a:extLst>
              <a:ext uri="{FF2B5EF4-FFF2-40B4-BE49-F238E27FC236}">
                <a16:creationId xmlns:a16="http://schemas.microsoft.com/office/drawing/2014/main" id="{2AE1799A-C371-4685-995D-1395603F510D}"/>
              </a:ext>
            </a:extLst>
          </p:cNvPr>
          <p:cNvSpPr>
            <a:spLocks noGrp="1" noChangeArrowheads="1"/>
          </p:cNvSpPr>
          <p:nvPr>
            <p:ph type="body" idx="1"/>
          </p:nvPr>
        </p:nvSpPr>
        <p:spPr>
          <a:xfrm>
            <a:off x="914400" y="2057400"/>
            <a:ext cx="7661275" cy="4114800"/>
          </a:xfrm>
        </p:spPr>
        <p:txBody>
          <a:bodyPr/>
          <a:lstStyle/>
          <a:p>
            <a:pPr>
              <a:buFont typeface="Wingdings" panose="05000000000000000000" pitchFamily="2" charset="2"/>
              <a:buNone/>
            </a:pPr>
            <a:r>
              <a:rPr lang="en-US" altLang="en-US" sz="2400"/>
              <a:t>	A researcher released 100 light colored moths and 100 dark colored moths in a forest. Later she recaptured 45 light colored moths and 17 dark colored moths. What was the forest polluted?</a:t>
            </a:r>
          </a:p>
          <a:p>
            <a:pPr marL="1347788" lvl="2" indent="-457200">
              <a:buFont typeface="Arial" panose="020B0604020202020204" pitchFamily="34" charset="0"/>
              <a:buAutoNum type="alphaLcPeriod"/>
            </a:pPr>
            <a:r>
              <a:rPr lang="en-US" altLang="en-US"/>
              <a:t>Yes it was</a:t>
            </a:r>
          </a:p>
          <a:p>
            <a:pPr marL="1347788" lvl="2" indent="-457200">
              <a:buFont typeface="Arial" panose="020B0604020202020204" pitchFamily="34" charset="0"/>
              <a:buAutoNum type="alphaLcPeriod"/>
            </a:pPr>
            <a:r>
              <a:rPr lang="en-US" altLang="en-US"/>
              <a:t>No it wasn’t </a:t>
            </a:r>
          </a:p>
          <a:p>
            <a:pPr marL="1347788" lvl="2" indent="-457200">
              <a:buFont typeface="Arial" panose="020B0604020202020204" pitchFamily="34" charset="0"/>
              <a:buAutoNum type="alphaLcPeriod"/>
            </a:pPr>
            <a:r>
              <a:rPr lang="en-US" altLang="en-US"/>
              <a:t>I need more information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DEFB2478-2EB1-4C02-A0F7-9FFADB16B41F}"/>
              </a:ext>
            </a:extLst>
          </p:cNvPr>
          <p:cNvSpPr>
            <a:spLocks noGrp="1" noChangeArrowheads="1"/>
          </p:cNvSpPr>
          <p:nvPr>
            <p:ph type="title"/>
          </p:nvPr>
        </p:nvSpPr>
        <p:spPr/>
        <p:txBody>
          <a:bodyPr/>
          <a:lstStyle/>
          <a:p>
            <a:pPr eaLnBrk="1" hangingPunct="1"/>
            <a:r>
              <a:rPr lang="en-US" altLang="en-US"/>
              <a:t>Question 13</a:t>
            </a:r>
          </a:p>
        </p:txBody>
      </p:sp>
      <p:sp>
        <p:nvSpPr>
          <p:cNvPr id="33795" name="Rectangle 6">
            <a:extLst>
              <a:ext uri="{FF2B5EF4-FFF2-40B4-BE49-F238E27FC236}">
                <a16:creationId xmlns:a16="http://schemas.microsoft.com/office/drawing/2014/main" id="{693A9C2F-E7BA-44A1-9EE7-995A9A363307}"/>
              </a:ext>
            </a:extLst>
          </p:cNvPr>
          <p:cNvSpPr>
            <a:spLocks noGrp="1" noChangeArrowheads="1"/>
          </p:cNvSpPr>
          <p:nvPr>
            <p:ph type="body" idx="1"/>
          </p:nvPr>
        </p:nvSpPr>
        <p:spPr>
          <a:xfrm>
            <a:off x="838200" y="1676400"/>
            <a:ext cx="7661275" cy="4114800"/>
          </a:xfrm>
        </p:spPr>
        <p:txBody>
          <a:bodyPr/>
          <a:lstStyle/>
          <a:p>
            <a:pPr>
              <a:buFont typeface="Wingdings" panose="05000000000000000000" pitchFamily="2" charset="2"/>
              <a:buNone/>
            </a:pPr>
            <a:r>
              <a:rPr lang="en-US" altLang="en-US" sz="2400"/>
              <a:t>	As pollution control measures were implemented in England, the levels of soot on forest trees began to decline during the latter half of the 20</a:t>
            </a:r>
            <a:r>
              <a:rPr lang="en-US" altLang="en-US" sz="2400" baseline="30000"/>
              <a:t>th</a:t>
            </a:r>
            <a:r>
              <a:rPr lang="en-US" altLang="en-US" sz="2400"/>
              <a:t> century. What effect did this have on the distribution of moth coloration?</a:t>
            </a:r>
          </a:p>
          <a:p>
            <a:pPr marL="1368425" lvl="2" indent="-514350">
              <a:buFont typeface="Arial" panose="020B0604020202020204" pitchFamily="34" charset="0"/>
              <a:buAutoNum type="alphaLcPeriod"/>
            </a:pPr>
            <a:r>
              <a:rPr lang="en-US" altLang="en-US"/>
              <a:t>Dark winged forms became more common</a:t>
            </a:r>
          </a:p>
          <a:p>
            <a:pPr marL="1368425" lvl="2" indent="-514350">
              <a:buFont typeface="Arial" panose="020B0604020202020204" pitchFamily="34" charset="0"/>
              <a:buAutoNum type="alphaLcPeriod"/>
            </a:pPr>
            <a:r>
              <a:rPr lang="en-US" altLang="en-US"/>
              <a:t>Light winged forms became even rarer</a:t>
            </a:r>
          </a:p>
          <a:p>
            <a:pPr marL="1368425" lvl="2" indent="-514350">
              <a:buFont typeface="Arial" panose="020B0604020202020204" pitchFamily="34" charset="0"/>
              <a:buAutoNum type="alphaLcPeriod"/>
            </a:pPr>
            <a:r>
              <a:rPr lang="en-US" altLang="en-US"/>
              <a:t>Dark winged forms became less and less common</a:t>
            </a:r>
          </a:p>
          <a:p>
            <a:pPr marL="1368425" lvl="2" indent="-514350">
              <a:buFont typeface="Arial" panose="020B0604020202020204" pitchFamily="34" charset="0"/>
              <a:buAutoNum type="alphaLcPeriod"/>
            </a:pPr>
            <a:r>
              <a:rPr lang="en-US" altLang="en-US"/>
              <a:t>There was no change on the distribution of the different color forms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E9EE07D0-D5EE-4717-B3C0-032153B9D84E}"/>
              </a:ext>
            </a:extLst>
          </p:cNvPr>
          <p:cNvSpPr>
            <a:spLocks noGrp="1" noChangeArrowheads="1"/>
          </p:cNvSpPr>
          <p:nvPr>
            <p:ph type="title"/>
          </p:nvPr>
        </p:nvSpPr>
        <p:spPr>
          <a:xfrm>
            <a:off x="914400" y="0"/>
            <a:ext cx="7158038" cy="1412875"/>
          </a:xfrm>
        </p:spPr>
        <p:txBody>
          <a:bodyPr/>
          <a:lstStyle/>
          <a:p>
            <a:pPr eaLnBrk="1" hangingPunct="1"/>
            <a:r>
              <a:rPr lang="en-US" altLang="en-US"/>
              <a:t>Question 14</a:t>
            </a:r>
          </a:p>
        </p:txBody>
      </p:sp>
      <p:sp>
        <p:nvSpPr>
          <p:cNvPr id="35843" name="Rectangle 6">
            <a:extLst>
              <a:ext uri="{FF2B5EF4-FFF2-40B4-BE49-F238E27FC236}">
                <a16:creationId xmlns:a16="http://schemas.microsoft.com/office/drawing/2014/main" id="{3D043C25-1CCF-483C-BECC-3B213709E481}"/>
              </a:ext>
            </a:extLst>
          </p:cNvPr>
          <p:cNvSpPr>
            <a:spLocks noGrp="1" noChangeArrowheads="1"/>
          </p:cNvSpPr>
          <p:nvPr>
            <p:ph type="body" idx="1"/>
          </p:nvPr>
        </p:nvSpPr>
        <p:spPr>
          <a:xfrm>
            <a:off x="914400" y="1447800"/>
            <a:ext cx="8001000" cy="5410200"/>
          </a:xfrm>
        </p:spPr>
        <p:txBody>
          <a:bodyPr/>
          <a:lstStyle/>
          <a:p>
            <a:pPr>
              <a:buFont typeface="Wingdings" panose="05000000000000000000" pitchFamily="2" charset="2"/>
              <a:buNone/>
            </a:pPr>
            <a:r>
              <a:rPr lang="en-US" altLang="en-US" sz="2100"/>
              <a:t>	Since the 1970’s researchers have been tracking change in beak depth of one particular species of finch on one of the Galapagos Islands. What has their data demonstrated?</a:t>
            </a:r>
          </a:p>
          <a:p>
            <a:pPr marL="1368425" lvl="2" indent="-514350">
              <a:buFont typeface="Arial" panose="020B0604020202020204" pitchFamily="34" charset="0"/>
              <a:buAutoNum type="alphaLcPeriod"/>
            </a:pPr>
            <a:r>
              <a:rPr lang="en-US" altLang="en-US" sz="2100"/>
              <a:t>There has been no change in beak depth, at least nothing worth writing home about</a:t>
            </a:r>
          </a:p>
          <a:p>
            <a:pPr marL="1368425" lvl="2" indent="-514350">
              <a:buFont typeface="Arial" panose="020B0604020202020204" pitchFamily="34" charset="0"/>
              <a:buAutoNum type="alphaLcPeriod"/>
            </a:pPr>
            <a:r>
              <a:rPr lang="en-US" altLang="en-US" sz="2100"/>
              <a:t>Beak depth is determined by the amount of nutrition a juvenile bird receives; it is largely an environmental trait</a:t>
            </a:r>
          </a:p>
          <a:p>
            <a:pPr marL="1368425" lvl="2" indent="-514350">
              <a:buFont typeface="Arial" panose="020B0604020202020204" pitchFamily="34" charset="0"/>
              <a:buAutoNum type="alphaLcPeriod"/>
            </a:pPr>
            <a:r>
              <a:rPr lang="en-US" altLang="en-US" sz="2100"/>
              <a:t>During dry years birds with large beaks have the advantage and the average beak size increases in the next generation; the trend is reversed during wet years</a:t>
            </a:r>
          </a:p>
          <a:p>
            <a:pPr marL="1368425" lvl="2" indent="-514350">
              <a:buFont typeface="Arial" panose="020B0604020202020204" pitchFamily="34" charset="0"/>
              <a:buAutoNum type="alphaLcPeriod"/>
            </a:pPr>
            <a:r>
              <a:rPr lang="en-US" altLang="en-US" sz="2100"/>
              <a:t>Natural selection has little or no influence on the beak shape</a:t>
            </a:r>
          </a:p>
          <a:p>
            <a:pPr marL="1368425" lvl="2" indent="-514350">
              <a:buFont typeface="Arial" panose="020B0604020202020204" pitchFamily="34" charset="0"/>
              <a:buAutoNum type="alphaLcPeriod"/>
            </a:pPr>
            <a:r>
              <a:rPr lang="en-US" altLang="en-US" sz="2100"/>
              <a:t>None of the above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3E5D584F-1B89-4A9A-854D-36C0AC50DC27}"/>
              </a:ext>
            </a:extLst>
          </p:cNvPr>
          <p:cNvSpPr>
            <a:spLocks noGrp="1" noChangeArrowheads="1"/>
          </p:cNvSpPr>
          <p:nvPr>
            <p:ph type="title"/>
          </p:nvPr>
        </p:nvSpPr>
        <p:spPr/>
        <p:txBody>
          <a:bodyPr/>
          <a:lstStyle/>
          <a:p>
            <a:pPr eaLnBrk="1" hangingPunct="1"/>
            <a:r>
              <a:rPr lang="en-US" altLang="en-US"/>
              <a:t>Question 15</a:t>
            </a:r>
          </a:p>
        </p:txBody>
      </p:sp>
      <p:sp>
        <p:nvSpPr>
          <p:cNvPr id="37891" name="Rectangle 6">
            <a:extLst>
              <a:ext uri="{FF2B5EF4-FFF2-40B4-BE49-F238E27FC236}">
                <a16:creationId xmlns:a16="http://schemas.microsoft.com/office/drawing/2014/main" id="{0443C6B5-0EED-4ADB-8CD8-BF5EC8083586}"/>
              </a:ext>
            </a:extLst>
          </p:cNvPr>
          <p:cNvSpPr>
            <a:spLocks noGrp="1" noChangeArrowheads="1"/>
          </p:cNvSpPr>
          <p:nvPr>
            <p:ph type="body" idx="1"/>
          </p:nvPr>
        </p:nvSpPr>
        <p:spPr>
          <a:xfrm>
            <a:off x="914400" y="1752600"/>
            <a:ext cx="7924800" cy="4114800"/>
          </a:xfrm>
        </p:spPr>
        <p:txBody>
          <a:bodyPr/>
          <a:lstStyle/>
          <a:p>
            <a:pPr>
              <a:buFont typeface="Wingdings" panose="05000000000000000000" pitchFamily="2" charset="2"/>
              <a:buNone/>
            </a:pPr>
            <a:r>
              <a:rPr lang="en-US" altLang="en-US" sz="2400"/>
              <a:t>	Which of the following would be an example of a vestigial structure?</a:t>
            </a:r>
          </a:p>
          <a:p>
            <a:pPr marL="1368425" lvl="2" indent="-514350">
              <a:buFont typeface="Arial" panose="020B0604020202020204" pitchFamily="34" charset="0"/>
              <a:buAutoNum type="alphaLcPeriod"/>
            </a:pPr>
            <a:r>
              <a:rPr lang="en-US" altLang="en-US"/>
              <a:t>The common body form of sharks and dolphins</a:t>
            </a:r>
          </a:p>
          <a:p>
            <a:pPr marL="1368425" lvl="2" indent="-514350">
              <a:buFont typeface="Arial" panose="020B0604020202020204" pitchFamily="34" charset="0"/>
              <a:buAutoNum type="alphaLcPeriod"/>
            </a:pPr>
            <a:r>
              <a:rPr lang="en-US" altLang="en-US"/>
              <a:t>The structure of an invertebrates eye when compared to a vertebrate eye</a:t>
            </a:r>
          </a:p>
          <a:p>
            <a:pPr marL="1368425" lvl="2" indent="-514350">
              <a:buFont typeface="Arial" panose="020B0604020202020204" pitchFamily="34" charset="0"/>
              <a:buAutoNum type="alphaLcPeriod"/>
            </a:pPr>
            <a:r>
              <a:rPr lang="en-US" altLang="en-US"/>
              <a:t>The common pattern of bones in the forelimbs of mammals</a:t>
            </a:r>
          </a:p>
          <a:p>
            <a:pPr marL="1368425" lvl="2" indent="-514350">
              <a:buFont typeface="Arial" panose="020B0604020202020204" pitchFamily="34" charset="0"/>
              <a:buAutoNum type="alphaLcPeriod"/>
            </a:pPr>
            <a:r>
              <a:rPr lang="en-US" altLang="en-US"/>
              <a:t>The nonfunctional remains of the pelvic girdle found in modern whales</a:t>
            </a:r>
          </a:p>
          <a:p>
            <a:pPr marL="1368425" lvl="2" indent="-514350">
              <a:buFont typeface="Arial" panose="020B0604020202020204" pitchFamily="34" charset="0"/>
              <a:buAutoNum type="alphaLcPeriod"/>
            </a:pPr>
            <a:r>
              <a:rPr lang="en-US" altLang="en-US"/>
              <a:t>The multiple evolution of wings across many taxa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4C837C9F-3CCE-4D2D-A0BB-614A8453D339}"/>
              </a:ext>
            </a:extLst>
          </p:cNvPr>
          <p:cNvSpPr>
            <a:spLocks noGrp="1" noChangeArrowheads="1"/>
          </p:cNvSpPr>
          <p:nvPr>
            <p:ph type="title"/>
          </p:nvPr>
        </p:nvSpPr>
        <p:spPr/>
        <p:txBody>
          <a:bodyPr/>
          <a:lstStyle/>
          <a:p>
            <a:pPr eaLnBrk="1" hangingPunct="1"/>
            <a:r>
              <a:rPr lang="en-US" altLang="en-US" dirty="0"/>
              <a:t>Question 16</a:t>
            </a:r>
          </a:p>
        </p:txBody>
      </p:sp>
      <p:sp>
        <p:nvSpPr>
          <p:cNvPr id="6147" name="Rectangle 6">
            <a:extLst>
              <a:ext uri="{FF2B5EF4-FFF2-40B4-BE49-F238E27FC236}">
                <a16:creationId xmlns:a16="http://schemas.microsoft.com/office/drawing/2014/main" id="{B10662AC-E950-4EC9-8491-DA95C2FDB746}"/>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HMS beagle’s naturalist was – </a:t>
            </a:r>
          </a:p>
          <a:p>
            <a:pPr marL="1368425" lvl="2" indent="-514350">
              <a:buFont typeface="+mj-lt"/>
              <a:buAutoNum type="alphaLcPeriod"/>
              <a:defRPr/>
            </a:pPr>
            <a:r>
              <a:rPr lang="en-US" dirty="0"/>
              <a:t>George Wallace</a:t>
            </a:r>
          </a:p>
          <a:p>
            <a:pPr marL="1368425" lvl="2" indent="-514350">
              <a:buFont typeface="+mj-lt"/>
              <a:buAutoNum type="alphaLcPeriod"/>
              <a:defRPr/>
            </a:pPr>
            <a:r>
              <a:rPr lang="en-US" dirty="0"/>
              <a:t>Robert </a:t>
            </a:r>
            <a:r>
              <a:rPr lang="en-US" dirty="0" err="1"/>
              <a:t>FitzRoy</a:t>
            </a:r>
            <a:endParaRPr lang="en-US" dirty="0"/>
          </a:p>
          <a:p>
            <a:pPr marL="1368425" lvl="2" indent="-514350">
              <a:buFont typeface="+mj-lt"/>
              <a:buAutoNum type="alphaLcPeriod"/>
              <a:defRPr/>
            </a:pPr>
            <a:r>
              <a:rPr lang="en-US" dirty="0"/>
              <a:t>Thomas Malthus</a:t>
            </a:r>
          </a:p>
          <a:p>
            <a:pPr marL="1368425" lvl="2" indent="-514350">
              <a:buFont typeface="+mj-lt"/>
              <a:buAutoNum type="alphaLcPeriod"/>
              <a:defRPr/>
            </a:pPr>
            <a:r>
              <a:rPr lang="en-US" dirty="0"/>
              <a:t>Horatio Nelson</a:t>
            </a:r>
          </a:p>
          <a:p>
            <a:pPr marL="1368425" lvl="2" indent="-514350">
              <a:buFont typeface="+mj-lt"/>
              <a:buAutoNum type="alphaLcPeriod"/>
              <a:defRPr/>
            </a:pPr>
            <a:r>
              <a:rPr lang="en-US" dirty="0">
                <a:ea typeface="+mn-ea"/>
                <a:cs typeface="+mn-cs"/>
              </a:rPr>
              <a:t>Charles Darwin</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B68364B6-48B6-45CB-B312-C24AFACEF906}"/>
              </a:ext>
            </a:extLst>
          </p:cNvPr>
          <p:cNvSpPr>
            <a:spLocks noGrp="1" noChangeArrowheads="1"/>
          </p:cNvSpPr>
          <p:nvPr>
            <p:ph type="title"/>
          </p:nvPr>
        </p:nvSpPr>
        <p:spPr/>
        <p:txBody>
          <a:bodyPr/>
          <a:lstStyle/>
          <a:p>
            <a:pPr eaLnBrk="1" hangingPunct="1"/>
            <a:r>
              <a:rPr lang="en-US" altLang="en-US" dirty="0"/>
              <a:t>Question 17</a:t>
            </a:r>
          </a:p>
        </p:txBody>
      </p:sp>
      <p:sp>
        <p:nvSpPr>
          <p:cNvPr id="11267" name="Rectangle 6">
            <a:extLst>
              <a:ext uri="{FF2B5EF4-FFF2-40B4-BE49-F238E27FC236}">
                <a16:creationId xmlns:a16="http://schemas.microsoft.com/office/drawing/2014/main" id="{3006E798-4633-45B3-940F-00121A849A3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Lamarck theorized that acquired characteristics are passed onto offspring. This has been shown to be incorrect.</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2CC1507-9FF4-4B8D-B964-C6E7A465E867}"/>
              </a:ext>
            </a:extLst>
          </p:cNvPr>
          <p:cNvSpPr>
            <a:spLocks noGrp="1" noChangeArrowheads="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D4495C67-7593-400E-B605-C1D232B1C9CC}"/>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88CB545-3DB4-4EC7-85F9-48209BD90E26}"/>
              </a:ext>
            </a:extLst>
          </p:cNvPr>
          <p:cNvSpPr>
            <a:spLocks noGrp="1" noChangeArrowheads="1"/>
          </p:cNvSpPr>
          <p:nvPr>
            <p:ph type="title"/>
          </p:nvPr>
        </p:nvSpPr>
        <p:spPr/>
        <p:txBody>
          <a:bodyPr/>
          <a:lstStyle/>
          <a:p>
            <a:pPr eaLnBrk="1" hangingPunct="1"/>
            <a:r>
              <a:rPr lang="en-US" altLang="en-US" dirty="0"/>
              <a:t>Question 18</a:t>
            </a:r>
          </a:p>
        </p:txBody>
      </p:sp>
      <p:sp>
        <p:nvSpPr>
          <p:cNvPr id="15363" name="Rectangle 6">
            <a:extLst>
              <a:ext uri="{FF2B5EF4-FFF2-40B4-BE49-F238E27FC236}">
                <a16:creationId xmlns:a16="http://schemas.microsoft.com/office/drawing/2014/main" id="{59B1C49B-E238-484E-9BD7-C9A2C844257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 person wanted to produce dogs with extremely thick coats for surviving in cold climates, he could do this by only allowing dogs with the thickest coats to breed. What would this be an example of?</a:t>
            </a:r>
          </a:p>
          <a:p>
            <a:pPr marL="1368425" lvl="2" indent="-514350">
              <a:buFont typeface="Arial" panose="020B0604020202020204" pitchFamily="34" charset="0"/>
              <a:buAutoNum type="alphaLcPeriod"/>
            </a:pPr>
            <a:r>
              <a:rPr lang="en-US" altLang="en-US"/>
              <a:t>Heterozygote advantage</a:t>
            </a:r>
          </a:p>
          <a:p>
            <a:pPr marL="1368425" lvl="2" indent="-514350">
              <a:buFont typeface="Arial" panose="020B0604020202020204" pitchFamily="34" charset="0"/>
              <a:buAutoNum type="alphaLcPeriod"/>
            </a:pPr>
            <a:r>
              <a:rPr lang="en-US" altLang="en-US"/>
              <a:t>Natural selection</a:t>
            </a:r>
          </a:p>
          <a:p>
            <a:pPr marL="1368425" lvl="2" indent="-514350">
              <a:buFont typeface="Arial" panose="020B0604020202020204" pitchFamily="34" charset="0"/>
              <a:buAutoNum type="alphaLcPeriod"/>
            </a:pPr>
            <a:r>
              <a:rPr lang="en-US" altLang="en-US"/>
              <a:t>Adaptive radiation</a:t>
            </a:r>
          </a:p>
          <a:p>
            <a:pPr marL="1368425" lvl="2" indent="-514350">
              <a:buFont typeface="Arial" panose="020B0604020202020204" pitchFamily="34" charset="0"/>
              <a:buAutoNum type="alphaLcPeriod"/>
            </a:pPr>
            <a:r>
              <a:rPr lang="en-US" altLang="en-US"/>
              <a:t>Stabilizing selection</a:t>
            </a:r>
          </a:p>
          <a:p>
            <a:pPr marL="1368425" lvl="2" indent="-514350">
              <a:buFont typeface="Arial" panose="020B0604020202020204" pitchFamily="34" charset="0"/>
              <a:buAutoNum type="alphaLcPeriod"/>
            </a:pPr>
            <a:r>
              <a:rPr lang="en-US" altLang="en-US"/>
              <a:t>Artificial selection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2F5B21C-3698-4AFC-947A-E4AE21BC779E}"/>
              </a:ext>
            </a:extLst>
          </p:cNvPr>
          <p:cNvSpPr>
            <a:spLocks noGrp="1" noChangeArrowheads="1"/>
          </p:cNvSpPr>
          <p:nvPr>
            <p:ph type="title"/>
          </p:nvPr>
        </p:nvSpPr>
        <p:spPr/>
        <p:txBody>
          <a:bodyPr/>
          <a:lstStyle/>
          <a:p>
            <a:pPr eaLnBrk="1" hangingPunct="1"/>
            <a:r>
              <a:rPr lang="en-US" altLang="en-US" dirty="0"/>
              <a:t>Question 19</a:t>
            </a:r>
          </a:p>
        </p:txBody>
      </p:sp>
      <p:sp>
        <p:nvSpPr>
          <p:cNvPr id="19459" name="Rectangle 6">
            <a:extLst>
              <a:ext uri="{FF2B5EF4-FFF2-40B4-BE49-F238E27FC236}">
                <a16:creationId xmlns:a16="http://schemas.microsoft.com/office/drawing/2014/main" id="{92EA5A7F-8161-40B0-A4B5-3A7B7917898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Horizontal gene transfer occurs when –</a:t>
            </a:r>
          </a:p>
          <a:p>
            <a:pPr marL="1368425" lvl="2" indent="-514350">
              <a:buFont typeface="Arial" panose="020B0604020202020204" pitchFamily="34" charset="0"/>
              <a:buAutoNum type="alphaLcPeriod"/>
            </a:pPr>
            <a:r>
              <a:rPr lang="en-US" altLang="en-US"/>
              <a:t>Genes are exchanged across unrelated taxa</a:t>
            </a:r>
          </a:p>
          <a:p>
            <a:pPr marL="1368425" lvl="2" indent="-514350">
              <a:buFont typeface="Arial" panose="020B0604020202020204" pitchFamily="34" charset="0"/>
              <a:buAutoNum type="alphaLcPeriod"/>
            </a:pPr>
            <a:r>
              <a:rPr lang="en-US" altLang="en-US"/>
              <a:t>Offspring inherit genes from their parents</a:t>
            </a:r>
          </a:p>
          <a:p>
            <a:pPr marL="1368425" lvl="2" indent="-514350">
              <a:buFont typeface="Arial" panose="020B0604020202020204" pitchFamily="34" charset="0"/>
              <a:buAutoNum type="alphaLcPeriod"/>
            </a:pPr>
            <a:r>
              <a:rPr lang="en-US" altLang="en-US"/>
              <a:t>Mutations form novel genes from ancestral genes</a:t>
            </a:r>
          </a:p>
          <a:p>
            <a:pPr marL="1368425" lvl="2" indent="-514350">
              <a:buFont typeface="Arial" panose="020B0604020202020204" pitchFamily="34" charset="0"/>
              <a:buAutoNum type="alphaLcPeriod"/>
            </a:pPr>
            <a:r>
              <a:rPr lang="en-US" altLang="en-US"/>
              <a:t>Non-function genes in one species are functional in another species</a:t>
            </a:r>
          </a:p>
          <a:p>
            <a:pPr marL="1368425" lvl="2" indent="-514350">
              <a:buFont typeface="Arial" panose="020B0604020202020204" pitchFamily="34" charset="0"/>
              <a:buAutoNum type="alphaLcPeriod"/>
            </a:pPr>
            <a:r>
              <a:rPr lang="en-US" altLang="en-US"/>
              <a:t>Genes in related species are found in the common ancestor of those species</a:t>
            </a:r>
            <a:r>
              <a:rPr lang="en-US" altLang="en-US" sz="200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ABDE7A66-BCAD-4738-B118-D261536DFEDA}"/>
              </a:ext>
            </a:extLst>
          </p:cNvPr>
          <p:cNvSpPr>
            <a:spLocks noGrp="1" noChangeArrowheads="1"/>
          </p:cNvSpPr>
          <p:nvPr>
            <p:ph type="title"/>
          </p:nvPr>
        </p:nvSpPr>
        <p:spPr/>
        <p:txBody>
          <a:bodyPr/>
          <a:lstStyle/>
          <a:p>
            <a:pPr eaLnBrk="1" hangingPunct="1"/>
            <a:r>
              <a:rPr lang="en-US" altLang="en-US" dirty="0"/>
              <a:t>Question 20</a:t>
            </a:r>
          </a:p>
        </p:txBody>
      </p:sp>
      <p:sp>
        <p:nvSpPr>
          <p:cNvPr id="12291" name="Rectangle 6">
            <a:extLst>
              <a:ext uri="{FF2B5EF4-FFF2-40B4-BE49-F238E27FC236}">
                <a16:creationId xmlns:a16="http://schemas.microsoft.com/office/drawing/2014/main" id="{A6C9FB94-EB9F-4F65-BBA7-BB602D635194}"/>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When comparing amino acid sequences of proteins found in several different species, more closely related species should have – </a:t>
            </a:r>
          </a:p>
          <a:p>
            <a:pPr marL="1368425" lvl="2" indent="-514350">
              <a:buFont typeface="+mj-lt"/>
              <a:buAutoNum type="alphaLcPeriod"/>
              <a:defRPr/>
            </a:pPr>
            <a:r>
              <a:rPr lang="en-US" dirty="0"/>
              <a:t>A higher degree of divergence</a:t>
            </a:r>
          </a:p>
          <a:p>
            <a:pPr marL="1368425" lvl="2" indent="-514350">
              <a:buFont typeface="+mj-lt"/>
              <a:buAutoNum type="alphaLcPeriod"/>
              <a:defRPr/>
            </a:pPr>
            <a:r>
              <a:rPr lang="en-US" dirty="0"/>
              <a:t>Much more similar sequences</a:t>
            </a:r>
          </a:p>
          <a:p>
            <a:pPr marL="1368425" lvl="2" indent="-514350">
              <a:buFont typeface="+mj-lt"/>
              <a:buAutoNum type="alphaLcPeriod"/>
              <a:defRPr/>
            </a:pPr>
            <a:r>
              <a:rPr lang="en-US" dirty="0"/>
              <a:t>Fewer differences in amino acid sequence</a:t>
            </a:r>
          </a:p>
          <a:p>
            <a:pPr marL="1368425" lvl="2" indent="-514350">
              <a:buFont typeface="+mj-lt"/>
              <a:buAutoNum type="alphaLcPeriod"/>
              <a:defRPr/>
            </a:pPr>
            <a:r>
              <a:rPr lang="en-US" dirty="0"/>
              <a:t>Completely different sequences</a:t>
            </a:r>
          </a:p>
          <a:p>
            <a:pPr marL="1368425" lvl="2" indent="-514350">
              <a:buFont typeface="+mj-lt"/>
              <a:buAutoNum type="alphaLcPeriod"/>
              <a:defRPr/>
            </a:pPr>
            <a:r>
              <a:rPr lang="en-US" dirty="0">
                <a:ea typeface="+mn-ea"/>
                <a:cs typeface="+mn-cs"/>
              </a:rPr>
              <a:t>The is no relationship</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8CADF7A9-B65C-4271-9E33-267B14B1A69B}"/>
              </a:ext>
            </a:extLst>
          </p:cNvPr>
          <p:cNvSpPr>
            <a:spLocks noGrp="1" noChangeArrowheads="1"/>
          </p:cNvSpPr>
          <p:nvPr>
            <p:ph type="title"/>
          </p:nvPr>
        </p:nvSpPr>
        <p:spPr/>
        <p:txBody>
          <a:bodyPr/>
          <a:lstStyle/>
          <a:p>
            <a:pPr eaLnBrk="1" hangingPunct="1"/>
            <a:r>
              <a:rPr lang="en-US" altLang="en-US" dirty="0"/>
              <a:t>Question 21</a:t>
            </a:r>
          </a:p>
        </p:txBody>
      </p:sp>
      <p:sp>
        <p:nvSpPr>
          <p:cNvPr id="23555" name="Rectangle 6">
            <a:extLst>
              <a:ext uri="{FF2B5EF4-FFF2-40B4-BE49-F238E27FC236}">
                <a16:creationId xmlns:a16="http://schemas.microsoft.com/office/drawing/2014/main" id="{976F99A7-5821-437E-9DB5-254DCFE0136F}"/>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What is </a:t>
            </a:r>
            <a:r>
              <a:rPr lang="en-US" altLang="en-US" sz="2400" i="1"/>
              <a:t>Tiktaalik roseae</a:t>
            </a:r>
            <a:r>
              <a:rPr lang="en-US" altLang="en-US" sz="2400"/>
              <a:t>?</a:t>
            </a:r>
          </a:p>
          <a:p>
            <a:pPr marL="1368425" lvl="2" indent="-514350">
              <a:buFont typeface="Arial" panose="020B0604020202020204" pitchFamily="34" charset="0"/>
              <a:buAutoNum type="alphaLcPeriod"/>
            </a:pPr>
            <a:r>
              <a:rPr lang="en-US" altLang="en-US"/>
              <a:t>The largest species of finch found on the Galapagos Islands</a:t>
            </a:r>
          </a:p>
          <a:p>
            <a:pPr marL="1368425" lvl="2" indent="-514350">
              <a:buFont typeface="Arial" panose="020B0604020202020204" pitchFamily="34" charset="0"/>
              <a:buAutoNum type="alphaLcPeriod"/>
            </a:pPr>
            <a:r>
              <a:rPr lang="en-US" altLang="en-US"/>
              <a:t>A whale with hind legs</a:t>
            </a:r>
          </a:p>
          <a:p>
            <a:pPr marL="1368425" lvl="2" indent="-514350">
              <a:buFont typeface="Arial" panose="020B0604020202020204" pitchFamily="34" charset="0"/>
              <a:buAutoNum type="alphaLcPeriod"/>
            </a:pPr>
            <a:r>
              <a:rPr lang="en-US" altLang="en-US"/>
              <a:t>A transitional fossil between fish and tetrapods</a:t>
            </a:r>
          </a:p>
          <a:p>
            <a:pPr marL="1368425" lvl="2" indent="-514350">
              <a:buFont typeface="Arial" panose="020B0604020202020204" pitchFamily="34" charset="0"/>
              <a:buAutoNum type="alphaLcPeriod"/>
            </a:pPr>
            <a:r>
              <a:rPr lang="en-US" altLang="en-US"/>
              <a:t>The earliest member of the horse family</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4C7F5B5-96F9-4E48-BE47-FB0A4EE27712}"/>
              </a:ext>
            </a:extLst>
          </p:cNvPr>
          <p:cNvSpPr>
            <a:spLocks noGrp="1" noChangeArrowheads="1"/>
          </p:cNvSpPr>
          <p:nvPr>
            <p:ph type="title"/>
          </p:nvPr>
        </p:nvSpPr>
        <p:spPr/>
        <p:txBody>
          <a:bodyPr/>
          <a:lstStyle/>
          <a:p>
            <a:pPr eaLnBrk="1" hangingPunct="1"/>
            <a:r>
              <a:rPr lang="en-US" altLang="en-US" dirty="0"/>
              <a:t>Question 22</a:t>
            </a:r>
          </a:p>
        </p:txBody>
      </p:sp>
      <p:sp>
        <p:nvSpPr>
          <p:cNvPr id="14339" name="Rectangle 6">
            <a:extLst>
              <a:ext uri="{FF2B5EF4-FFF2-40B4-BE49-F238E27FC236}">
                <a16:creationId xmlns:a16="http://schemas.microsoft.com/office/drawing/2014/main" id="{8BF33381-1A88-480E-A53D-4830DFC67ABA}"/>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process of making several different proteins by combining different components from different genes is called – </a:t>
            </a:r>
          </a:p>
          <a:p>
            <a:pPr marL="1368425" lvl="2" indent="-514350">
              <a:buFont typeface="+mj-lt"/>
              <a:buAutoNum type="alphaLcPeriod"/>
              <a:defRPr/>
            </a:pPr>
            <a:r>
              <a:rPr lang="en-US" dirty="0"/>
              <a:t>Mutation correction</a:t>
            </a:r>
          </a:p>
          <a:p>
            <a:pPr marL="1368425" lvl="2" indent="-514350">
              <a:buFont typeface="+mj-lt"/>
              <a:buAutoNum type="alphaLcPeriod"/>
              <a:defRPr/>
            </a:pPr>
            <a:r>
              <a:rPr lang="en-US" dirty="0"/>
              <a:t>Homologous assembly</a:t>
            </a:r>
          </a:p>
          <a:p>
            <a:pPr marL="1368425" lvl="2" indent="-514350">
              <a:buFont typeface="+mj-lt"/>
              <a:buAutoNum type="alphaLcPeriod"/>
              <a:defRPr/>
            </a:pPr>
            <a:r>
              <a:rPr lang="en-US" dirty="0" err="1"/>
              <a:t>Exon</a:t>
            </a:r>
            <a:r>
              <a:rPr lang="en-US" dirty="0"/>
              <a:t> shuffling</a:t>
            </a:r>
          </a:p>
          <a:p>
            <a:pPr marL="1368425" lvl="2" indent="-514350">
              <a:buFont typeface="+mj-lt"/>
              <a:buAutoNum type="alphaLcPeriod"/>
              <a:defRPr/>
            </a:pPr>
            <a:r>
              <a:rPr lang="en-US" dirty="0" err="1"/>
              <a:t>Codon</a:t>
            </a:r>
            <a:r>
              <a:rPr lang="en-US" dirty="0"/>
              <a:t> swapping</a:t>
            </a:r>
          </a:p>
          <a:p>
            <a:pPr marL="1368425" lvl="2" indent="-514350">
              <a:buFont typeface="+mj-lt"/>
              <a:buAutoNum type="alphaLcPeriod"/>
              <a:defRPr/>
            </a:pPr>
            <a:r>
              <a:rPr lang="en-US" dirty="0">
                <a:ea typeface="+mn-ea"/>
                <a:cs typeface="+mn-cs"/>
              </a:rPr>
              <a:t>Protein mapping</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3C08802D-8C16-451E-B921-4863387F581D}"/>
              </a:ext>
            </a:extLst>
          </p:cNvPr>
          <p:cNvSpPr>
            <a:spLocks noGrp="1" noChangeArrowheads="1"/>
          </p:cNvSpPr>
          <p:nvPr>
            <p:ph type="title"/>
          </p:nvPr>
        </p:nvSpPr>
        <p:spPr/>
        <p:txBody>
          <a:bodyPr/>
          <a:lstStyle/>
          <a:p>
            <a:pPr eaLnBrk="1" hangingPunct="1"/>
            <a:r>
              <a:rPr lang="en-US" altLang="en-US" dirty="0"/>
              <a:t>Question 23</a:t>
            </a:r>
          </a:p>
        </p:txBody>
      </p:sp>
      <p:sp>
        <p:nvSpPr>
          <p:cNvPr id="31747" name="Rectangle 6">
            <a:extLst>
              <a:ext uri="{FF2B5EF4-FFF2-40B4-BE49-F238E27FC236}">
                <a16:creationId xmlns:a16="http://schemas.microsoft.com/office/drawing/2014/main" id="{A1A83947-44F1-4B3C-9A46-E85A824411ED}"/>
              </a:ext>
            </a:extLst>
          </p:cNvPr>
          <p:cNvSpPr>
            <a:spLocks noGrp="1" noChangeArrowheads="1"/>
          </p:cNvSpPr>
          <p:nvPr>
            <p:ph type="body" idx="1"/>
          </p:nvPr>
        </p:nvSpPr>
        <p:spPr>
          <a:xfrm>
            <a:off x="381000" y="1600200"/>
            <a:ext cx="8194675" cy="4114800"/>
          </a:xfrm>
        </p:spPr>
        <p:txBody>
          <a:bodyPr/>
          <a:lstStyle/>
          <a:p>
            <a:pPr>
              <a:buFont typeface="Wingdings" panose="05000000000000000000" pitchFamily="2" charset="2"/>
              <a:buNone/>
            </a:pPr>
            <a:r>
              <a:rPr lang="en-US" altLang="en-US" sz="2400"/>
              <a:t>	A species of bacteria in a your colon acquiring a complete set of antibiotic resistance genes from a completely unrelated species of bacteria is an example of – </a:t>
            </a:r>
          </a:p>
          <a:p>
            <a:pPr marL="1368425" lvl="2" indent="-514350">
              <a:buFont typeface="Arial" panose="020B0604020202020204" pitchFamily="34" charset="0"/>
              <a:buAutoNum type="alphaLcPeriod"/>
            </a:pPr>
            <a:r>
              <a:rPr lang="en-US" altLang="en-US"/>
              <a:t>Allopolyploidy</a:t>
            </a:r>
          </a:p>
          <a:p>
            <a:pPr marL="1368425" lvl="2" indent="-514350">
              <a:buFont typeface="Arial" panose="020B0604020202020204" pitchFamily="34" charset="0"/>
              <a:buAutoNum type="alphaLcPeriod"/>
            </a:pPr>
            <a:r>
              <a:rPr lang="en-US" altLang="en-US"/>
              <a:t>Horizontal gene transfer</a:t>
            </a:r>
          </a:p>
          <a:p>
            <a:pPr marL="1368425" lvl="2" indent="-514350">
              <a:buFont typeface="Arial" panose="020B0604020202020204" pitchFamily="34" charset="0"/>
              <a:buAutoNum type="alphaLcPeriod"/>
            </a:pPr>
            <a:r>
              <a:rPr lang="en-US" altLang="en-US"/>
              <a:t>Non-synonymous changes</a:t>
            </a:r>
          </a:p>
          <a:p>
            <a:pPr marL="1368425" lvl="2" indent="-514350">
              <a:buFont typeface="Arial" panose="020B0604020202020204" pitchFamily="34" charset="0"/>
              <a:buAutoNum type="alphaLcPeriod"/>
            </a:pPr>
            <a:r>
              <a:rPr lang="en-US" altLang="en-US"/>
              <a:t>Genetic transposition</a:t>
            </a:r>
          </a:p>
          <a:p>
            <a:pPr marL="1368425" lvl="2" indent="-514350">
              <a:buFont typeface="Arial" panose="020B0604020202020204" pitchFamily="34" charset="0"/>
              <a:buAutoNum type="alphaLcPeriod"/>
            </a:pPr>
            <a:r>
              <a:rPr lang="en-US" altLang="en-US"/>
              <a:t>Pseudogene formation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FD3F3C8D-4F68-4153-AB14-224441D50BE1}"/>
              </a:ext>
            </a:extLst>
          </p:cNvPr>
          <p:cNvSpPr>
            <a:spLocks noGrp="1" noChangeArrowheads="1"/>
          </p:cNvSpPr>
          <p:nvPr>
            <p:ph type="title"/>
          </p:nvPr>
        </p:nvSpPr>
        <p:spPr/>
        <p:txBody>
          <a:bodyPr/>
          <a:lstStyle/>
          <a:p>
            <a:pPr eaLnBrk="1" hangingPunct="1"/>
            <a:r>
              <a:rPr lang="en-US" altLang="en-US" dirty="0"/>
              <a:t>Question 24</a:t>
            </a:r>
          </a:p>
        </p:txBody>
      </p:sp>
      <p:sp>
        <p:nvSpPr>
          <p:cNvPr id="33795" name="Rectangle 6">
            <a:extLst>
              <a:ext uri="{FF2B5EF4-FFF2-40B4-BE49-F238E27FC236}">
                <a16:creationId xmlns:a16="http://schemas.microsoft.com/office/drawing/2014/main" id="{790C3B7D-F91C-47F5-AE13-D339C4C47F07}"/>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In a population of snails the individuals with the thickest shells survive and reproduce more than those with thinner shells. Assuming  shell thickness is a heritable trait what should happen to the mean shell thickness in a population of snails over time</a:t>
            </a:r>
          </a:p>
          <a:p>
            <a:pPr marL="1368425" lvl="2" indent="-514350">
              <a:buFont typeface="Arial" panose="020B0604020202020204" pitchFamily="34" charset="0"/>
              <a:buAutoNum type="alphaLcPeriod"/>
            </a:pPr>
            <a:r>
              <a:rPr lang="en-US" altLang="en-US"/>
              <a:t>Increase</a:t>
            </a:r>
          </a:p>
          <a:p>
            <a:pPr marL="1368425" lvl="2" indent="-514350">
              <a:buFont typeface="Arial" panose="020B0604020202020204" pitchFamily="34" charset="0"/>
              <a:buAutoNum type="alphaLcPeriod"/>
            </a:pPr>
            <a:r>
              <a:rPr lang="en-US" altLang="en-US"/>
              <a:t>Decrease</a:t>
            </a:r>
          </a:p>
          <a:p>
            <a:pPr marL="1368425" lvl="2" indent="-514350">
              <a:buFont typeface="Arial" panose="020B0604020202020204" pitchFamily="34" charset="0"/>
              <a:buAutoNum type="alphaLcPeriod"/>
            </a:pPr>
            <a:r>
              <a:rPr lang="en-US" altLang="en-US"/>
              <a:t>Remain the same</a:t>
            </a:r>
          </a:p>
          <a:p>
            <a:pPr marL="1368425" lvl="2" indent="-514350">
              <a:buFont typeface="Arial" panose="020B0604020202020204" pitchFamily="34" charset="0"/>
              <a:buAutoNum type="alphaLcPeriod"/>
            </a:pPr>
            <a:r>
              <a:rPr lang="en-US" altLang="en-US"/>
              <a:t>There would be no pattern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01AFCE9-808F-4E1B-A468-B3C17BEE6876}"/>
              </a:ext>
            </a:extLst>
          </p:cNvPr>
          <p:cNvSpPr>
            <a:spLocks noGrp="1" noChangeArrowheads="1"/>
          </p:cNvSpPr>
          <p:nvPr>
            <p:ph type="title"/>
          </p:nvPr>
        </p:nvSpPr>
        <p:spPr/>
        <p:txBody>
          <a:bodyPr/>
          <a:lstStyle/>
          <a:p>
            <a:pPr eaLnBrk="1" hangingPunct="1"/>
            <a:r>
              <a:rPr lang="en-US" altLang="en-US" dirty="0"/>
              <a:t>Question 25</a:t>
            </a:r>
          </a:p>
        </p:txBody>
      </p:sp>
      <p:sp>
        <p:nvSpPr>
          <p:cNvPr id="19459" name="Rectangle 6">
            <a:extLst>
              <a:ext uri="{FF2B5EF4-FFF2-40B4-BE49-F238E27FC236}">
                <a16:creationId xmlns:a16="http://schemas.microsoft.com/office/drawing/2014/main" id="{34989F31-DED3-472D-88D1-2F3E1869D365}"/>
              </a:ext>
            </a:extLst>
          </p:cNvPr>
          <p:cNvSpPr>
            <a:spLocks noGrp="1" noChangeArrowheads="1"/>
          </p:cNvSpPr>
          <p:nvPr>
            <p:ph type="body" idx="1"/>
          </p:nvPr>
        </p:nvSpPr>
        <p:spPr>
          <a:xfrm>
            <a:off x="914400" y="1600200"/>
            <a:ext cx="7924800" cy="4114800"/>
          </a:xfrm>
        </p:spPr>
        <p:txBody>
          <a:bodyPr/>
          <a:lstStyle/>
          <a:p>
            <a:pPr>
              <a:buFont typeface="Wingdings" panose="05000000000000000000" pitchFamily="2" charset="2"/>
              <a:buNone/>
              <a:defRPr/>
            </a:pPr>
            <a:r>
              <a:rPr lang="en-US" sz="2400" dirty="0"/>
              <a:t>	Which of the following would NOT be a good method for sorting out the evolutionary relationships between a parrot, gorilla, hippopotamus, starfish, and catfish?</a:t>
            </a:r>
          </a:p>
          <a:p>
            <a:pPr marL="1368425" lvl="2" indent="-514350">
              <a:buFont typeface="+mj-lt"/>
              <a:buAutoNum type="alphaLcPeriod"/>
              <a:defRPr/>
            </a:pPr>
            <a:r>
              <a:rPr lang="en-US" dirty="0"/>
              <a:t>Comparing the skeletal anatomy</a:t>
            </a:r>
          </a:p>
          <a:p>
            <a:pPr marL="1368425" lvl="2" indent="-514350">
              <a:buFont typeface="+mj-lt"/>
              <a:buAutoNum type="alphaLcPeriod"/>
              <a:defRPr/>
            </a:pPr>
            <a:r>
              <a:rPr lang="en-US" dirty="0"/>
              <a:t>Examining the habitat in which these organism live</a:t>
            </a:r>
          </a:p>
          <a:p>
            <a:pPr marL="1368425" lvl="2" indent="-514350">
              <a:buFont typeface="+mj-lt"/>
              <a:buAutoNum type="alphaLcPeriod"/>
              <a:defRPr/>
            </a:pPr>
            <a:r>
              <a:rPr lang="en-US" dirty="0"/>
              <a:t>Looking at embryos for common developmental patterns</a:t>
            </a:r>
          </a:p>
          <a:p>
            <a:pPr marL="1368425" lvl="2" indent="-514350">
              <a:buFont typeface="+mj-lt"/>
              <a:buAutoNum type="alphaLcPeriod"/>
              <a:defRPr/>
            </a:pPr>
            <a:r>
              <a:rPr lang="en-US" dirty="0"/>
              <a:t>Comparing the nucleotide sequence divergence of selected genes</a:t>
            </a:r>
          </a:p>
          <a:p>
            <a:pPr marL="1368425" lvl="2" indent="-514350">
              <a:buFont typeface="+mj-lt"/>
              <a:buAutoNum type="alphaLcPeriod"/>
              <a:defRPr/>
            </a:pPr>
            <a:r>
              <a:rPr lang="en-US" dirty="0">
                <a:ea typeface="+mn-ea"/>
                <a:cs typeface="+mn-cs"/>
              </a:rPr>
              <a:t>All of the above would provide useful information</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78703A41-6E82-4C64-9974-236A3DA9F84A}"/>
              </a:ext>
            </a:extLst>
          </p:cNvPr>
          <p:cNvSpPr>
            <a:spLocks noGrp="1" noChangeArrowheads="1"/>
          </p:cNvSpPr>
          <p:nvPr>
            <p:ph type="title"/>
          </p:nvPr>
        </p:nvSpPr>
        <p:spPr/>
        <p:txBody>
          <a:bodyPr/>
          <a:lstStyle/>
          <a:p>
            <a:pPr eaLnBrk="1" hangingPunct="1"/>
            <a:r>
              <a:rPr lang="en-US" altLang="en-US" dirty="0"/>
              <a:t>Question 26</a:t>
            </a:r>
          </a:p>
        </p:txBody>
      </p:sp>
      <p:sp>
        <p:nvSpPr>
          <p:cNvPr id="19459" name="Rectangle 6">
            <a:extLst>
              <a:ext uri="{FF2B5EF4-FFF2-40B4-BE49-F238E27FC236}">
                <a16:creationId xmlns:a16="http://schemas.microsoft.com/office/drawing/2014/main" id="{58DCE63C-D44D-4EFF-AE19-68AA866131FB}"/>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defRPr/>
            </a:pPr>
            <a:r>
              <a:rPr lang="en-US" sz="2400" dirty="0"/>
              <a:t>	Which habitat should have the highest number of endemic species</a:t>
            </a:r>
          </a:p>
          <a:p>
            <a:pPr marL="1368425" lvl="2" indent="-514350">
              <a:buFont typeface="+mj-lt"/>
              <a:buAutoNum type="alphaLcPeriod"/>
              <a:defRPr/>
            </a:pPr>
            <a:r>
              <a:rPr lang="en-US" dirty="0"/>
              <a:t>The grasslands of the central United States</a:t>
            </a:r>
          </a:p>
          <a:p>
            <a:pPr marL="1368425" lvl="2" indent="-514350">
              <a:buFont typeface="+mj-lt"/>
              <a:buAutoNum type="alphaLcPeriod"/>
              <a:defRPr/>
            </a:pPr>
            <a:r>
              <a:rPr lang="en-US" dirty="0"/>
              <a:t>The Hawaiian islands</a:t>
            </a:r>
          </a:p>
          <a:p>
            <a:pPr marL="1368425" lvl="2" indent="-514350">
              <a:buFont typeface="+mj-lt"/>
              <a:buAutoNum type="alphaLcPeriod"/>
              <a:defRPr/>
            </a:pPr>
            <a:r>
              <a:rPr lang="en-US" dirty="0"/>
              <a:t>The Sahara desert</a:t>
            </a:r>
          </a:p>
          <a:p>
            <a:pPr marL="1368425" lvl="2" indent="-514350">
              <a:buFont typeface="+mj-lt"/>
              <a:buAutoNum type="alphaLcPeriod"/>
              <a:defRPr/>
            </a:pPr>
            <a:r>
              <a:rPr lang="en-US" dirty="0"/>
              <a:t>The Amazon rainforest basin</a:t>
            </a:r>
          </a:p>
          <a:p>
            <a:pPr marL="1368425" lvl="2" indent="-514350">
              <a:buFont typeface="+mj-lt"/>
              <a:buAutoNum type="alphaLcPeriod"/>
              <a:defRPr/>
            </a:pPr>
            <a:r>
              <a:rPr lang="en-US" dirty="0">
                <a:ea typeface="+mn-ea"/>
                <a:cs typeface="+mn-cs"/>
              </a:rPr>
              <a:t>The Mississippi river</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57A4CED-15FE-4BDF-9C51-A670DF4556A1}"/>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28A46F39-3BC4-4CEB-B267-673F71407952}"/>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E9913B6C-1FF3-49E4-985D-49F0E88611E5}"/>
              </a:ext>
            </a:extLst>
          </p:cNvPr>
          <p:cNvSpPr>
            <a:spLocks noChangeArrowheads="1"/>
          </p:cNvSpPr>
          <p:nvPr/>
        </p:nvSpPr>
        <p:spPr bwMode="auto">
          <a:xfrm>
            <a:off x="3962400" y="1981200"/>
            <a:ext cx="45720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marL="0" indent="0"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8F5F26A-7530-426A-90A7-57426D527475}"/>
              </a:ext>
            </a:extLst>
          </p:cNvPr>
          <p:cNvSpPr>
            <a:spLocks noGrp="1" noChangeArrowheads="1"/>
          </p:cNvSpPr>
          <p:nvPr>
            <p:ph type="title"/>
          </p:nvPr>
        </p:nvSpPr>
        <p:spPr/>
        <p:txBody>
          <a:bodyPr/>
          <a:lstStyle/>
          <a:p>
            <a:pPr eaLnBrk="1" hangingPunct="1"/>
            <a:r>
              <a:rPr lang="en-US" altLang="en-US"/>
              <a:t>Question 1</a:t>
            </a:r>
          </a:p>
        </p:txBody>
      </p:sp>
      <p:sp>
        <p:nvSpPr>
          <p:cNvPr id="9219" name="Rectangle 8">
            <a:extLst>
              <a:ext uri="{FF2B5EF4-FFF2-40B4-BE49-F238E27FC236}">
                <a16:creationId xmlns:a16="http://schemas.microsoft.com/office/drawing/2014/main" id="{311C7F84-EAFA-4AF6-AFA8-ECDD3468736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is </a:t>
            </a:r>
            <a:r>
              <a:rPr lang="en-US" altLang="en-US" sz="2400" b="1" u="sng"/>
              <a:t>NOT</a:t>
            </a:r>
            <a:r>
              <a:rPr lang="en-US" altLang="en-US" sz="2400"/>
              <a:t> an example of a fossil?</a:t>
            </a:r>
          </a:p>
          <a:p>
            <a:pPr marL="1368425" lvl="2" indent="-514350">
              <a:buFont typeface="Arial" panose="020B0604020202020204" pitchFamily="34" charset="0"/>
              <a:buAutoNum type="alphaLcPeriod"/>
            </a:pPr>
            <a:r>
              <a:rPr lang="en-US" altLang="en-US"/>
              <a:t>A bone</a:t>
            </a:r>
          </a:p>
          <a:p>
            <a:pPr marL="1368425" lvl="2" indent="-514350">
              <a:buFont typeface="Arial" panose="020B0604020202020204" pitchFamily="34" charset="0"/>
              <a:buAutoNum type="alphaLcPeriod"/>
            </a:pPr>
            <a:r>
              <a:rPr lang="en-US" altLang="en-US"/>
              <a:t>A footprint</a:t>
            </a:r>
          </a:p>
          <a:p>
            <a:pPr marL="1368425" lvl="2" indent="-514350">
              <a:buFont typeface="Arial" panose="020B0604020202020204" pitchFamily="34" charset="0"/>
              <a:buAutoNum type="alphaLcPeriod"/>
            </a:pPr>
            <a:r>
              <a:rPr lang="en-US" altLang="en-US"/>
              <a:t>A shell</a:t>
            </a:r>
          </a:p>
          <a:p>
            <a:pPr marL="1368425" lvl="2" indent="-514350">
              <a:buFont typeface="Arial" panose="020B0604020202020204" pitchFamily="34" charset="0"/>
              <a:buAutoNum type="alphaLcPeriod"/>
            </a:pPr>
            <a:r>
              <a:rPr lang="en-US" altLang="en-US"/>
              <a:t>A feather impression</a:t>
            </a:r>
          </a:p>
          <a:p>
            <a:pPr marL="1368425" lvl="2" indent="-514350">
              <a:buFont typeface="Arial" panose="020B0604020202020204" pitchFamily="34" charset="0"/>
              <a:buAutoNum type="alphaLcPeriod"/>
            </a:pPr>
            <a:r>
              <a:rPr lang="en-US" altLang="en-US"/>
              <a:t>All could be fossils</a:t>
            </a:r>
          </a:p>
          <a:p>
            <a:pPr eaLnBrk="1" hangingPunct="1">
              <a:buFont typeface="Wingdings" panose="05000000000000000000" pitchFamily="2" charset="2"/>
              <a:buNone/>
            </a:pPr>
            <a:endParaRPr lang="en-US"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646763F-83B0-410E-88FF-BEA1A1F75737}"/>
              </a:ext>
            </a:extLst>
          </p:cNvPr>
          <p:cNvSpPr>
            <a:spLocks noGrp="1" noChangeArrowheads="1"/>
          </p:cNvSpPr>
          <p:nvPr>
            <p:ph type="title"/>
          </p:nvPr>
        </p:nvSpPr>
        <p:spPr/>
        <p:txBody>
          <a:bodyPr/>
          <a:lstStyle/>
          <a:p>
            <a:pPr eaLnBrk="1" hangingPunct="1"/>
            <a:r>
              <a:rPr lang="en-US" altLang="en-US"/>
              <a:t>Question 2</a:t>
            </a:r>
          </a:p>
        </p:txBody>
      </p:sp>
      <p:sp>
        <p:nvSpPr>
          <p:cNvPr id="11267" name="Rectangle 6">
            <a:extLst>
              <a:ext uri="{FF2B5EF4-FFF2-40B4-BE49-F238E27FC236}">
                <a16:creationId xmlns:a16="http://schemas.microsoft.com/office/drawing/2014/main" id="{D4B162D8-0F6A-4FDE-837E-3739BBB65AD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Radiometric (measuring the rates of decay of certain radioactive isotopes) dating of the surrounding rock is the only way to obtain an absolute date for a fossil.</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F1DBD213-7B5B-4161-AB77-7F1C97B10FD8}"/>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C3831162-22E4-4E8A-ACFC-87B49007885C}"/>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is </a:t>
            </a:r>
            <a:r>
              <a:rPr lang="en-US" sz="2400" i="1" dirty="0"/>
              <a:t>Archaeopteryx </a:t>
            </a:r>
            <a:r>
              <a:rPr lang="en-US" sz="2400" i="1" dirty="0" err="1"/>
              <a:t>lithographica</a:t>
            </a:r>
            <a:r>
              <a:rPr lang="en-US" sz="2400" dirty="0"/>
              <a:t>?</a:t>
            </a:r>
          </a:p>
          <a:p>
            <a:pPr marL="1368425" lvl="2" indent="-514350">
              <a:buFont typeface="+mj-lt"/>
              <a:buAutoNum type="alphaLcPeriod"/>
              <a:defRPr/>
            </a:pPr>
            <a:r>
              <a:rPr lang="en-US" dirty="0"/>
              <a:t>The largest species of finch found on the Galapagos Islands</a:t>
            </a:r>
          </a:p>
          <a:p>
            <a:pPr marL="1368425" lvl="2" indent="-514350">
              <a:buFont typeface="+mj-lt"/>
              <a:buAutoNum type="alphaLcPeriod"/>
              <a:defRPr/>
            </a:pPr>
            <a:r>
              <a:rPr lang="en-US" dirty="0"/>
              <a:t>A peppered moth from England</a:t>
            </a:r>
          </a:p>
          <a:p>
            <a:pPr marL="1368425" lvl="2" indent="-514350">
              <a:buFont typeface="+mj-lt"/>
              <a:buAutoNum type="alphaLcPeriod"/>
              <a:defRPr/>
            </a:pPr>
            <a:r>
              <a:rPr lang="en-US" dirty="0"/>
              <a:t>A transitional fossil between reptiles and birds</a:t>
            </a:r>
          </a:p>
          <a:p>
            <a:pPr marL="1368425" lvl="2" indent="-514350">
              <a:buFont typeface="+mj-lt"/>
              <a:buAutoNum type="alphaLcPeriod"/>
              <a:defRPr/>
            </a:pPr>
            <a:r>
              <a:rPr lang="en-US" dirty="0"/>
              <a:t>A very expensive kind of cheese</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A737F90-1E1F-4993-A97A-466449CF0EAF}"/>
              </a:ext>
            </a:extLst>
          </p:cNvPr>
          <p:cNvSpPr>
            <a:spLocks noGrp="1" noChangeArrowheads="1"/>
          </p:cNvSpPr>
          <p:nvPr>
            <p:ph type="title"/>
          </p:nvPr>
        </p:nvSpPr>
        <p:spPr/>
        <p:txBody>
          <a:bodyPr/>
          <a:lstStyle/>
          <a:p>
            <a:pPr eaLnBrk="1" hangingPunct="1"/>
            <a:r>
              <a:rPr lang="en-US" altLang="en-US"/>
              <a:t>Question 4</a:t>
            </a:r>
          </a:p>
        </p:txBody>
      </p:sp>
      <p:sp>
        <p:nvSpPr>
          <p:cNvPr id="15363" name="Rectangle 6">
            <a:extLst>
              <a:ext uri="{FF2B5EF4-FFF2-40B4-BE49-F238E27FC236}">
                <a16:creationId xmlns:a16="http://schemas.microsoft.com/office/drawing/2014/main" id="{D02079C3-C716-4D5C-8685-00DBB3BC2EC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differences between </a:t>
            </a:r>
            <a:r>
              <a:rPr lang="en-US" altLang="en-US" sz="2400" i="1"/>
              <a:t>Hyracotherium</a:t>
            </a:r>
            <a:r>
              <a:rPr lang="en-US" altLang="en-US" sz="2400"/>
              <a:t> and </a:t>
            </a:r>
            <a:r>
              <a:rPr lang="en-US" altLang="en-US" sz="2400" i="1"/>
              <a:t>Equus </a:t>
            </a:r>
            <a:r>
              <a:rPr lang="en-US" altLang="en-US" sz="2400"/>
              <a:t>is correct?</a:t>
            </a:r>
          </a:p>
          <a:p>
            <a:pPr marL="1368425" lvl="2" indent="-514350">
              <a:buFont typeface="Arial" panose="020B0604020202020204" pitchFamily="34" charset="0"/>
              <a:buAutoNum type="alphaLcPeriod"/>
            </a:pPr>
            <a:r>
              <a:rPr lang="en-US" altLang="en-US" i="1"/>
              <a:t>Hyracotherium</a:t>
            </a:r>
            <a:r>
              <a:rPr lang="en-US" altLang="en-US"/>
              <a:t> was much larger</a:t>
            </a:r>
          </a:p>
          <a:p>
            <a:pPr marL="1368425" lvl="2" indent="-514350">
              <a:buFont typeface="Arial" panose="020B0604020202020204" pitchFamily="34" charset="0"/>
              <a:buAutoNum type="alphaLcPeriod"/>
            </a:pPr>
            <a:r>
              <a:rPr lang="en-US" altLang="en-US" i="1"/>
              <a:t>Equus</a:t>
            </a:r>
            <a:r>
              <a:rPr lang="en-US" altLang="en-US"/>
              <a:t> is extinct</a:t>
            </a:r>
          </a:p>
          <a:p>
            <a:pPr marL="1368425" lvl="2" indent="-514350">
              <a:buFont typeface="Arial" panose="020B0604020202020204" pitchFamily="34" charset="0"/>
              <a:buAutoNum type="alphaLcPeriod"/>
            </a:pPr>
            <a:r>
              <a:rPr lang="en-US" altLang="en-US" i="1"/>
              <a:t>Hyracotherium</a:t>
            </a:r>
            <a:r>
              <a:rPr lang="en-US" altLang="en-US"/>
              <a:t> had simple teeth used for browsing on leaves</a:t>
            </a:r>
          </a:p>
          <a:p>
            <a:pPr marL="1368425" lvl="2" indent="-514350">
              <a:buFont typeface="Arial" panose="020B0604020202020204" pitchFamily="34" charset="0"/>
              <a:buAutoNum type="alphaLcPeriod"/>
            </a:pPr>
            <a:r>
              <a:rPr lang="en-US" altLang="en-US" i="1"/>
              <a:t>Equus</a:t>
            </a:r>
            <a:r>
              <a:rPr lang="en-US" altLang="en-US"/>
              <a:t> has 4 toes instead of one hoof</a:t>
            </a:r>
          </a:p>
          <a:p>
            <a:pPr marL="1368425" lvl="2" indent="-514350">
              <a:buFont typeface="Arial" panose="020B0604020202020204" pitchFamily="34" charset="0"/>
              <a:buAutoNum type="alphaLcPeriod"/>
            </a:pPr>
            <a:r>
              <a:rPr lang="en-US" altLang="en-US"/>
              <a:t>All are correct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C59F19F1-F48E-4FC7-B112-3C762F9BB69F}"/>
              </a:ext>
            </a:extLst>
          </p:cNvPr>
          <p:cNvSpPr>
            <a:spLocks noGrp="1" noChangeArrowheads="1"/>
          </p:cNvSpPr>
          <p:nvPr>
            <p:ph type="title"/>
          </p:nvPr>
        </p:nvSpPr>
        <p:spPr/>
        <p:txBody>
          <a:bodyPr/>
          <a:lstStyle/>
          <a:p>
            <a:pPr eaLnBrk="1" hangingPunct="1"/>
            <a:r>
              <a:rPr lang="en-US" altLang="en-US"/>
              <a:t>Question 5</a:t>
            </a:r>
          </a:p>
        </p:txBody>
      </p:sp>
      <p:sp>
        <p:nvSpPr>
          <p:cNvPr id="17411" name="Rectangle 6">
            <a:extLst>
              <a:ext uri="{FF2B5EF4-FFF2-40B4-BE49-F238E27FC236}">
                <a16:creationId xmlns:a16="http://schemas.microsoft.com/office/drawing/2014/main" id="{E8717FC0-6CCF-445A-94F9-26D695FAD8E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main differences between the finches on Galapagos are the beak size and shape. Competition for food resources is what drove natural selection to favor different beak shapes.</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F08C45B7-1842-4548-9C8B-1BBC655A81F6}"/>
              </a:ext>
            </a:extLst>
          </p:cNvPr>
          <p:cNvSpPr>
            <a:spLocks noGrp="1" noChangeArrowheads="1"/>
          </p:cNvSpPr>
          <p:nvPr>
            <p:ph type="title"/>
          </p:nvPr>
        </p:nvSpPr>
        <p:spPr/>
        <p:txBody>
          <a:bodyPr/>
          <a:lstStyle/>
          <a:p>
            <a:pPr eaLnBrk="1" hangingPunct="1"/>
            <a:r>
              <a:rPr lang="en-US" altLang="en-US"/>
              <a:t>Question 6</a:t>
            </a:r>
          </a:p>
        </p:txBody>
      </p:sp>
      <p:sp>
        <p:nvSpPr>
          <p:cNvPr id="19459" name="Rectangle 6">
            <a:extLst>
              <a:ext uri="{FF2B5EF4-FFF2-40B4-BE49-F238E27FC236}">
                <a16:creationId xmlns:a16="http://schemas.microsoft.com/office/drawing/2014/main" id="{78B3EF94-508F-4DE6-9B70-219D85F424A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Vestigial structures are – </a:t>
            </a:r>
          </a:p>
          <a:p>
            <a:pPr marL="1368425" lvl="2" indent="-514350">
              <a:buFont typeface="Arial" panose="020B0604020202020204" pitchFamily="34" charset="0"/>
              <a:buAutoNum type="alphaLcPeriod"/>
            </a:pPr>
            <a:r>
              <a:rPr lang="en-US" altLang="en-US"/>
              <a:t>Structures found in different species that have similar functions</a:t>
            </a:r>
          </a:p>
          <a:p>
            <a:pPr marL="1368425" lvl="2" indent="-514350">
              <a:buFont typeface="Arial" panose="020B0604020202020204" pitchFamily="34" charset="0"/>
              <a:buAutoNum type="alphaLcPeriod"/>
            </a:pPr>
            <a:r>
              <a:rPr lang="en-US" altLang="en-US"/>
              <a:t>Structure with different appearances and functions but have a common ancestor</a:t>
            </a:r>
          </a:p>
          <a:p>
            <a:pPr marL="1368425" lvl="2" indent="-514350">
              <a:buFont typeface="Arial" panose="020B0604020202020204" pitchFamily="34" charset="0"/>
              <a:buAutoNum type="alphaLcPeriod"/>
            </a:pPr>
            <a:r>
              <a:rPr lang="en-US" altLang="en-US"/>
              <a:t>Examples of convergent evolution</a:t>
            </a:r>
          </a:p>
          <a:p>
            <a:pPr marL="1368425" lvl="2" indent="-514350">
              <a:buFont typeface="Arial" panose="020B0604020202020204" pitchFamily="34" charset="0"/>
              <a:buAutoNum type="alphaLcPeriod"/>
            </a:pPr>
            <a:r>
              <a:rPr lang="en-US" altLang="en-US"/>
              <a:t>Non-functional structures left over from an organism’s evolutionary past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19A8145-7D74-408E-B57D-5B5AB66DF605}"/>
              </a:ext>
            </a:extLst>
          </p:cNvPr>
          <p:cNvSpPr>
            <a:spLocks noGrp="1" noChangeArrowheads="1"/>
          </p:cNvSpPr>
          <p:nvPr>
            <p:ph type="title"/>
          </p:nvPr>
        </p:nvSpPr>
        <p:spPr/>
        <p:txBody>
          <a:bodyPr/>
          <a:lstStyle/>
          <a:p>
            <a:pPr eaLnBrk="1" hangingPunct="1"/>
            <a:r>
              <a:rPr lang="en-US" altLang="en-US"/>
              <a:t>Question 7</a:t>
            </a:r>
          </a:p>
        </p:txBody>
      </p:sp>
      <p:sp>
        <p:nvSpPr>
          <p:cNvPr id="21507" name="Rectangle 6">
            <a:extLst>
              <a:ext uri="{FF2B5EF4-FFF2-40B4-BE49-F238E27FC236}">
                <a16:creationId xmlns:a16="http://schemas.microsoft.com/office/drawing/2014/main" id="{1976E4A6-7742-4F9F-9615-497C9AAEA30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Similar habitats often place similar selection pressures on different species. This often leads to unrelated species having features in common. What is this an example of?</a:t>
            </a:r>
          </a:p>
          <a:p>
            <a:pPr marL="1368425" lvl="2" indent="-514350">
              <a:buFont typeface="Arial" panose="020B0604020202020204" pitchFamily="34" charset="0"/>
              <a:buAutoNum type="alphaLcPeriod"/>
            </a:pPr>
            <a:r>
              <a:rPr lang="en-US" altLang="en-US"/>
              <a:t>Vestigial structures</a:t>
            </a:r>
          </a:p>
          <a:p>
            <a:pPr marL="1368425" lvl="2" indent="-514350">
              <a:buFont typeface="Arial" panose="020B0604020202020204" pitchFamily="34" charset="0"/>
              <a:buAutoNum type="alphaLcPeriod"/>
            </a:pPr>
            <a:r>
              <a:rPr lang="en-US" altLang="en-US"/>
              <a:t>Convergent evolution</a:t>
            </a:r>
          </a:p>
          <a:p>
            <a:pPr marL="1368425" lvl="2" indent="-514350">
              <a:buFont typeface="Arial" panose="020B0604020202020204" pitchFamily="34" charset="0"/>
              <a:buAutoNum type="alphaLcPeriod"/>
            </a:pPr>
            <a:r>
              <a:rPr lang="en-US" altLang="en-US"/>
              <a:t>Homologous traits</a:t>
            </a:r>
          </a:p>
          <a:p>
            <a:pPr marL="1368425" lvl="2" indent="-514350">
              <a:buFont typeface="Arial" panose="020B0604020202020204" pitchFamily="34" charset="0"/>
              <a:buAutoNum type="alphaLcPeriod"/>
            </a:pPr>
            <a:r>
              <a:rPr lang="en-US" altLang="en-US"/>
              <a:t>Artificial selection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7.0&quot;&gt;&lt;object type=&quot;1&quot; unique_id=&quot;10001&quot;&gt;&lt;object type=&quot;2&quot; unique_id=&quot;10837&quot;&gt;&lt;object type=&quot;3&quot; unique_id=&quot;10838&quot;&gt;&lt;property id=&quot;20148&quot; value=&quot;5&quot;/&gt;&lt;property id=&quot;20300&quot; value=&quot;Slide 1 - &amp;quot;Biology, Raven et al. &amp;#x0D;&amp;#x0A;9th Edition&amp;quot;&quot;/&gt;&lt;property id=&quot;20307&quot; value=&quot;317&quot;/&gt;&lt;/object&gt;&lt;object type=&quot;3&quot; unique_id=&quot;10839&quot;&gt;&lt;property id=&quot;20148&quot; value=&quot;5&quot;/&gt;&lt;property id=&quot;20300&quot; value=&quot;Slide 2 - &amp;quot;Assessment&amp;quot;&quot;/&gt;&lt;property id=&quot;20307&quot; value=&quot;329&quot;/&gt;&lt;/object&gt;&lt;object type=&quot;3&quot; unique_id=&quot;10840&quot;&gt;&lt;property id=&quot;20148&quot; value=&quot;5&quot;/&gt;&lt;property id=&quot;20300&quot; value=&quot;Slide 3 - &amp;quot;Question 1&amp;quot;&quot;/&gt;&lt;property id=&quot;20307&quot; value=&quot;297&quot;/&gt;&lt;/object&gt;&lt;object type=&quot;3&quot; unique_id=&quot;10841&quot;&gt;&lt;property id=&quot;20148&quot; value=&quot;5&quot;/&gt;&lt;property id=&quot;20300&quot; value=&quot;Slide 4 - &amp;quot;Question 2&amp;quot;&quot;/&gt;&lt;property id=&quot;20307&quot; value=&quot;298&quot;/&gt;&lt;/object&gt;&lt;object type=&quot;3&quot; unique_id=&quot;10842&quot;&gt;&lt;property id=&quot;20148&quot; value=&quot;5&quot;/&gt;&lt;property id=&quot;20300&quot; value=&quot;Slide 5 - &amp;quot;Question 3&amp;quot;&quot;/&gt;&lt;property id=&quot;20307&quot; value=&quot;299&quot;/&gt;&lt;/object&gt;&lt;object type=&quot;3&quot; unique_id=&quot;10843&quot;&gt;&lt;property id=&quot;20148&quot; value=&quot;5&quot;/&gt;&lt;property id=&quot;20300&quot; value=&quot;Slide 6 - &amp;quot;Question 4&amp;quot;&quot;/&gt;&lt;property id=&quot;20307&quot; value=&quot;332&quot;/&gt;&lt;/object&gt;&lt;object type=&quot;3&quot; unique_id=&quot;10844&quot;&gt;&lt;property id=&quot;20148&quot; value=&quot;5&quot;/&gt;&lt;property id=&quot;20300&quot; value=&quot;Slide 7 - &amp;quot;Question 5&amp;quot;&quot;/&gt;&lt;property id=&quot;20307&quot; value=&quot;301&quot;/&gt;&lt;/object&gt;&lt;object type=&quot;3&quot; unique_id=&quot;10845&quot;&gt;&lt;property id=&quot;20148&quot; value=&quot;5&quot;/&gt;&lt;property id=&quot;20300&quot; value=&quot;Slide 8 - &amp;quot;Question 6&amp;quot;&quot;/&gt;&lt;property id=&quot;20307&quot; value=&quot;323&quot;/&gt;&lt;/object&gt;&lt;object type=&quot;3&quot; unique_id=&quot;10846&quot;&gt;&lt;property id=&quot;20148&quot; value=&quot;5&quot;/&gt;&lt;property id=&quot;20300&quot; value=&quot;Slide 9 - &amp;quot;Question 7&amp;quot;&quot;/&gt;&lt;property id=&quot;20307&quot; value=&quot;304&quot;/&gt;&lt;/object&gt;&lt;object type=&quot;3&quot; unique_id=&quot;10847&quot;&gt;&lt;property id=&quot;20148&quot; value=&quot;5&quot;/&gt;&lt;property id=&quot;20300&quot; value=&quot;Slide 10 - &amp;quot;Question 8&amp;quot;&quot;/&gt;&lt;property id=&quot;20307&quot; value=&quot;324&quot;/&gt;&lt;/object&gt;&lt;object type=&quot;3&quot; unique_id=&quot;10848&quot;&gt;&lt;property id=&quot;20148&quot; value=&quot;5&quot;/&gt;&lt;property id=&quot;20300&quot; value=&quot;Slide 11 - &amp;quot;Question 9&amp;quot;&quot;/&gt;&lt;property id=&quot;20307&quot; value=&quot;326&quot;/&gt;&lt;/object&gt;&lt;object type=&quot;3&quot; unique_id=&quot;10849&quot;&gt;&lt;property id=&quot;20148&quot; value=&quot;5&quot;/&gt;&lt;property id=&quot;20300&quot; value=&quot;Slide 12 - &amp;quot;Question 10&amp;quot;&quot;/&gt;&lt;property id=&quot;20307&quot; value=&quot;325&quot;/&gt;&lt;/object&gt;&lt;object type=&quot;3&quot; unique_id=&quot;10850&quot;&gt;&lt;property id=&quot;20148&quot; value=&quot;5&quot;/&gt;&lt;property id=&quot;20300&quot; value=&quot;Slide 13 - &amp;quot;Question 11&amp;quot;&quot;/&gt;&lt;property id=&quot;20307&quot; value=&quot;307&quot;/&gt;&lt;/object&gt;&lt;object type=&quot;3&quot; unique_id=&quot;10851&quot;&gt;&lt;property id=&quot;20148&quot; value=&quot;5&quot;/&gt;&lt;property id=&quot;20300&quot; value=&quot;Slide 14 - &amp;quot;Question 12&amp;quot;&quot;/&gt;&lt;property id=&quot;20307&quot; value=&quot;308&quot;/&gt;&lt;/object&gt;&lt;object type=&quot;3&quot; unique_id=&quot;10852&quot;&gt;&lt;property id=&quot;20148&quot; value=&quot;5&quot;/&gt;&lt;property id=&quot;20300&quot; value=&quot;Slide 15 - &amp;quot;Question 13&amp;quot;&quot;/&gt;&lt;property id=&quot;20307&quot; value=&quot;309&quot;/&gt;&lt;/object&gt;&lt;object type=&quot;3&quot; unique_id=&quot;10853&quot;&gt;&lt;property id=&quot;20148&quot; value=&quot;5&quot;/&gt;&lt;property id=&quot;20300&quot; value=&quot;Slide 16 - &amp;quot;Question 14&amp;quot;&quot;/&gt;&lt;property id=&quot;20307&quot; value=&quot;310&quot;/&gt;&lt;/object&gt;&lt;object type=&quot;3&quot; unique_id=&quot;10854&quot;&gt;&lt;property id=&quot;20148&quot; value=&quot;5&quot;/&gt;&lt;property id=&quot;20300&quot; value=&quot;Slide 17 - &amp;quot;Question 15&amp;quot;&quot;/&gt;&lt;property id=&quot;20307&quot; value=&quot;311&quot;/&gt;&lt;/object&gt;&lt;object type=&quot;3&quot; unique_id=&quot;10855&quot;&gt;&lt;property id=&quot;20148&quot; value=&quot;5&quot;/&gt;&lt;property id=&quot;20300&quot; value=&quot;Slide 18 - &amp;quot;Answer Key – Chapter 21&amp;quot;&quot;/&gt;&lt;property id=&quot;20307&quot; value=&quot;273&quot;/&gt;&lt;/object&gt;&lt;/object&gt;&lt;object type=&quot;8&quot; unique_id=&quot;1087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1615</TotalTime>
  <Words>285</Words>
  <Application>Microsoft Office PowerPoint</Application>
  <PresentationFormat>On-screen Show (4:3)</PresentationFormat>
  <Paragraphs>259</Paragraphs>
  <Slides>29</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Symbol</vt:lpstr>
      <vt:lpstr>Tahoma</vt:lpstr>
      <vt:lpstr>Times New Roman</vt:lpstr>
      <vt:lpstr>Wingdings</vt:lpstr>
      <vt:lpstr>ヒラギノ角ゴ Pro W3</vt:lpstr>
      <vt:lpstr>Axis</vt:lpstr>
      <vt:lpstr>1_MHSGITemplate</vt:lpstr>
      <vt:lpstr>Biology</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247</cp:revision>
  <cp:lastPrinted>2013-03-08T15:19:51Z</cp:lastPrinted>
  <dcterms:created xsi:type="dcterms:W3CDTF">2005-04-19T02:46:41Z</dcterms:created>
  <dcterms:modified xsi:type="dcterms:W3CDTF">2019-05-02T17:08:50Z</dcterms:modified>
</cp:coreProperties>
</file>