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4070" r:id="rId2"/>
  </p:sldMasterIdLst>
  <p:notesMasterIdLst>
    <p:notesMasterId r:id="rId29"/>
  </p:notesMasterIdLst>
  <p:sldIdLst>
    <p:sldId id="317" r:id="rId3"/>
    <p:sldId id="329" r:id="rId4"/>
    <p:sldId id="297" r:id="rId5"/>
    <p:sldId id="298" r:id="rId6"/>
    <p:sldId id="299" r:id="rId7"/>
    <p:sldId id="300" r:id="rId8"/>
    <p:sldId id="301" r:id="rId9"/>
    <p:sldId id="323" r:id="rId10"/>
    <p:sldId id="304" r:id="rId11"/>
    <p:sldId id="324" r:id="rId12"/>
    <p:sldId id="326" r:id="rId13"/>
    <p:sldId id="325" r:id="rId14"/>
    <p:sldId id="345" r:id="rId15"/>
    <p:sldId id="346" r:id="rId16"/>
    <p:sldId id="347" r:id="rId17"/>
    <p:sldId id="334" r:id="rId18"/>
    <p:sldId id="335" r:id="rId19"/>
    <p:sldId id="307" r:id="rId20"/>
    <p:sldId id="339" r:id="rId21"/>
    <p:sldId id="340" r:id="rId22"/>
    <p:sldId id="341" r:id="rId23"/>
    <p:sldId id="342" r:id="rId24"/>
    <p:sldId id="308" r:id="rId25"/>
    <p:sldId id="348" r:id="rId26"/>
    <p:sldId id="349" r:id="rId27"/>
    <p:sldId id="273" r:id="rId28"/>
  </p:sldIdLst>
  <p:sldSz cx="9144000" cy="6858000" type="screen4x3"/>
  <p:notesSz cx="6858000" cy="9144000"/>
  <p:custDataLst>
    <p:tags r:id="rId30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313" autoAdjust="0"/>
    <p:restoredTop sz="87324" autoAdjust="0"/>
  </p:normalViewPr>
  <p:slideViewPr>
    <p:cSldViewPr>
      <p:cViewPr varScale="1">
        <p:scale>
          <a:sx n="88" d="100"/>
          <a:sy n="88" d="100"/>
        </p:scale>
        <p:origin x="252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79525A37-0019-4587-8A44-FFD4142D8F7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B25FF16A-EB04-4A31-B53F-768D2BD853A1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9700" name="Rectangle 4">
            <a:extLst>
              <a:ext uri="{FF2B5EF4-FFF2-40B4-BE49-F238E27FC236}">
                <a16:creationId xmlns:a16="http://schemas.microsoft.com/office/drawing/2014/main" id="{74A3B666-E5D4-4ED0-9E5D-2E139F110BB1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55F256CB-72F3-42CC-965E-E0936228551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B5C82AE0-DDF9-426D-9A67-29348E7A691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C9FF278D-BA3A-40F3-A299-07D8DA46879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207C6B4F-E947-4F30-9ADC-79A7598B8BC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>
            <a:extLst>
              <a:ext uri="{FF2B5EF4-FFF2-40B4-BE49-F238E27FC236}">
                <a16:creationId xmlns:a16="http://schemas.microsoft.com/office/drawing/2014/main" id="{1FB75E2C-DFB2-437E-804F-D1E4D9B84C0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7DA5A0F-7877-4FDC-AA69-9FD35ED083CE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30723" name="Rectangle 2">
            <a:extLst>
              <a:ext uri="{FF2B5EF4-FFF2-40B4-BE49-F238E27FC236}">
                <a16:creationId xmlns:a16="http://schemas.microsoft.com/office/drawing/2014/main" id="{58FD93D8-3370-4FA1-BF58-3A4E4A398F8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>
            <a:extLst>
              <a:ext uri="{FF2B5EF4-FFF2-40B4-BE49-F238E27FC236}">
                <a16:creationId xmlns:a16="http://schemas.microsoft.com/office/drawing/2014/main" id="{1892D0C6-BD6C-405E-BBFE-0E4AEECBD5A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>
            <a:extLst>
              <a:ext uri="{FF2B5EF4-FFF2-40B4-BE49-F238E27FC236}">
                <a16:creationId xmlns:a16="http://schemas.microsoft.com/office/drawing/2014/main" id="{6E932E8C-1A39-4BF7-A5D4-774425A5F4D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>
            <a:extLst>
              <a:ext uri="{FF2B5EF4-FFF2-40B4-BE49-F238E27FC236}">
                <a16:creationId xmlns:a16="http://schemas.microsoft.com/office/drawing/2014/main" id="{C24CAF45-FD80-4AEC-A84C-C21586DAD1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9940" name="Slide Number Placeholder 3">
            <a:extLst>
              <a:ext uri="{FF2B5EF4-FFF2-40B4-BE49-F238E27FC236}">
                <a16:creationId xmlns:a16="http://schemas.microsoft.com/office/drawing/2014/main" id="{B1D31E9E-96EB-494A-9629-3738CB98C1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4FE8B7A-92E2-4D7C-A7D2-D238F4827753}" type="slidenum">
              <a:rPr lang="en-US" altLang="en-US" sz="1200"/>
              <a:pPr/>
              <a:t>11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2335D0BE-BFBC-4425-BC75-E90FB5221E1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8CF1B191-03A3-49D9-ACC4-5CE424D0AE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2B5AD81D-3772-408D-9664-E6BD3C5099D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E42C180-D134-4801-B8B2-5BB139942C4D}" type="slidenum">
              <a:rPr lang="en-US" altLang="en-US" sz="1200"/>
              <a:pPr/>
              <a:t>12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>
            <a:extLst>
              <a:ext uri="{FF2B5EF4-FFF2-40B4-BE49-F238E27FC236}">
                <a16:creationId xmlns:a16="http://schemas.microsoft.com/office/drawing/2014/main" id="{15B0D914-2186-4D40-AA2A-8E06ECC6369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>
            <a:extLst>
              <a:ext uri="{FF2B5EF4-FFF2-40B4-BE49-F238E27FC236}">
                <a16:creationId xmlns:a16="http://schemas.microsoft.com/office/drawing/2014/main" id="{F45C043D-3AA3-495E-997B-4E9400223B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41988" name="Slide Number Placeholder 3">
            <a:extLst>
              <a:ext uri="{FF2B5EF4-FFF2-40B4-BE49-F238E27FC236}">
                <a16:creationId xmlns:a16="http://schemas.microsoft.com/office/drawing/2014/main" id="{9CA8C2D0-53DF-4F0D-9E46-47E2E11293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BF86440-3D2B-416A-812A-F66209E0804E}" type="slidenum">
              <a:rPr lang="en-US" altLang="en-US" sz="1200"/>
              <a:pPr/>
              <a:t>13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id="{5BE41066-6219-45A0-93E0-60E6367C9DE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id="{B33FC1EF-99C2-4A62-8230-E8FDFBC3EA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id="{E3CA8814-5D15-4AC0-BF18-3E593C396E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E3D280B-0F1F-4504-91BB-CBACEF7CF9AE}" type="slidenum">
              <a:rPr lang="en-US" altLang="en-US" sz="1200"/>
              <a:pPr/>
              <a:t>14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>
            <a:extLst>
              <a:ext uri="{FF2B5EF4-FFF2-40B4-BE49-F238E27FC236}">
                <a16:creationId xmlns:a16="http://schemas.microsoft.com/office/drawing/2014/main" id="{406E53EC-9804-439C-80BE-A6063BC06F4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>
            <a:extLst>
              <a:ext uri="{FF2B5EF4-FFF2-40B4-BE49-F238E27FC236}">
                <a16:creationId xmlns:a16="http://schemas.microsoft.com/office/drawing/2014/main" id="{2C313B00-8A69-48FC-9764-FFF81B265F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44036" name="Slide Number Placeholder 3">
            <a:extLst>
              <a:ext uri="{FF2B5EF4-FFF2-40B4-BE49-F238E27FC236}">
                <a16:creationId xmlns:a16="http://schemas.microsoft.com/office/drawing/2014/main" id="{36DDB688-3C11-4F5C-8BDC-E115E4BFB4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0A9CF5A-88F6-412D-9392-779F4018ACFF}" type="slidenum">
              <a:rPr lang="en-US" altLang="en-US" sz="1200"/>
              <a:pPr/>
              <a:t>15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>
            <a:extLst>
              <a:ext uri="{FF2B5EF4-FFF2-40B4-BE49-F238E27FC236}">
                <a16:creationId xmlns:a16="http://schemas.microsoft.com/office/drawing/2014/main" id="{1F35611D-50A8-4C34-9B36-FD4F6AD01BE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>
            <a:extLst>
              <a:ext uri="{FF2B5EF4-FFF2-40B4-BE49-F238E27FC236}">
                <a16:creationId xmlns:a16="http://schemas.microsoft.com/office/drawing/2014/main" id="{7DBD914E-5EAF-493C-AF9A-C2AA85DEA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45060" name="Slide Number Placeholder 3">
            <a:extLst>
              <a:ext uri="{FF2B5EF4-FFF2-40B4-BE49-F238E27FC236}">
                <a16:creationId xmlns:a16="http://schemas.microsoft.com/office/drawing/2014/main" id="{FBA014AC-4B01-46F5-904D-45727F5FDC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9D01BE3-E67F-4C1C-A87A-6A5BEAF79ED0}" type="slidenum">
              <a:rPr lang="en-US" altLang="en-US" sz="1200"/>
              <a:pPr/>
              <a:t>16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>
            <a:extLst>
              <a:ext uri="{FF2B5EF4-FFF2-40B4-BE49-F238E27FC236}">
                <a16:creationId xmlns:a16="http://schemas.microsoft.com/office/drawing/2014/main" id="{BF7F1211-7006-472C-80DB-20F624CECF0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>
            <a:extLst>
              <a:ext uri="{FF2B5EF4-FFF2-40B4-BE49-F238E27FC236}">
                <a16:creationId xmlns:a16="http://schemas.microsoft.com/office/drawing/2014/main" id="{41CF7122-EF73-4509-B61A-A353A2366E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Application</a:t>
            </a:r>
          </a:p>
        </p:txBody>
      </p:sp>
      <p:sp>
        <p:nvSpPr>
          <p:cNvPr id="46084" name="Slide Number Placeholder 3">
            <a:extLst>
              <a:ext uri="{FF2B5EF4-FFF2-40B4-BE49-F238E27FC236}">
                <a16:creationId xmlns:a16="http://schemas.microsoft.com/office/drawing/2014/main" id="{3A24B337-6A12-465A-B247-24799AF9CB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7AC44E7-1C19-4683-8091-567FED3BAE9B}" type="slidenum">
              <a:rPr lang="en-US" altLang="en-US" sz="1200"/>
              <a:pPr/>
              <a:t>17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>
            <a:extLst>
              <a:ext uri="{FF2B5EF4-FFF2-40B4-BE49-F238E27FC236}">
                <a16:creationId xmlns:a16="http://schemas.microsoft.com/office/drawing/2014/main" id="{8F32189C-E22F-4C0F-981E-09222590B29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>
            <a:extLst>
              <a:ext uri="{FF2B5EF4-FFF2-40B4-BE49-F238E27FC236}">
                <a16:creationId xmlns:a16="http://schemas.microsoft.com/office/drawing/2014/main" id="{B3FB46E4-3DF6-4C0B-8076-06100226CA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7108" name="Slide Number Placeholder 3">
            <a:extLst>
              <a:ext uri="{FF2B5EF4-FFF2-40B4-BE49-F238E27FC236}">
                <a16:creationId xmlns:a16="http://schemas.microsoft.com/office/drawing/2014/main" id="{0D4A75B0-1CC4-4A74-AD95-650E217B7C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67B42BD-9160-4215-9D92-0DAEC76A75D4}" type="slidenum">
              <a:rPr lang="en-US" altLang="en-US" sz="1200"/>
              <a:pPr/>
              <a:t>18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>
            <a:extLst>
              <a:ext uri="{FF2B5EF4-FFF2-40B4-BE49-F238E27FC236}">
                <a16:creationId xmlns:a16="http://schemas.microsoft.com/office/drawing/2014/main" id="{FCE5D954-1C95-4D2A-B27F-281AD0F584A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>
            <a:extLst>
              <a:ext uri="{FF2B5EF4-FFF2-40B4-BE49-F238E27FC236}">
                <a16:creationId xmlns:a16="http://schemas.microsoft.com/office/drawing/2014/main" id="{690F27A3-3DFB-4FE2-A818-435BC2386C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8132" name="Slide Number Placeholder 3">
            <a:extLst>
              <a:ext uri="{FF2B5EF4-FFF2-40B4-BE49-F238E27FC236}">
                <a16:creationId xmlns:a16="http://schemas.microsoft.com/office/drawing/2014/main" id="{548C758F-DDAF-40B1-A562-751F6BFD2E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2CEF2EA-3254-461F-8B1A-6D036F9F2FD2}" type="slidenum">
              <a:rPr lang="en-US" altLang="en-US" sz="1200"/>
              <a:pPr/>
              <a:t>19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>
            <a:extLst>
              <a:ext uri="{FF2B5EF4-FFF2-40B4-BE49-F238E27FC236}">
                <a16:creationId xmlns:a16="http://schemas.microsoft.com/office/drawing/2014/main" id="{B3DEF70D-0187-441B-A917-4E3F07AE7F7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Notes Placeholder 2">
            <a:extLst>
              <a:ext uri="{FF2B5EF4-FFF2-40B4-BE49-F238E27FC236}">
                <a16:creationId xmlns:a16="http://schemas.microsoft.com/office/drawing/2014/main" id="{00B60B77-9EA8-4905-B4DF-FD2BB0E6E5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9156" name="Slide Number Placeholder 3">
            <a:extLst>
              <a:ext uri="{FF2B5EF4-FFF2-40B4-BE49-F238E27FC236}">
                <a16:creationId xmlns:a16="http://schemas.microsoft.com/office/drawing/2014/main" id="{0FC9E69A-56D9-4D9D-B08D-46348FEE0B0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5DFF619-FAD8-425A-BAD7-38CDC253A4F4}" type="slidenum">
              <a:rPr lang="en-US" altLang="en-US" sz="1200"/>
              <a:pPr/>
              <a:t>20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>
            <a:extLst>
              <a:ext uri="{FF2B5EF4-FFF2-40B4-BE49-F238E27FC236}">
                <a16:creationId xmlns:a16="http://schemas.microsoft.com/office/drawing/2014/main" id="{B4D51F54-7574-4220-9455-FFE387C23A1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>
            <a:extLst>
              <a:ext uri="{FF2B5EF4-FFF2-40B4-BE49-F238E27FC236}">
                <a16:creationId xmlns:a16="http://schemas.microsoft.com/office/drawing/2014/main" id="{B23DCEE9-05B1-4AD4-87A5-4E5062318C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1748" name="Slide Number Placeholder 3">
            <a:extLst>
              <a:ext uri="{FF2B5EF4-FFF2-40B4-BE49-F238E27FC236}">
                <a16:creationId xmlns:a16="http://schemas.microsoft.com/office/drawing/2014/main" id="{ECD684DD-8A5E-4985-B87F-B0087F1F427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A55CBA1-A83B-46FA-91DD-58A5F96D8595}" type="slidenum">
              <a:rPr lang="en-US" altLang="en-US" sz="1200"/>
              <a:pPr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>
            <a:extLst>
              <a:ext uri="{FF2B5EF4-FFF2-40B4-BE49-F238E27FC236}">
                <a16:creationId xmlns:a16="http://schemas.microsoft.com/office/drawing/2014/main" id="{E3BDB816-0A11-43F9-881C-8DB7598EE00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>
            <a:extLst>
              <a:ext uri="{FF2B5EF4-FFF2-40B4-BE49-F238E27FC236}">
                <a16:creationId xmlns:a16="http://schemas.microsoft.com/office/drawing/2014/main" id="{F8754D28-E59C-4060-BAC5-1A00F4D0D1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0180" name="Slide Number Placeholder 3">
            <a:extLst>
              <a:ext uri="{FF2B5EF4-FFF2-40B4-BE49-F238E27FC236}">
                <a16:creationId xmlns:a16="http://schemas.microsoft.com/office/drawing/2014/main" id="{1C98F12A-0E47-48AB-AB48-2182B252E6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6AB93B2-1CDA-49DA-BFD3-1575BB3591E3}" type="slidenum">
              <a:rPr lang="en-US" altLang="en-US" sz="1200"/>
              <a:pPr/>
              <a:t>21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>
            <a:extLst>
              <a:ext uri="{FF2B5EF4-FFF2-40B4-BE49-F238E27FC236}">
                <a16:creationId xmlns:a16="http://schemas.microsoft.com/office/drawing/2014/main" id="{00208C86-2B80-4716-A1C2-B0D11FA2AF2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>
            <a:extLst>
              <a:ext uri="{FF2B5EF4-FFF2-40B4-BE49-F238E27FC236}">
                <a16:creationId xmlns:a16="http://schemas.microsoft.com/office/drawing/2014/main" id="{7705E6F9-D5BA-4D15-95E6-EE02B29E71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1204" name="Slide Number Placeholder 3">
            <a:extLst>
              <a:ext uri="{FF2B5EF4-FFF2-40B4-BE49-F238E27FC236}">
                <a16:creationId xmlns:a16="http://schemas.microsoft.com/office/drawing/2014/main" id="{260160B6-B0A9-4A4D-9466-0922A353A9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0914F0A-4011-432B-BC02-B55D23E4D5B8}" type="slidenum">
              <a:rPr lang="en-US" altLang="en-US" sz="1200"/>
              <a:pPr/>
              <a:t>22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>
            <a:extLst>
              <a:ext uri="{FF2B5EF4-FFF2-40B4-BE49-F238E27FC236}">
                <a16:creationId xmlns:a16="http://schemas.microsoft.com/office/drawing/2014/main" id="{144837BF-CD6F-4799-91F2-EFCA8EC2D9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>
            <a:extLst>
              <a:ext uri="{FF2B5EF4-FFF2-40B4-BE49-F238E27FC236}">
                <a16:creationId xmlns:a16="http://schemas.microsoft.com/office/drawing/2014/main" id="{DCF46F37-6D6F-42D8-9F1C-F1C6B51E0D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 Application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2228" name="Slide Number Placeholder 3">
            <a:extLst>
              <a:ext uri="{FF2B5EF4-FFF2-40B4-BE49-F238E27FC236}">
                <a16:creationId xmlns:a16="http://schemas.microsoft.com/office/drawing/2014/main" id="{3943E523-A360-42CC-8E18-C68F8045AF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4957F08-FB42-4115-BE5E-109327BA7264}" type="slidenum">
              <a:rPr lang="en-US" altLang="en-US" sz="1200"/>
              <a:pPr/>
              <a:t>23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1136693C-3BEF-41DC-9820-33A6C97AA80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14B41BF0-F27C-40A1-89CD-FB0952D7A8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3252" name="Slide Number Placeholder 3">
            <a:extLst>
              <a:ext uri="{FF2B5EF4-FFF2-40B4-BE49-F238E27FC236}">
                <a16:creationId xmlns:a16="http://schemas.microsoft.com/office/drawing/2014/main" id="{7189D227-806A-4EC5-AE2F-464BD57A32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759A4D5-E640-46B8-B0E2-6AE54DEC535F}" type="slidenum">
              <a:rPr lang="en-US" altLang="en-US" sz="1200"/>
              <a:pPr/>
              <a:t>24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>
            <a:extLst>
              <a:ext uri="{FF2B5EF4-FFF2-40B4-BE49-F238E27FC236}">
                <a16:creationId xmlns:a16="http://schemas.microsoft.com/office/drawing/2014/main" id="{7B67B4C3-C19D-4D60-89D9-F4CD74D2FA4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Notes Placeholder 2">
            <a:extLst>
              <a:ext uri="{FF2B5EF4-FFF2-40B4-BE49-F238E27FC236}">
                <a16:creationId xmlns:a16="http://schemas.microsoft.com/office/drawing/2014/main" id="{48F9F409-A128-446A-B9FE-60B90CD50E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4276" name="Slide Number Placeholder 3">
            <a:extLst>
              <a:ext uri="{FF2B5EF4-FFF2-40B4-BE49-F238E27FC236}">
                <a16:creationId xmlns:a16="http://schemas.microsoft.com/office/drawing/2014/main" id="{007F6FB3-174B-43D7-9C7A-D365AF48557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5BE3009-C05E-4447-9BB2-FBEF36874C55}" type="slidenum">
              <a:rPr lang="en-US" altLang="en-US" sz="1200"/>
              <a:pPr/>
              <a:t>25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>
            <a:extLst>
              <a:ext uri="{FF2B5EF4-FFF2-40B4-BE49-F238E27FC236}">
                <a16:creationId xmlns:a16="http://schemas.microsoft.com/office/drawing/2014/main" id="{59A2FD8C-4D9B-491F-BEA0-1F926B72EB6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ABD46F6-8391-4F10-8F18-B72D43F71BB6}" type="slidenum">
              <a:rPr lang="en-US" altLang="en-US" sz="1200"/>
              <a:pPr/>
              <a:t>26</a:t>
            </a:fld>
            <a:endParaRPr lang="en-US" altLang="en-US" sz="1200"/>
          </a:p>
        </p:txBody>
      </p:sp>
      <p:sp>
        <p:nvSpPr>
          <p:cNvPr id="55299" name="Rectangle 2">
            <a:extLst>
              <a:ext uri="{FF2B5EF4-FFF2-40B4-BE49-F238E27FC236}">
                <a16:creationId xmlns:a16="http://schemas.microsoft.com/office/drawing/2014/main" id="{B57209C8-3089-4CEC-8E93-697F82A17A7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>
            <a:extLst>
              <a:ext uri="{FF2B5EF4-FFF2-40B4-BE49-F238E27FC236}">
                <a16:creationId xmlns:a16="http://schemas.microsoft.com/office/drawing/2014/main" id="{CA22BF61-6472-4870-BE04-38C21FEDEDC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6572C0E1-F66C-42B7-9332-68BE9707F51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75388441-C908-431B-B017-202A081A6F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A1A38D4F-AD0B-4F73-8815-4D4678078EA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5CF277E-36B3-460A-9AEB-06D69554AC14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>
            <a:extLst>
              <a:ext uri="{FF2B5EF4-FFF2-40B4-BE49-F238E27FC236}">
                <a16:creationId xmlns:a16="http://schemas.microsoft.com/office/drawing/2014/main" id="{E88ABA70-6086-48C1-B731-E8F7CA36D93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>
            <a:extLst>
              <a:ext uri="{FF2B5EF4-FFF2-40B4-BE49-F238E27FC236}">
                <a16:creationId xmlns:a16="http://schemas.microsoft.com/office/drawing/2014/main" id="{2B6BC567-41DB-4ED1-A4A1-79354F2E50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3796" name="Slide Number Placeholder 3">
            <a:extLst>
              <a:ext uri="{FF2B5EF4-FFF2-40B4-BE49-F238E27FC236}">
                <a16:creationId xmlns:a16="http://schemas.microsoft.com/office/drawing/2014/main" id="{058F320E-B05D-4837-BF2A-F99A986567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14A7A1E-87D2-4F42-8C86-E622A6B7AEF1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3642271D-7579-4B13-BBF8-32930D0E9EB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513D3396-0B26-454C-9693-F90781DD7C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22AE151C-E37F-4226-9737-F0E04A5857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1989932-9C37-4933-8165-BFD0EE2102B1}" type="slidenum">
              <a:rPr lang="en-US" altLang="en-US" sz="1200"/>
              <a:pPr/>
              <a:t>6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>
            <a:extLst>
              <a:ext uri="{FF2B5EF4-FFF2-40B4-BE49-F238E27FC236}">
                <a16:creationId xmlns:a16="http://schemas.microsoft.com/office/drawing/2014/main" id="{90405764-5BD7-47A3-98FA-905B34B528F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>
            <a:extLst>
              <a:ext uri="{FF2B5EF4-FFF2-40B4-BE49-F238E27FC236}">
                <a16:creationId xmlns:a16="http://schemas.microsoft.com/office/drawing/2014/main" id="{6552BC3B-2D9D-493F-A34B-3DC7615256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5844" name="Slide Number Placeholder 3">
            <a:extLst>
              <a:ext uri="{FF2B5EF4-FFF2-40B4-BE49-F238E27FC236}">
                <a16:creationId xmlns:a16="http://schemas.microsoft.com/office/drawing/2014/main" id="{4CD94AA8-2691-4252-BCB8-04352872CA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B903066-CD87-4A18-AF6C-C2A7CCEB9FCD}" type="slidenum">
              <a:rPr lang="en-US" altLang="en-US" sz="1200"/>
              <a:pPr/>
              <a:t>7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5003B1D2-593B-4BB0-BBB0-A043CF9F596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06402F0E-1B13-49A1-A3C4-37C94C29C0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05CDC5DF-2D2F-4F32-A826-DDE01152C8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3C2BF8E-DEAC-4D16-B63B-DD1A01CA2305}" type="slidenum">
              <a:rPr lang="en-US" altLang="en-US" sz="120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>
            <a:extLst>
              <a:ext uri="{FF2B5EF4-FFF2-40B4-BE49-F238E27FC236}">
                <a16:creationId xmlns:a16="http://schemas.microsoft.com/office/drawing/2014/main" id="{3688FFF5-7B65-4875-85AC-04DCC9AB270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>
            <a:extLst>
              <a:ext uri="{FF2B5EF4-FFF2-40B4-BE49-F238E27FC236}">
                <a16:creationId xmlns:a16="http://schemas.microsoft.com/office/drawing/2014/main" id="{2749761C-97E6-4EE4-8B7C-4BCF97CBB6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7892" name="Slide Number Placeholder 3">
            <a:extLst>
              <a:ext uri="{FF2B5EF4-FFF2-40B4-BE49-F238E27FC236}">
                <a16:creationId xmlns:a16="http://schemas.microsoft.com/office/drawing/2014/main" id="{EAD4EF25-5B89-41AF-992B-8C23C20DF7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BD89FEF-E27C-4D6E-A1A3-0A85281431CB}" type="slidenum">
              <a:rPr lang="en-US" altLang="en-US" sz="1200"/>
              <a:pPr/>
              <a:t>9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FD9D7CC9-1D54-46ED-A552-02461720102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CCF340A7-1F31-4344-A9BF-CADAF70D1A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Bloom’s level: Knowledge/Understanding</a:t>
            </a: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77198315-DE65-4642-B26D-35A47F5130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1AF4A1A-B439-4E7F-AD5B-A6948291C85E}" type="slidenum">
              <a:rPr lang="en-US" altLang="en-US" sz="1200"/>
              <a:pPr/>
              <a:t>10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0837550-96A1-4909-A77E-471BBD1236B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E5A1C1D6-1191-4B1A-A03B-8827DF44BDF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2506D809-D0CA-4B94-A1B0-9EF40A58D13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0046ED-FD80-4FF7-9375-58C9FDDBD23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56612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C05A9D0E-8DAB-459E-8C5C-41D52FE2AFA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EAB3EA42-413C-4197-8F4D-0DFFFA31668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B147170C-3460-4A9F-B5D2-88C2C4D2905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56539E-63E1-49C8-8B47-91D9E0756D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59298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DC6B03-C298-42D8-ABFC-B47D3A02A3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7F76BA-4FAA-4823-A993-6F41F4C953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399340164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F9191D-9A1D-4A5F-B05E-8DA403672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AFB55B-7015-4285-9DC9-240321FBD1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85763676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9C8D88-36BC-4BAA-A661-C754831B43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F2541A-4A2F-4359-BF46-B7AD3D852C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2549643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7C20AA-A51C-470B-A8B2-FE9D5DA152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607D96-6ED0-42DE-878A-739A58B873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A08E91-D3FF-4E99-BDAE-B156F0227F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1061570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B83B45-DC36-4164-8AD1-7D275EC764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A5B036-103A-4965-94C4-F9E1BF0EAE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0B0B49-12E1-4A31-818F-FC5AA2F69E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81C0F84-0F62-42D8-A22E-3FE06C3592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4877757-4A1C-40B8-B762-3D53D5051B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47887356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ABBE6E-FE73-411D-9CB8-0CF7FDB4C8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11059472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0354246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D70C77-5C52-477B-A87F-B80FCCEEAD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DC00BF-90C8-4950-88D8-0DF84586BE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293E3F-068F-4B47-828C-00A734D6D3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52921925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0FC3C5-3FAD-488F-BA8A-99BAAA7D36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8B4CB67-001B-4C07-B2F8-0D0C6F6388B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01C38E-55D9-44C4-881F-F96BC53B4A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1339367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CD25B109-5C8B-4585-A93C-03F87A664D2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0A699ED6-46B4-4439-B7FA-1AA667733CF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8030174C-984E-417B-811D-4F484318A31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87C59A-5DE6-4A7E-ABF2-7F8CB360880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004063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D36EB-3AD9-4642-B75E-39DCD39392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1014BA-3995-41B6-80E7-071A952C24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57477870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2BED8E-B98F-4052-8F7A-F61A73C904D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7B570E-A976-4998-AB9F-70C1CB949C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41276797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1D18067-F38E-4591-BE1B-C962969ACFE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14CF9D86-8851-42EC-B954-B8B1E6A23DD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C86CDF58-0555-4266-AF4F-4828E11CBF3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28671C-5A3F-42D8-A66A-63327E12A25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9679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58C4345-5E75-4A58-AB69-26944B6DD4A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93B4EB1-1520-4426-8C12-E3F12931D13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DB16004-9860-4CFE-9818-58591391BE9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25E714-6445-4B9C-B1A7-3C1851E0D46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8789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8BFF4BC7-73FC-4F6F-8C57-5B26A8E5DB3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460A5A9D-0C2F-4304-BC76-FB17257D949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D47DE3CC-1866-4872-9982-7FE0E58E011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FA7C79-528C-4700-8C25-B7A3C183D8F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54979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14B7B0FA-48F1-493F-887E-2EE250F241B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43C09F1A-304F-4F3C-8633-E956248494B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4E9B7C90-EF4A-425E-B3D7-66ED348D1AB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35572B-FB78-45F3-AF89-907E62E27B2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2637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FC4A469-9978-4680-9D44-B98BDF83A66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61174F5-8095-4EFA-8CB4-00CE0DBE188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4388A061-EF45-4E8B-BBA9-4B896B6B7CB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E1913C-DDD4-4B90-9EFB-148A9669D96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55603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0354455E-D71D-4CC2-9AF1-D52BA3F3EB2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D618F98F-70CB-4771-8A66-B9F705DFBF2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0767E91F-67DB-4C6D-A70B-D602830D9DC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7D4F9B-1563-4D80-99A5-F45CF895900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0774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144BA8B-2E19-4EB7-9397-E965A4733D8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5B2ED065-8A64-4AC7-AA2B-E7040312EEF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C405CD0B-CC41-4426-9528-A3D0A5D802B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804F77-2C89-414B-AF63-692DB0F378D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1835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1C7A5591-1783-4F43-8BA5-EF8529DB44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CBC56862-C802-4BA3-9DE9-2D5825C00C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D33C7DB0-906D-408B-B428-23590890870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A05F62C7-1A33-452F-9C46-D1050BF9CE3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B1636EEC-4867-4D96-8794-F01973D3DD53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BA8A92C8-0F2E-4902-9EC0-F5672E978FB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B50460E6-8305-44C7-AA1E-AB02CF78F4EF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AB77B111-E4F2-47C2-9A48-30EF04913764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17DB8B20-8B3A-49CC-9840-F61EDD9D1A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322C5384-22D2-4CA1-910C-13F71E4409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1" r:id="rId1"/>
    <p:sldLayoutId id="2147484072" r:id="rId2"/>
    <p:sldLayoutId id="2147484073" r:id="rId3"/>
    <p:sldLayoutId id="2147484074" r:id="rId4"/>
    <p:sldLayoutId id="2147484075" r:id="rId5"/>
    <p:sldLayoutId id="2147484076" r:id="rId6"/>
    <p:sldLayoutId id="2147484077" r:id="rId7"/>
    <p:sldLayoutId id="2147484078" r:id="rId8"/>
    <p:sldLayoutId id="2147484079" r:id="rId9"/>
    <p:sldLayoutId id="2147484080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D606EBCE-1F7F-4475-AE44-07FADDB1F9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7AC3415-E0B1-49CD-83F8-A2A60E466197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DD9C6AA-D339-42C7-9776-AF92E638777E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69637" name="Picture 3" descr="MHE-red-RGB-email-logo.png">
            <a:extLst>
              <a:ext uri="{FF2B5EF4-FFF2-40B4-BE49-F238E27FC236}">
                <a16:creationId xmlns:a16="http://schemas.microsoft.com/office/drawing/2014/main" id="{EBA62C36-90C6-474B-A9E9-0DC014EDA00D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05E0C174-0648-48F3-99BA-40CF31EC5DD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D9268C01-BBD9-4181-8C09-4B3960E84AC6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B8C73FEC-6F78-4A50-A7B0-BE87168A477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2D2560DE-1967-4632-B7B5-E7B31DE385B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1" r:id="rId1"/>
    <p:sldLayoutId id="2147484082" r:id="rId2"/>
    <p:sldLayoutId id="2147484083" r:id="rId3"/>
    <p:sldLayoutId id="2147484084" r:id="rId4"/>
    <p:sldLayoutId id="2147484085" r:id="rId5"/>
    <p:sldLayoutId id="2147484086" r:id="rId6"/>
    <p:sldLayoutId id="2147484087" r:id="rId7"/>
    <p:sldLayoutId id="2147484088" r:id="rId8"/>
    <p:sldLayoutId id="2147484089" r:id="rId9"/>
    <p:sldLayoutId id="2147484090" r:id="rId10"/>
    <p:sldLayoutId id="2147484091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9B42977D-33E0-4EB6-94B9-ABE8A3DFFC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527800"/>
            <a:ext cx="8839200" cy="25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altLang="en-US" sz="1000" dirty="0"/>
              <a:t>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E8B41FC-FE52-4AF0-A09E-83AAF3273417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 dirty="0">
                <a:solidFill>
                  <a:schemeClr val="tx1"/>
                </a:solidFill>
              </a:rPr>
              <a:t>Biology</a:t>
            </a:r>
            <a:endParaRPr lang="en-US" altLang="en-US" sz="3600" dirty="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FEF422F2-83FA-4EBE-90B1-842AAAD84C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208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 dirty="0">
                <a:solidFill>
                  <a:srgbClr val="000000"/>
                </a:solidFill>
              </a:rPr>
              <a:t>Energy Balance, Metabolic Rate, and </a:t>
            </a:r>
            <a:r>
              <a:rPr lang="en-US" altLang="en-US" sz="3600" b="1">
                <a:solidFill>
                  <a:srgbClr val="000000"/>
                </a:solidFill>
              </a:rPr>
              <a:t>Body Temperature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endParaRPr lang="en-US" altLang="en-US" sz="3600" b="1" dirty="0">
              <a:solidFill>
                <a:srgbClr val="000000"/>
              </a:solidFill>
            </a:endParaRP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rgbClr val="666666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b="1" dirty="0">
                <a:solidFill>
                  <a:srgbClr val="000000"/>
                </a:solidFill>
              </a:rPr>
              <a:t>Clicker Questions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8754F26A-0F77-42B5-A0A4-1E91F16FF1F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8</a:t>
            </a:r>
          </a:p>
        </p:txBody>
      </p:sp>
      <p:sp>
        <p:nvSpPr>
          <p:cNvPr id="12291" name="Rectangle 6">
            <a:extLst>
              <a:ext uri="{FF2B5EF4-FFF2-40B4-BE49-F238E27FC236}">
                <a16:creationId xmlns:a16="http://schemas.microsoft.com/office/drawing/2014/main" id="{F3922587-A629-441C-A380-395798738E7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Which molecule stimulates the blood glucose level to drop?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Glucagon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Norepinephrine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Lipoprotein lipase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Insulin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E67E5AEA-6DA6-4C16-A1D5-B3ABA7E881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9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FD2DE958-E140-48A0-8224-8133FE42AB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The amount of energy used in a given period to power the metabolic requirements is energy expenditure.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true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false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25DBD5C3-4CCA-4353-AA16-A0FAE5A830D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10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D38CCC11-A898-44D0-B010-FA5818F7A6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Basal metabolic rate and standard metabolic rate apply to active animals in the absorptive stage.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true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false</a:t>
            </a:r>
          </a:p>
          <a:p>
            <a:pPr marL="1303338" lvl="2" indent="-457200">
              <a:buFont typeface="Wingdings" panose="05000000000000000000" pitchFamily="2" charset="2"/>
              <a:buNone/>
              <a:defRPr/>
            </a:pP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5E00EEE4-3EE2-4D3B-9518-3A336A115B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11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83ED0C3E-7F10-410F-9E63-F5BBDCE543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The rate an organism metabolizes oxygen is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Kilocalories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Direct calorimetry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Indirect calorimetry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Body mass index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Standard metabolic rate</a:t>
            </a:r>
          </a:p>
          <a:p>
            <a:pPr marL="1303338" lvl="2" indent="-457200">
              <a:buFont typeface="Wingdings" panose="05000000000000000000" pitchFamily="2" charset="2"/>
              <a:buNone/>
            </a:pPr>
            <a:endParaRPr lang="en-US" altLang="en-US"/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A0C26051-5312-4D60-B872-03A03345F79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12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DD4DF549-3CC6-4773-837E-B7000610F78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0600" y="17526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When animals lower their internal body a few degrees at night it is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Hibernation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Sleep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Thermogenesis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Topor</a:t>
            </a:r>
          </a:p>
          <a:p>
            <a:pPr marL="1303338" lvl="2" indent="-457200">
              <a:buFont typeface="Wingdings" panose="05000000000000000000" pitchFamily="2" charset="2"/>
              <a:buNone/>
            </a:pPr>
            <a:endParaRPr lang="en-US" altLang="en-US"/>
          </a:p>
          <a:p>
            <a:pPr marL="1303338" lvl="2" indent="-457200">
              <a:buFont typeface="Wingdings" panose="05000000000000000000" pitchFamily="2" charset="2"/>
              <a:buNone/>
            </a:pPr>
            <a:endParaRPr lang="en-US" altLang="en-US"/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5826008F-5298-43F4-8DA4-189060B732D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13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E13D872E-206D-48D2-99A2-CCFC13F424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Homeotherms maintain their body temperature, while heterotherms’ body temperatures vary with the environment.  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240FB9DA-AB51-4D8E-A604-3D071412793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14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24F1D650-F22E-4820-9BF4-3EC6A91372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Transferring heat by air or water movement next to the body is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Convection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Conduction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Evaporation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Radiation</a:t>
            </a:r>
          </a:p>
          <a:p>
            <a:pPr marL="1303338" lvl="2" indent="-457200">
              <a:buFont typeface="Wingdings" panose="05000000000000000000" pitchFamily="2" charset="2"/>
              <a:buNone/>
            </a:pPr>
            <a:endParaRPr lang="en-US" altLang="en-US"/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marL="1303338" lvl="2" indent="-457200">
              <a:buFont typeface="Wingdings" panose="05000000000000000000" pitchFamily="2" charset="2"/>
              <a:buNone/>
            </a:pPr>
            <a:endParaRPr lang="en-US" altLang="en-US"/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DAC7FC49-B25C-46B4-8A79-ED23D35F432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15</a:t>
            </a: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D432C264-AE64-4DB7-85D0-8C157323A41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is not a carbohydrate that can be directly absorbed?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Glucose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Sucrose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Galactose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Fructose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218487CF-AF25-4C28-84B1-83D6CC8D6D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16</a:t>
            </a:r>
          </a:p>
        </p:txBody>
      </p:sp>
      <p:sp>
        <p:nvSpPr>
          <p:cNvPr id="20483" name="Rectangle 6">
            <a:extLst>
              <a:ext uri="{FF2B5EF4-FFF2-40B4-BE49-F238E27FC236}">
                <a16:creationId xmlns:a16="http://schemas.microsoft.com/office/drawing/2014/main" id="{4594BD65-4DD4-42E4-AC93-194AB7DDE68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Insulin</a:t>
            </a:r>
            <a:endParaRPr lang="en-US" altLang="en-US"/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Raises blood glucose level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Stimulates glycogen production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Inhibits gluconeogenesis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r>
              <a:rPr lang="en-US" altLang="en-US"/>
              <a:t>None of the above</a:t>
            </a:r>
          </a:p>
          <a:p>
            <a:pPr marL="1368425" lvl="2" indent="-514350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endParaRPr lang="en-US" altLang="en-US" sz="24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6D43CCE9-4201-41F4-979E-43642F9C2B9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17</a:t>
            </a:r>
          </a:p>
        </p:txBody>
      </p:sp>
      <p:sp>
        <p:nvSpPr>
          <p:cNvPr id="21507" name="Rectangle 6">
            <a:extLst>
              <a:ext uri="{FF2B5EF4-FFF2-40B4-BE49-F238E27FC236}">
                <a16:creationId xmlns:a16="http://schemas.microsoft.com/office/drawing/2014/main" id="{183FDD84-0902-49EB-B17E-5B2160EEED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is false?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 GLUTs require insulin to be active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GLUTs 1 and 3 are in the brain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GLUTs 1 and 3 have a low affinity for glucose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GLUT 4 is found in cytosolic vessels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GLUT 4 is in muscle and adipose cells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E26FD92E-6A38-43EA-AC9B-663A408912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BED48C4C-5304-4500-8033-7ECD4D8342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The clicker questions have been assigned a level of Bloom’s taxonomy. These questions can be used for formative and summative evaluation. 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  <a:p>
            <a:pPr>
              <a:buFont typeface="Wingdings" panose="05000000000000000000" pitchFamily="2" charset="2"/>
              <a:buNone/>
            </a:pPr>
            <a:r>
              <a:rPr lang="en-US" altLang="en-US"/>
              <a:t>	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881477EE-8CAB-4FE7-8C81-614FBAFDB8A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18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22E57D8F-CD1A-4007-863C-782E3A1D94B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000"/>
              <a:t>	Place the events to raise blood glucose level in order.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en-US" altLang="en-US" sz="2000"/>
              <a:t>Glucagon and NE act on liver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en-US" altLang="en-US" sz="2000"/>
              <a:t>Glycogen, fatty acids, </a:t>
            </a:r>
            <a:r>
              <a:rPr lang="en-US" altLang="en-US" sz="2000">
                <a:sym typeface="Wingdings" panose="05000000000000000000" pitchFamily="2" charset="2"/>
              </a:rPr>
              <a:t>glycerol, and amino acids glucose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en-US" altLang="en-US" sz="2000">
                <a:sym typeface="Wingdings" panose="05000000000000000000" pitchFamily="2" charset="2"/>
              </a:rPr>
              <a:t>Blood glucose has decreased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en-US" altLang="en-US" sz="2000">
                <a:sym typeface="Wingdings" panose="05000000000000000000" pitchFamily="2" charset="2"/>
              </a:rPr>
              <a:t>Glucose and ketones released into blood</a:t>
            </a:r>
          </a:p>
          <a:p>
            <a:pPr>
              <a:buFont typeface="Arial" panose="020B0604020202020204" pitchFamily="34" charset="0"/>
              <a:buAutoNum type="arabicPeriod"/>
            </a:pPr>
            <a:r>
              <a:rPr lang="en-US" altLang="en-US" sz="2000">
                <a:sym typeface="Wingdings" panose="05000000000000000000" pitchFamily="2" charset="2"/>
              </a:rPr>
              <a:t>Hypothalamus stimulates production of glucose elevating factors</a:t>
            </a:r>
            <a:endParaRPr lang="en-US" altLang="en-US" sz="2000"/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sz="2000"/>
              <a:t>3, 1, 5, 4, 2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sz="2000"/>
              <a:t>3, 5, 1, 2, 4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sz="2000"/>
              <a:t>3, 4, 2, 1, 5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sz="2000"/>
              <a:t>3, 5, 4, 2, 1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 sz="2000"/>
              <a:t>3, 2, 5, 1, 4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 sz="2000"/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 sz="2000"/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 sz="2000"/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 sz="20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D36C9E9F-89C6-4676-A9CF-B1CD1003FE3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19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EE30C1E7-1884-458D-8964-00CF69DBE6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During exercise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Sympathetic nervous system inhibits the release insulin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Glucose transport is increased into fat and muscle cells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Less glucose goes to the brain and more to the muscles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The brain uses fatty acids for energy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All of the above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0C03AAF0-B4C1-44AD-898C-72CA590BB45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20</a:t>
            </a:r>
          </a:p>
        </p:txBody>
      </p:sp>
      <p:sp>
        <p:nvSpPr>
          <p:cNvPr id="15363" name="Rectangle 6">
            <a:extLst>
              <a:ext uri="{FF2B5EF4-FFF2-40B4-BE49-F238E27FC236}">
                <a16:creationId xmlns:a16="http://schemas.microsoft.com/office/drawing/2014/main" id="{134B5CB5-8457-41A6-8706-A95EE569C69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You wish to compare a mouse's basal metabolic rate at rest and when active. Indirect </a:t>
            </a:r>
            <a:r>
              <a:rPr lang="en-US" sz="2400" dirty="0" err="1"/>
              <a:t>calorimetry</a:t>
            </a:r>
            <a:r>
              <a:rPr lang="en-US" sz="2400" dirty="0"/>
              <a:t> is better to use. 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true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false</a:t>
            </a:r>
          </a:p>
          <a:p>
            <a:pPr marL="1303338" lvl="2" indent="-457200">
              <a:buFont typeface="Wingdings" panose="05000000000000000000" pitchFamily="2" charset="2"/>
              <a:buNone/>
              <a:defRPr/>
            </a:pPr>
            <a:endParaRPr lang="en-US" dirty="0"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50857934-1057-48A8-8B68-DCD6A5A958B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21</a:t>
            </a:r>
          </a:p>
        </p:txBody>
      </p:sp>
      <p:sp>
        <p:nvSpPr>
          <p:cNvPr id="16387" name="Rectangle 6">
            <a:extLst>
              <a:ext uri="{FF2B5EF4-FFF2-40B4-BE49-F238E27FC236}">
                <a16:creationId xmlns:a16="http://schemas.microsoft.com/office/drawing/2014/main" id="{E0D52E4B-2008-4045-B005-589C1C4F585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8153400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Which is correct?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An increase in </a:t>
            </a:r>
            <a:r>
              <a:rPr lang="en-US" dirty="0" err="1">
                <a:ea typeface="+mn-ea"/>
                <a:cs typeface="+mn-cs"/>
              </a:rPr>
              <a:t>leptin</a:t>
            </a:r>
            <a:r>
              <a:rPr lang="en-US" dirty="0">
                <a:ea typeface="+mn-ea"/>
                <a:cs typeface="+mn-cs"/>
              </a:rPr>
              <a:t>, increases appetite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An increase in </a:t>
            </a:r>
            <a:r>
              <a:rPr lang="en-US" dirty="0" err="1"/>
              <a:t>leptin</a:t>
            </a:r>
            <a:r>
              <a:rPr lang="en-US" dirty="0"/>
              <a:t>, decreases appetite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A decrease in </a:t>
            </a:r>
            <a:r>
              <a:rPr lang="en-US" dirty="0" err="1"/>
              <a:t>leptin</a:t>
            </a:r>
            <a:r>
              <a:rPr lang="en-US" dirty="0"/>
              <a:t>, decreases appetite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/>
              <a:t>An increase in </a:t>
            </a:r>
            <a:r>
              <a:rPr lang="en-US" dirty="0" err="1"/>
              <a:t>leptin</a:t>
            </a:r>
            <a:r>
              <a:rPr lang="en-US" dirty="0"/>
              <a:t>, increases adipose cells</a:t>
            </a: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E3AC7B9A-B7C0-43D5-A40B-AB0781DD8F5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0"/>
            <a:ext cx="7158038" cy="1412875"/>
          </a:xfrm>
        </p:spPr>
        <p:txBody>
          <a:bodyPr/>
          <a:lstStyle/>
          <a:p>
            <a:pPr eaLnBrk="1" hangingPunct="1"/>
            <a:r>
              <a:rPr lang="en-US" altLang="en-US"/>
              <a:t>Question 22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E54047DD-DA9B-4B72-8570-DA27CB9EB6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1946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A dog is laying in a cool, running creek at night. He is not panting. How is the dog keeping cool?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Evaporation and convection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Conduction and evaporation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Radiation and conduction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Radiation and convection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Conduction and convection</a:t>
            </a: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FC705EA4-D216-4D0C-83CB-3CAA1CE316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0"/>
            <a:ext cx="7158038" cy="1412875"/>
          </a:xfrm>
        </p:spPr>
        <p:txBody>
          <a:bodyPr/>
          <a:lstStyle/>
          <a:p>
            <a:pPr eaLnBrk="1" hangingPunct="1"/>
            <a:r>
              <a:rPr lang="en-US" altLang="en-US"/>
              <a:t>Question 23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2D62D037-F04A-4FC8-BEA1-8421694E0DD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1946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individual would be considered obese?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70 kg, 1.8 m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82 kg, 2.6 m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110 kg, 2.1 m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115 kg, 1.5 m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117 kg, 1.9 m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 sz="240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600A3D54-5AA3-49A5-AE61-BCF4A368A65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Answer Key</a:t>
            </a:r>
          </a:p>
        </p:txBody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572939E1-F166-4FA4-9390-28F5758A9FDB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600200"/>
            <a:ext cx="2590800" cy="48006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C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D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A (True)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400"/>
              <a:t>B (False)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400"/>
              <a:t> 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altLang="en-US" sz="240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/>
          </a:p>
        </p:txBody>
      </p:sp>
      <p:sp>
        <p:nvSpPr>
          <p:cNvPr id="28676" name="Rectangle 6">
            <a:extLst>
              <a:ext uri="{FF2B5EF4-FFF2-40B4-BE49-F238E27FC236}">
                <a16:creationId xmlns:a16="http://schemas.microsoft.com/office/drawing/2014/main" id="{B2D90CFC-D217-4113-AE99-E7ADF4A55A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1981200"/>
            <a:ext cx="2590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A (True)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A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r>
              <a:rPr lang="en-US" altLang="en-US"/>
              <a:t>A (True)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/>
          </a:p>
        </p:txBody>
      </p:sp>
      <p:sp>
        <p:nvSpPr>
          <p:cNvPr id="28677" name="Rectangle 6">
            <a:extLst>
              <a:ext uri="{FF2B5EF4-FFF2-40B4-BE49-F238E27FC236}">
                <a16:creationId xmlns:a16="http://schemas.microsoft.com/office/drawing/2014/main" id="{72212906-8B2B-47A8-93C0-81D1ED8E20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4600" y="1981200"/>
            <a:ext cx="2590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/>
              <a:t>B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/>
              <a:t>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  <a:buAutoNum type="arabicPeriod" startAt="21"/>
            </a:pPr>
            <a:r>
              <a:rPr lang="en-US" altLang="en-US"/>
              <a:t>D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2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2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2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2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2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2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2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AutoNum type="arabicPeriod" startAt="11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</a:pPr>
            <a:endParaRPr lang="en-US" altLang="en-US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FCB0979F-E76B-42E3-B97F-C046E4704AC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1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EA61564E-AA95-4BFB-A95B-2C74CBAB94E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All of the chemical reactions in an organism’s body is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Catabolism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Anabolism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Metabolism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Activities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  <a:p>
            <a:pPr marL="1303338" lvl="2" indent="-457200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9219C497-3EBA-4475-8BC6-E3E4CDC153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2</a:t>
            </a:r>
          </a:p>
        </p:txBody>
      </p:sp>
      <p:sp>
        <p:nvSpPr>
          <p:cNvPr id="6147" name="Rectangle 6">
            <a:extLst>
              <a:ext uri="{FF2B5EF4-FFF2-40B4-BE49-F238E27FC236}">
                <a16:creationId xmlns:a16="http://schemas.microsoft.com/office/drawing/2014/main" id="{EE9C9724-AF3A-44E8-B9CD-24C3BAA38C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Absorption of a meal takes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1 hour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4 hours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8 hours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16 hours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24 hours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82A74717-051B-4BB7-9941-C9021DDCE68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3</a:t>
            </a:r>
          </a:p>
        </p:txBody>
      </p:sp>
      <p:sp>
        <p:nvSpPr>
          <p:cNvPr id="7171" name="Rectangle 6">
            <a:extLst>
              <a:ext uri="{FF2B5EF4-FFF2-40B4-BE49-F238E27FC236}">
                <a16:creationId xmlns:a16="http://schemas.microsoft.com/office/drawing/2014/main" id="{C956383B-80C4-40BB-9BD0-875A3F7CAC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All organs require triglycerides for energy.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>
                <a:sym typeface="Wingdings" panose="05000000000000000000" pitchFamily="2" charset="2"/>
              </a:rPr>
              <a:t>This is false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>
              <a:sym typeface="Wingdings" panose="05000000000000000000" pitchFamily="2" charset="2"/>
            </a:endParaRPr>
          </a:p>
          <a:p>
            <a:pPr marL="2079625" lvl="4" indent="-457200">
              <a:buFont typeface="Wingdings" panose="05000000000000000000" pitchFamily="2" charset="2"/>
              <a:buNone/>
            </a:pPr>
            <a:endParaRPr lang="en-US" altLang="en-US" sz="2400">
              <a:sym typeface="Wingdings" panose="05000000000000000000" pitchFamily="2" charset="2"/>
            </a:endParaRP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endParaRPr lang="en-US" altLang="en-US">
              <a:sym typeface="Wingdings" panose="05000000000000000000" pitchFamily="2" charset="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9E842DDF-EE54-4252-9083-743646A634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4</a:t>
            </a:r>
          </a:p>
        </p:txBody>
      </p:sp>
      <p:sp>
        <p:nvSpPr>
          <p:cNvPr id="8195" name="Rectangle 6">
            <a:extLst>
              <a:ext uri="{FF2B5EF4-FFF2-40B4-BE49-F238E27FC236}">
                <a16:creationId xmlns:a16="http://schemas.microsoft.com/office/drawing/2014/main" id="{3CF65086-5729-4608-8105-71905194EBF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US" sz="2400" dirty="0"/>
              <a:t>	Glycogen from muscles can be used to raise blood glucose. 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true</a:t>
            </a:r>
          </a:p>
          <a:p>
            <a:pPr marL="1303338" lvl="2" indent="-457200">
              <a:buFont typeface="+mj-lt"/>
              <a:buAutoNum type="alphaLcPeriod"/>
              <a:defRPr/>
            </a:pPr>
            <a:r>
              <a:rPr lang="en-US" dirty="0">
                <a:ea typeface="+mn-ea"/>
                <a:cs typeface="+mn-cs"/>
              </a:rPr>
              <a:t>This is false</a:t>
            </a: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>
              <a:ea typeface="+mn-ea"/>
              <a:cs typeface="+mn-cs"/>
            </a:endParaRPr>
          </a:p>
          <a:p>
            <a:pPr marL="1303338" lvl="2" indent="-457200">
              <a:buFont typeface="+mj-lt"/>
              <a:buAutoNum type="alphaLcPeriod"/>
              <a:defRPr/>
            </a:pPr>
            <a:endParaRPr lang="en-US" dirty="0"/>
          </a:p>
          <a:p>
            <a:pPr marL="457200" indent="-457200">
              <a:buFont typeface="+mj-lt"/>
              <a:buAutoNum type="alphaLcPeriod"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42709BFC-4147-437C-A56D-FFFFFD54649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5</a:t>
            </a:r>
          </a:p>
        </p:txBody>
      </p:sp>
      <p:sp>
        <p:nvSpPr>
          <p:cNvPr id="9219" name="Rectangle 6">
            <a:extLst>
              <a:ext uri="{FF2B5EF4-FFF2-40B4-BE49-F238E27FC236}">
                <a16:creationId xmlns:a16="http://schemas.microsoft.com/office/drawing/2014/main" id="{45B916BC-E1B6-467D-80F2-805866E15DC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Amino acids, glucose, and fatty acids are all stored as protein, glycogen, and triglycerides, respectively.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true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This is false</a:t>
            </a:r>
          </a:p>
          <a:p>
            <a:pPr marL="1303338" lvl="2" indent="-457200">
              <a:buFont typeface="Wingdings" panose="05000000000000000000" pitchFamily="2" charset="2"/>
              <a:buNone/>
            </a:pPr>
            <a:endParaRPr lang="en-US" altLang="en-US"/>
          </a:p>
          <a:p>
            <a:endParaRPr lang="en-US" altLang="en-US" sz="24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EEA8BAC3-300D-45B7-84DD-956CDF9FE31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6</a:t>
            </a:r>
          </a:p>
        </p:txBody>
      </p:sp>
      <p:sp>
        <p:nvSpPr>
          <p:cNvPr id="10243" name="Rectangle 6">
            <a:extLst>
              <a:ext uri="{FF2B5EF4-FFF2-40B4-BE49-F238E27FC236}">
                <a16:creationId xmlns:a16="http://schemas.microsoft.com/office/drawing/2014/main" id="{31FB08AB-5D5C-4973-ADCC-5EDFFE82BC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During the postabsorptive stage,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Stored nutrients are released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Synthesis of glycogen speeds up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Synthesis of triglycerides speed up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Glucose is absorbed from the intestines</a:t>
            </a:r>
          </a:p>
          <a:p>
            <a:pPr marL="130333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Monomers are converted into polymers</a:t>
            </a:r>
          </a:p>
          <a:p>
            <a:pPr marL="1303338" lvl="2" indent="-457200">
              <a:buFont typeface="Wingdings" panose="05000000000000000000" pitchFamily="2" charset="2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C402A287-A567-4F7F-87A3-681491D1829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Question 7</a:t>
            </a:r>
          </a:p>
        </p:txBody>
      </p:sp>
      <p:sp>
        <p:nvSpPr>
          <p:cNvPr id="11267" name="Rectangle 6">
            <a:extLst>
              <a:ext uri="{FF2B5EF4-FFF2-40B4-BE49-F238E27FC236}">
                <a16:creationId xmlns:a16="http://schemas.microsoft.com/office/drawing/2014/main" id="{33276A50-7248-49C3-A40B-468DC71B134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1828800"/>
            <a:ext cx="7661275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	Which systems are most important in glucose regulation? 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Digestive and endocrine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Digestive and nervous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Nervous and lymphatic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Nervous and endocrine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r>
              <a:rPr lang="en-US" altLang="en-US"/>
              <a:t>Endocrine and lymphatic</a:t>
            </a:r>
          </a:p>
          <a:p>
            <a:pPr marL="1347788" lvl="2" indent="-457200">
              <a:buFont typeface="Arial" panose="020B0604020202020204" pitchFamily="34" charset="0"/>
              <a:buAutoNum type="alphaLcPeriod"/>
            </a:pPr>
            <a:endParaRPr lang="en-US" altLang="en-US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22"/>
  <p:tag name="MMPROD_UIDATA" val="&lt;database version=&quot;7.0&quot;&gt;&lt;object type=&quot;1&quot; unique_id=&quot;10001&quot;&gt;&lt;object type=&quot;2&quot; unique_id=&quot;10673&quot;&gt;&lt;object type=&quot;3&quot; unique_id=&quot;10674&quot;&gt;&lt;property id=&quot;20148&quot; value=&quot;5&quot;/&gt;&lt;property id=&quot;20300&quot; value=&quot;Slide 1&quot;/&gt;&lt;property id=&quot;20307&quot; value=&quot;317&quot;/&gt;&lt;/object&gt;&lt;object type=&quot;3&quot; unique_id=&quot;10675&quot;&gt;&lt;property id=&quot;20148&quot; value=&quot;5&quot;/&gt;&lt;property id=&quot;20300&quot; value=&quot;Slide 2 - &amp;quot;Assessment&amp;quot;&quot;/&gt;&lt;property id=&quot;20307&quot; value=&quot;329&quot;/&gt;&lt;/object&gt;&lt;object type=&quot;3&quot; unique_id=&quot;10676&quot;&gt;&lt;property id=&quot;20148&quot; value=&quot;5&quot;/&gt;&lt;property id=&quot;20300&quot; value=&quot;Slide 3 - &amp;quot;Question 1&amp;quot;&quot;/&gt;&lt;property id=&quot;20307&quot; value=&quot;297&quot;/&gt;&lt;/object&gt;&lt;object type=&quot;3&quot; unique_id=&quot;10677&quot;&gt;&lt;property id=&quot;20148&quot; value=&quot;5&quot;/&gt;&lt;property id=&quot;20300&quot; value=&quot;Slide 4 - &amp;quot;Question 2&amp;quot;&quot;/&gt;&lt;property id=&quot;20307&quot; value=&quot;298&quot;/&gt;&lt;/object&gt;&lt;object type=&quot;3&quot; unique_id=&quot;10678&quot;&gt;&lt;property id=&quot;20148&quot; value=&quot;5&quot;/&gt;&lt;property id=&quot;20300&quot; value=&quot;Slide 5 - &amp;quot;Question 3&amp;quot;&quot;/&gt;&lt;property id=&quot;20307&quot; value=&quot;299&quot;/&gt;&lt;/object&gt;&lt;object type=&quot;3&quot; unique_id=&quot;10679&quot;&gt;&lt;property id=&quot;20148&quot; value=&quot;5&quot;/&gt;&lt;property id=&quot;20300&quot; value=&quot;Slide 6 - &amp;quot;Question 4&amp;quot;&quot;/&gt;&lt;property id=&quot;20307&quot; value=&quot;300&quot;/&gt;&lt;/object&gt;&lt;object type=&quot;3&quot; unique_id=&quot;10680&quot;&gt;&lt;property id=&quot;20148&quot; value=&quot;5&quot;/&gt;&lt;property id=&quot;20300&quot; value=&quot;Slide 7 - &amp;quot;Question 5&amp;quot;&quot;/&gt;&lt;property id=&quot;20307&quot; value=&quot;301&quot;/&gt;&lt;/object&gt;&lt;object type=&quot;3&quot; unique_id=&quot;10681&quot;&gt;&lt;property id=&quot;20148&quot; value=&quot;5&quot;/&gt;&lt;property id=&quot;20300&quot; value=&quot;Slide 8 - &amp;quot;Question 6&amp;quot;&quot;/&gt;&lt;property id=&quot;20307&quot; value=&quot;323&quot;/&gt;&lt;/object&gt;&lt;object type=&quot;3&quot; unique_id=&quot;10682&quot;&gt;&lt;property id=&quot;20148&quot; value=&quot;5&quot;/&gt;&lt;property id=&quot;20300&quot; value=&quot;Slide 9 - &amp;quot;Question 7&amp;quot;&quot;/&gt;&lt;property id=&quot;20307&quot; value=&quot;304&quot;/&gt;&lt;/object&gt;&lt;object type=&quot;3&quot; unique_id=&quot;10683&quot;&gt;&lt;property id=&quot;20148&quot; value=&quot;5&quot;/&gt;&lt;property id=&quot;20300&quot; value=&quot;Slide 10 - &amp;quot;Question 8&amp;quot;&quot;/&gt;&lt;property id=&quot;20307&quot; value=&quot;324&quot;/&gt;&lt;/object&gt;&lt;object type=&quot;3&quot; unique_id=&quot;10684&quot;&gt;&lt;property id=&quot;20148&quot; value=&quot;5&quot;/&gt;&lt;property id=&quot;20300&quot; value=&quot;Slide 11 - &amp;quot;Question 9&amp;quot;&quot;/&gt;&lt;property id=&quot;20307&quot; value=&quot;326&quot;/&gt;&lt;/object&gt;&lt;object type=&quot;3&quot; unique_id=&quot;10685&quot;&gt;&lt;property id=&quot;20148&quot; value=&quot;5&quot;/&gt;&lt;property id=&quot;20300&quot; value=&quot;Slide 12 - &amp;quot;Question 10&amp;quot;&quot;/&gt;&lt;property id=&quot;20307&quot; value=&quot;325&quot;/&gt;&lt;/object&gt;&lt;object type=&quot;3&quot; unique_id=&quot;10686&quot;&gt;&lt;property id=&quot;20148&quot; value=&quot;5&quot;/&gt;&lt;property id=&quot;20300&quot; value=&quot;Slide 13 - &amp;quot;Question 11&amp;quot;&quot;/&gt;&lt;property id=&quot;20307&quot; value=&quot;345&quot;/&gt;&lt;/object&gt;&lt;object type=&quot;3&quot; unique_id=&quot;10687&quot;&gt;&lt;property id=&quot;20148&quot; value=&quot;5&quot;/&gt;&lt;property id=&quot;20300&quot; value=&quot;Slide 14 - &amp;quot;Question 12&amp;quot;&quot;/&gt;&lt;property id=&quot;20307&quot; value=&quot;346&quot;/&gt;&lt;/object&gt;&lt;object type=&quot;3&quot; unique_id=&quot;10688&quot;&gt;&lt;property id=&quot;20148&quot; value=&quot;5&quot;/&gt;&lt;property id=&quot;20300&quot; value=&quot;Slide 15 - &amp;quot;Question 13&amp;quot;&quot;/&gt;&lt;property id=&quot;20307&quot; value=&quot;347&quot;/&gt;&lt;/object&gt;&lt;object type=&quot;3&quot; unique_id=&quot;10689&quot;&gt;&lt;property id=&quot;20148&quot; value=&quot;5&quot;/&gt;&lt;property id=&quot;20300&quot; value=&quot;Slide 16 - &amp;quot;Question 14&amp;quot;&quot;/&gt;&lt;property id=&quot;20307&quot; value=&quot;334&quot;/&gt;&lt;/object&gt;&lt;object type=&quot;3&quot; unique_id=&quot;10690&quot;&gt;&lt;property id=&quot;20148&quot; value=&quot;5&quot;/&gt;&lt;property id=&quot;20300&quot; value=&quot;Slide 17 - &amp;quot;Question 15&amp;quot;&quot;/&gt;&lt;property id=&quot;20307&quot; value=&quot;335&quot;/&gt;&lt;/object&gt;&lt;object type=&quot;3&quot; unique_id=&quot;10691&quot;&gt;&lt;property id=&quot;20148&quot; value=&quot;5&quot;/&gt;&lt;property id=&quot;20300&quot; value=&quot;Slide 18 - &amp;quot;Question 16&amp;quot;&quot;/&gt;&lt;property id=&quot;20307&quot; value=&quot;307&quot;/&gt;&lt;/object&gt;&lt;object type=&quot;3&quot; unique_id=&quot;10692&quot;&gt;&lt;property id=&quot;20148&quot; value=&quot;5&quot;/&gt;&lt;property id=&quot;20300&quot; value=&quot;Slide 19 - &amp;quot;Question 17&amp;quot;&quot;/&gt;&lt;property id=&quot;20307&quot; value=&quot;339&quot;/&gt;&lt;/object&gt;&lt;object type=&quot;3&quot; unique_id=&quot;10693&quot;&gt;&lt;property id=&quot;20148&quot; value=&quot;5&quot;/&gt;&lt;property id=&quot;20300&quot; value=&quot;Slide 20 - &amp;quot;Question 18&amp;quot;&quot;/&gt;&lt;property id=&quot;20307&quot; value=&quot;340&quot;/&gt;&lt;/object&gt;&lt;object type=&quot;3&quot; unique_id=&quot;10694&quot;&gt;&lt;property id=&quot;20148&quot; value=&quot;5&quot;/&gt;&lt;property id=&quot;20300&quot; value=&quot;Slide 21 - &amp;quot;Question 19&amp;quot;&quot;/&gt;&lt;property id=&quot;20307&quot; value=&quot;341&quot;/&gt;&lt;/object&gt;&lt;object type=&quot;3&quot; unique_id=&quot;10695&quot;&gt;&lt;property id=&quot;20148&quot; value=&quot;5&quot;/&gt;&lt;property id=&quot;20300&quot; value=&quot;Slide 22 - &amp;quot;Question 20&amp;quot;&quot;/&gt;&lt;property id=&quot;20307&quot; value=&quot;342&quot;/&gt;&lt;/object&gt;&lt;object type=&quot;3&quot; unique_id=&quot;10696&quot;&gt;&lt;property id=&quot;20148&quot; value=&quot;5&quot;/&gt;&lt;property id=&quot;20300&quot; value=&quot;Slide 23 - &amp;quot;Question 21&amp;quot;&quot;/&gt;&lt;property id=&quot;20307&quot; value=&quot;308&quot;/&gt;&lt;/object&gt;&lt;object type=&quot;3&quot; unique_id=&quot;10697&quot;&gt;&lt;property id=&quot;20148&quot; value=&quot;5&quot;/&gt;&lt;property id=&quot;20300&quot; value=&quot;Slide 24 - &amp;quot;Question 22&amp;quot;&quot;/&gt;&lt;property id=&quot;20307&quot; value=&quot;348&quot;/&gt;&lt;/object&gt;&lt;object type=&quot;3&quot; unique_id=&quot;10698&quot;&gt;&lt;property id=&quot;20148&quot; value=&quot;5&quot;/&gt;&lt;property id=&quot;20300&quot; value=&quot;Slide 25 - &amp;quot;Question 23&amp;quot;&quot;/&gt;&lt;property id=&quot;20307&quot; value=&quot;349&quot;/&gt;&lt;/object&gt;&lt;object type=&quot;3&quot; unique_id=&quot;10699&quot;&gt;&lt;property id=&quot;20148&quot; value=&quot;5&quot;/&gt;&lt;property id=&quot;20300&quot; value=&quot;Slide 26 - &amp;quot;Answer Key – Chapter 46&amp;quot;&quot;/&gt;&lt;property id=&quot;20307&quot; value=&quot;273&quot;/&gt;&lt;/object&gt;&lt;/object&gt;&lt;object type=&quot;8&quot; unique_id=&quot;10727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7504</TotalTime>
  <Words>277</Words>
  <Application>Microsoft Office PowerPoint</Application>
  <PresentationFormat>On-screen Show (4:3)</PresentationFormat>
  <Paragraphs>280</Paragraphs>
  <Slides>26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34" baseType="lpstr">
      <vt:lpstr>Arial</vt:lpstr>
      <vt:lpstr>Symbol</vt:lpstr>
      <vt:lpstr>Tahoma</vt:lpstr>
      <vt:lpstr>Times New Roman</vt:lpstr>
      <vt:lpstr>Wingdings</vt:lpstr>
      <vt:lpstr>ヒラギノ角ゴ Pro W3</vt:lpstr>
      <vt:lpstr>Axis</vt:lpstr>
      <vt:lpstr>1_MHSGITemplate</vt:lpstr>
      <vt:lpstr>PowerPoint Presentation</vt:lpstr>
      <vt:lpstr>Assessment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Question 11</vt:lpstr>
      <vt:lpstr>Question 12</vt:lpstr>
      <vt:lpstr>Question 13</vt:lpstr>
      <vt:lpstr>Question 14</vt:lpstr>
      <vt:lpstr>Question 15</vt:lpstr>
      <vt:lpstr>Question 16</vt:lpstr>
      <vt:lpstr>Question 17</vt:lpstr>
      <vt:lpstr>Question 18</vt:lpstr>
      <vt:lpstr>Question 19</vt:lpstr>
      <vt:lpstr>Question 20</vt:lpstr>
      <vt:lpstr>Question 21</vt:lpstr>
      <vt:lpstr>Question 22</vt:lpstr>
      <vt:lpstr>Question 23</vt:lpstr>
      <vt:lpstr>Answer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366</cp:revision>
  <dcterms:created xsi:type="dcterms:W3CDTF">2005-04-19T02:46:41Z</dcterms:created>
  <dcterms:modified xsi:type="dcterms:W3CDTF">2019-04-22T18:50:58Z</dcterms:modified>
</cp:coreProperties>
</file>