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  <p:sldMasterId id="2147484058" r:id="rId2"/>
  </p:sldMasterIdLst>
  <p:notesMasterIdLst>
    <p:notesMasterId r:id="rId30"/>
  </p:notesMasterIdLst>
  <p:sldIdLst>
    <p:sldId id="317" r:id="rId3"/>
    <p:sldId id="329" r:id="rId4"/>
    <p:sldId id="297" r:id="rId5"/>
    <p:sldId id="298" r:id="rId6"/>
    <p:sldId id="299" r:id="rId7"/>
    <p:sldId id="300" r:id="rId8"/>
    <p:sldId id="301" r:id="rId9"/>
    <p:sldId id="323" r:id="rId10"/>
    <p:sldId id="304" r:id="rId11"/>
    <p:sldId id="324" r:id="rId12"/>
    <p:sldId id="326" r:id="rId13"/>
    <p:sldId id="325" r:id="rId14"/>
    <p:sldId id="345" r:id="rId15"/>
    <p:sldId id="346" r:id="rId16"/>
    <p:sldId id="347" r:id="rId17"/>
    <p:sldId id="334" r:id="rId18"/>
    <p:sldId id="335" r:id="rId19"/>
    <p:sldId id="307" r:id="rId20"/>
    <p:sldId id="339" r:id="rId21"/>
    <p:sldId id="340" r:id="rId22"/>
    <p:sldId id="341" r:id="rId23"/>
    <p:sldId id="342" r:id="rId24"/>
    <p:sldId id="308" r:id="rId25"/>
    <p:sldId id="348" r:id="rId26"/>
    <p:sldId id="349" r:id="rId27"/>
    <p:sldId id="350" r:id="rId28"/>
    <p:sldId id="273" r:id="rId29"/>
  </p:sldIdLst>
  <p:sldSz cx="9144000" cy="6858000" type="screen4x3"/>
  <p:notesSz cx="6858000" cy="9144000"/>
  <p:custDataLst>
    <p:tags r:id="rId31"/>
  </p:custData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33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42576" autoAdjust="0"/>
    <p:restoredTop sz="87324" autoAdjust="0"/>
  </p:normalViewPr>
  <p:slideViewPr>
    <p:cSldViewPr>
      <p:cViewPr varScale="1">
        <p:scale>
          <a:sx n="57" d="100"/>
          <a:sy n="57" d="100"/>
        </p:scale>
        <p:origin x="84" y="124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1806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ags" Target="tags/tag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notesMaster" Target="notesMasters/notesMaster1.xml"/><Relationship Id="rId35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890" name="Rectangle 2">
            <a:extLst>
              <a:ext uri="{FF2B5EF4-FFF2-40B4-BE49-F238E27FC236}">
                <a16:creationId xmlns:a16="http://schemas.microsoft.com/office/drawing/2014/main" id="{B3AAD43D-EBD5-45E5-B541-C7D66391399B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65891" name="Rectangle 3">
            <a:extLst>
              <a:ext uri="{FF2B5EF4-FFF2-40B4-BE49-F238E27FC236}">
                <a16:creationId xmlns:a16="http://schemas.microsoft.com/office/drawing/2014/main" id="{E2A0DE69-D505-4513-981E-2A863A315E0C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724" name="Rectangle 4">
            <a:extLst>
              <a:ext uri="{FF2B5EF4-FFF2-40B4-BE49-F238E27FC236}">
                <a16:creationId xmlns:a16="http://schemas.microsoft.com/office/drawing/2014/main" id="{76BA42A5-FF2F-453F-A69D-41CF64EE52C1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5893" name="Rectangle 5">
            <a:extLst>
              <a:ext uri="{FF2B5EF4-FFF2-40B4-BE49-F238E27FC236}">
                <a16:creationId xmlns:a16="http://schemas.microsoft.com/office/drawing/2014/main" id="{062DECDC-DF8D-46B2-825E-D51EE2CECAE0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65894" name="Rectangle 6">
            <a:extLst>
              <a:ext uri="{FF2B5EF4-FFF2-40B4-BE49-F238E27FC236}">
                <a16:creationId xmlns:a16="http://schemas.microsoft.com/office/drawing/2014/main" id="{2B026DBC-C272-4B95-890B-5391DF9E83BC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65895" name="Rectangle 7">
            <a:extLst>
              <a:ext uri="{FF2B5EF4-FFF2-40B4-BE49-F238E27FC236}">
                <a16:creationId xmlns:a16="http://schemas.microsoft.com/office/drawing/2014/main" id="{5E02C916-806F-4C20-A352-B239DEFDCC75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14999994-C1BB-48E6-AD4B-63458666DC9E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7">
            <a:extLst>
              <a:ext uri="{FF2B5EF4-FFF2-40B4-BE49-F238E27FC236}">
                <a16:creationId xmlns:a16="http://schemas.microsoft.com/office/drawing/2014/main" id="{0B588E06-8F72-4DA0-9515-6785E887E6E4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162C36B3-5910-42D6-B092-6C398017958B}" type="slidenum">
              <a:rPr lang="en-US" altLang="en-US" sz="1200"/>
              <a:pPr/>
              <a:t>1</a:t>
            </a:fld>
            <a:endParaRPr lang="en-US" altLang="en-US" sz="1200"/>
          </a:p>
        </p:txBody>
      </p:sp>
      <p:sp>
        <p:nvSpPr>
          <p:cNvPr id="31747" name="Rectangle 2">
            <a:extLst>
              <a:ext uri="{FF2B5EF4-FFF2-40B4-BE49-F238E27FC236}">
                <a16:creationId xmlns:a16="http://schemas.microsoft.com/office/drawing/2014/main" id="{200CAE40-A194-45C4-AB85-0957CD7987F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1748" name="Rectangle 3">
            <a:extLst>
              <a:ext uri="{FF2B5EF4-FFF2-40B4-BE49-F238E27FC236}">
                <a16:creationId xmlns:a16="http://schemas.microsoft.com/office/drawing/2014/main" id="{6299C5EA-75E7-4743-8BFC-9DC5F2D046D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Slide Image Placeholder 1">
            <a:extLst>
              <a:ext uri="{FF2B5EF4-FFF2-40B4-BE49-F238E27FC236}">
                <a16:creationId xmlns:a16="http://schemas.microsoft.com/office/drawing/2014/main" id="{9AF3F2AF-AE2D-49BB-A5B0-C16E97ED5A3F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0963" name="Notes Placeholder 2">
            <a:extLst>
              <a:ext uri="{FF2B5EF4-FFF2-40B4-BE49-F238E27FC236}">
                <a16:creationId xmlns:a16="http://schemas.microsoft.com/office/drawing/2014/main" id="{04527EF8-8151-4FDD-9932-BD8B560A6CF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40964" name="Slide Number Placeholder 3">
            <a:extLst>
              <a:ext uri="{FF2B5EF4-FFF2-40B4-BE49-F238E27FC236}">
                <a16:creationId xmlns:a16="http://schemas.microsoft.com/office/drawing/2014/main" id="{DCCB1F1B-8BE1-4C2A-B1F9-C0B887EC04A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186FAF74-9B6C-4FB9-B808-8F16D5AD8A8C}" type="slidenum">
              <a:rPr lang="en-US" altLang="en-US" sz="1200"/>
              <a:pPr/>
              <a:t>11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Slide Image Placeholder 1">
            <a:extLst>
              <a:ext uri="{FF2B5EF4-FFF2-40B4-BE49-F238E27FC236}">
                <a16:creationId xmlns:a16="http://schemas.microsoft.com/office/drawing/2014/main" id="{7701EEC4-97EF-4CEC-9775-9B89248EDB12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1987" name="Notes Placeholder 2">
            <a:extLst>
              <a:ext uri="{FF2B5EF4-FFF2-40B4-BE49-F238E27FC236}">
                <a16:creationId xmlns:a16="http://schemas.microsoft.com/office/drawing/2014/main" id="{FA22F301-98C1-473F-90CC-5EFDBFE0D11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41988" name="Slide Number Placeholder 3">
            <a:extLst>
              <a:ext uri="{FF2B5EF4-FFF2-40B4-BE49-F238E27FC236}">
                <a16:creationId xmlns:a16="http://schemas.microsoft.com/office/drawing/2014/main" id="{77CD3B1A-34AE-4CE8-9300-AF31C64FC05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B0FAD6D5-F831-476F-B723-E6768F877AD4}" type="slidenum">
              <a:rPr lang="en-US" altLang="en-US" sz="1200"/>
              <a:pPr/>
              <a:t>12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Slide Image Placeholder 1">
            <a:extLst>
              <a:ext uri="{FF2B5EF4-FFF2-40B4-BE49-F238E27FC236}">
                <a16:creationId xmlns:a16="http://schemas.microsoft.com/office/drawing/2014/main" id="{7B249ABE-A37F-4C6D-9C9A-4D8720F8E165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3011" name="Notes Placeholder 2">
            <a:extLst>
              <a:ext uri="{FF2B5EF4-FFF2-40B4-BE49-F238E27FC236}">
                <a16:creationId xmlns:a16="http://schemas.microsoft.com/office/drawing/2014/main" id="{D263E29E-621E-4FDC-96AA-46A725F787A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43012" name="Slide Number Placeholder 3">
            <a:extLst>
              <a:ext uri="{FF2B5EF4-FFF2-40B4-BE49-F238E27FC236}">
                <a16:creationId xmlns:a16="http://schemas.microsoft.com/office/drawing/2014/main" id="{178A6947-A80C-42DC-8752-550CD7DB3B8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6B0B0638-8FC1-4CDE-BC7E-389E0A31E69E}" type="slidenum">
              <a:rPr lang="en-US" altLang="en-US" sz="1200"/>
              <a:pPr/>
              <a:t>13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Slide Image Placeholder 1">
            <a:extLst>
              <a:ext uri="{FF2B5EF4-FFF2-40B4-BE49-F238E27FC236}">
                <a16:creationId xmlns:a16="http://schemas.microsoft.com/office/drawing/2014/main" id="{3590D264-700C-4A15-A11F-1B47A47B0081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4035" name="Notes Placeholder 2">
            <a:extLst>
              <a:ext uri="{FF2B5EF4-FFF2-40B4-BE49-F238E27FC236}">
                <a16:creationId xmlns:a16="http://schemas.microsoft.com/office/drawing/2014/main" id="{95A83D39-44D9-4F10-A006-1C27B4F894E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44036" name="Slide Number Placeholder 3">
            <a:extLst>
              <a:ext uri="{FF2B5EF4-FFF2-40B4-BE49-F238E27FC236}">
                <a16:creationId xmlns:a16="http://schemas.microsoft.com/office/drawing/2014/main" id="{C9DFC6EA-84A5-4A92-AF16-4412B04491A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61F46E7D-87F1-4E36-8AA8-72D901B50B19}" type="slidenum">
              <a:rPr lang="en-US" altLang="en-US" sz="1200"/>
              <a:pPr/>
              <a:t>14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Slide Image Placeholder 1">
            <a:extLst>
              <a:ext uri="{FF2B5EF4-FFF2-40B4-BE49-F238E27FC236}">
                <a16:creationId xmlns:a16="http://schemas.microsoft.com/office/drawing/2014/main" id="{F2C146ED-F17A-405F-A45D-79DAAC74510F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5059" name="Notes Placeholder 2">
            <a:extLst>
              <a:ext uri="{FF2B5EF4-FFF2-40B4-BE49-F238E27FC236}">
                <a16:creationId xmlns:a16="http://schemas.microsoft.com/office/drawing/2014/main" id="{79DBBB7D-4DFF-4528-8968-9CA50EF9B53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45060" name="Slide Number Placeholder 3">
            <a:extLst>
              <a:ext uri="{FF2B5EF4-FFF2-40B4-BE49-F238E27FC236}">
                <a16:creationId xmlns:a16="http://schemas.microsoft.com/office/drawing/2014/main" id="{A0C7C3D5-266A-4CBD-8D8B-45AF819CADE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9C78B635-FEB6-43A9-B42C-65109CF6B138}" type="slidenum">
              <a:rPr lang="en-US" altLang="en-US" sz="1200"/>
              <a:pPr/>
              <a:t>15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Slide Image Placeholder 1">
            <a:extLst>
              <a:ext uri="{FF2B5EF4-FFF2-40B4-BE49-F238E27FC236}">
                <a16:creationId xmlns:a16="http://schemas.microsoft.com/office/drawing/2014/main" id="{8017E70D-579A-4090-B59D-AF7FD5A025E4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6083" name="Notes Placeholder 2">
            <a:extLst>
              <a:ext uri="{FF2B5EF4-FFF2-40B4-BE49-F238E27FC236}">
                <a16:creationId xmlns:a16="http://schemas.microsoft.com/office/drawing/2014/main" id="{623E655E-DDC0-44AD-BDEE-8627F4EAB5B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Application</a:t>
            </a:r>
          </a:p>
        </p:txBody>
      </p:sp>
      <p:sp>
        <p:nvSpPr>
          <p:cNvPr id="46084" name="Slide Number Placeholder 3">
            <a:extLst>
              <a:ext uri="{FF2B5EF4-FFF2-40B4-BE49-F238E27FC236}">
                <a16:creationId xmlns:a16="http://schemas.microsoft.com/office/drawing/2014/main" id="{7B0944F8-B62C-486B-9CBF-3C23A5E058F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0C68E704-1C84-4011-82BB-8421846BEF88}" type="slidenum">
              <a:rPr lang="en-US" altLang="en-US" sz="1200"/>
              <a:pPr/>
              <a:t>16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Slide Image Placeholder 1">
            <a:extLst>
              <a:ext uri="{FF2B5EF4-FFF2-40B4-BE49-F238E27FC236}">
                <a16:creationId xmlns:a16="http://schemas.microsoft.com/office/drawing/2014/main" id="{EB6A62DA-A46E-48EB-B5D6-2FFCBD4ECF75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7107" name="Notes Placeholder 2">
            <a:extLst>
              <a:ext uri="{FF2B5EF4-FFF2-40B4-BE49-F238E27FC236}">
                <a16:creationId xmlns:a16="http://schemas.microsoft.com/office/drawing/2014/main" id="{10F45855-5CC6-4F0A-8D01-1B183377F6A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Application</a:t>
            </a:r>
          </a:p>
        </p:txBody>
      </p:sp>
      <p:sp>
        <p:nvSpPr>
          <p:cNvPr id="47108" name="Slide Number Placeholder 3">
            <a:extLst>
              <a:ext uri="{FF2B5EF4-FFF2-40B4-BE49-F238E27FC236}">
                <a16:creationId xmlns:a16="http://schemas.microsoft.com/office/drawing/2014/main" id="{6D5D1A46-09CB-414C-B179-BA9CF56C1B8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BE7F0A31-8B0E-48D7-A0BC-798679608877}" type="slidenum">
              <a:rPr lang="en-US" altLang="en-US" sz="1200"/>
              <a:pPr/>
              <a:t>17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Slide Image Placeholder 1">
            <a:extLst>
              <a:ext uri="{FF2B5EF4-FFF2-40B4-BE49-F238E27FC236}">
                <a16:creationId xmlns:a16="http://schemas.microsoft.com/office/drawing/2014/main" id="{9885CECC-F000-4569-9A0B-8417A9F02D8B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8131" name="Notes Placeholder 2">
            <a:extLst>
              <a:ext uri="{FF2B5EF4-FFF2-40B4-BE49-F238E27FC236}">
                <a16:creationId xmlns:a16="http://schemas.microsoft.com/office/drawing/2014/main" id="{1B67F771-298D-4830-BE24-496A489BF62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 Application</a:t>
            </a: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48132" name="Slide Number Placeholder 3">
            <a:extLst>
              <a:ext uri="{FF2B5EF4-FFF2-40B4-BE49-F238E27FC236}">
                <a16:creationId xmlns:a16="http://schemas.microsoft.com/office/drawing/2014/main" id="{64D7F848-545B-4C98-B5FE-6B272244095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2A24EB23-044C-41D6-9317-0F0B2CF234EB}" type="slidenum">
              <a:rPr lang="en-US" altLang="en-US" sz="1200"/>
              <a:pPr/>
              <a:t>18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Slide Image Placeholder 1">
            <a:extLst>
              <a:ext uri="{FF2B5EF4-FFF2-40B4-BE49-F238E27FC236}">
                <a16:creationId xmlns:a16="http://schemas.microsoft.com/office/drawing/2014/main" id="{A150F224-981B-4D0A-B6C3-386E534497F9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9155" name="Notes Placeholder 2">
            <a:extLst>
              <a:ext uri="{FF2B5EF4-FFF2-40B4-BE49-F238E27FC236}">
                <a16:creationId xmlns:a16="http://schemas.microsoft.com/office/drawing/2014/main" id="{4AB07A04-D68A-4EBA-B139-21488B63CFC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 Application</a:t>
            </a: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49156" name="Slide Number Placeholder 3">
            <a:extLst>
              <a:ext uri="{FF2B5EF4-FFF2-40B4-BE49-F238E27FC236}">
                <a16:creationId xmlns:a16="http://schemas.microsoft.com/office/drawing/2014/main" id="{700F2ABB-3CC4-46CE-98A1-79F1E496A28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5F3A8AEA-D851-4259-9C99-76F47E4C3102}" type="slidenum">
              <a:rPr lang="en-US" altLang="en-US" sz="1200"/>
              <a:pPr/>
              <a:t>19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Slide Image Placeholder 1">
            <a:extLst>
              <a:ext uri="{FF2B5EF4-FFF2-40B4-BE49-F238E27FC236}">
                <a16:creationId xmlns:a16="http://schemas.microsoft.com/office/drawing/2014/main" id="{946DCC58-3BB9-4037-A2C0-A33370E46745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0179" name="Notes Placeholder 2">
            <a:extLst>
              <a:ext uri="{FF2B5EF4-FFF2-40B4-BE49-F238E27FC236}">
                <a16:creationId xmlns:a16="http://schemas.microsoft.com/office/drawing/2014/main" id="{E4433769-724A-4334-9EC6-AA0A8B4C0E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 Application</a:t>
            </a: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50180" name="Slide Number Placeholder 3">
            <a:extLst>
              <a:ext uri="{FF2B5EF4-FFF2-40B4-BE49-F238E27FC236}">
                <a16:creationId xmlns:a16="http://schemas.microsoft.com/office/drawing/2014/main" id="{807B72E5-1B58-4CA2-A61F-90095730EE6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A4987AA4-A389-4AB1-A755-F0120326561B}" type="slidenum">
              <a:rPr lang="en-US" altLang="en-US" sz="1200"/>
              <a:pPr/>
              <a:t>20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Slide Image Placeholder 1">
            <a:extLst>
              <a:ext uri="{FF2B5EF4-FFF2-40B4-BE49-F238E27FC236}">
                <a16:creationId xmlns:a16="http://schemas.microsoft.com/office/drawing/2014/main" id="{91CB087D-FEBB-44F6-83CE-ADB8533D1353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2771" name="Notes Placeholder 2">
            <a:extLst>
              <a:ext uri="{FF2B5EF4-FFF2-40B4-BE49-F238E27FC236}">
                <a16:creationId xmlns:a16="http://schemas.microsoft.com/office/drawing/2014/main" id="{E670D2DF-6E5B-4E69-85B1-57A9B88985B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32772" name="Slide Number Placeholder 3">
            <a:extLst>
              <a:ext uri="{FF2B5EF4-FFF2-40B4-BE49-F238E27FC236}">
                <a16:creationId xmlns:a16="http://schemas.microsoft.com/office/drawing/2014/main" id="{17A627BC-CA03-4B6B-AFDB-31E160A9413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B616D5D2-BA65-4BED-B3FF-393C1B7816C1}" type="slidenum">
              <a:rPr lang="en-US" altLang="en-US" sz="1200"/>
              <a:pPr/>
              <a:t>3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Slide Image Placeholder 1">
            <a:extLst>
              <a:ext uri="{FF2B5EF4-FFF2-40B4-BE49-F238E27FC236}">
                <a16:creationId xmlns:a16="http://schemas.microsoft.com/office/drawing/2014/main" id="{DC2AB230-2AEE-445E-ADD1-5B5DBA6721B1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1203" name="Notes Placeholder 2">
            <a:extLst>
              <a:ext uri="{FF2B5EF4-FFF2-40B4-BE49-F238E27FC236}">
                <a16:creationId xmlns:a16="http://schemas.microsoft.com/office/drawing/2014/main" id="{AB31CB28-C36E-4240-9AD2-67C322DE26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 Knowledge/Understanding</a:t>
            </a: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51204" name="Slide Number Placeholder 3">
            <a:extLst>
              <a:ext uri="{FF2B5EF4-FFF2-40B4-BE49-F238E27FC236}">
                <a16:creationId xmlns:a16="http://schemas.microsoft.com/office/drawing/2014/main" id="{0A69FDB3-EFB5-4762-BC77-A091D218A8E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AE29B9A9-3604-4AC5-A327-3B3FC317E5B8}" type="slidenum">
              <a:rPr lang="en-US" altLang="en-US" sz="1200"/>
              <a:pPr/>
              <a:t>21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Slide Image Placeholder 1">
            <a:extLst>
              <a:ext uri="{FF2B5EF4-FFF2-40B4-BE49-F238E27FC236}">
                <a16:creationId xmlns:a16="http://schemas.microsoft.com/office/drawing/2014/main" id="{6170E525-E374-4146-9DD6-5CFC03D800AE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2227" name="Notes Placeholder 2">
            <a:extLst>
              <a:ext uri="{FF2B5EF4-FFF2-40B4-BE49-F238E27FC236}">
                <a16:creationId xmlns:a16="http://schemas.microsoft.com/office/drawing/2014/main" id="{7E5E8FFD-FE80-49DD-8E69-C4320A651D0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 Knowledge/Understanding</a:t>
            </a: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52228" name="Slide Number Placeholder 3">
            <a:extLst>
              <a:ext uri="{FF2B5EF4-FFF2-40B4-BE49-F238E27FC236}">
                <a16:creationId xmlns:a16="http://schemas.microsoft.com/office/drawing/2014/main" id="{ABAC990B-AB35-46E5-80F8-76D35BB614F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DF5C568D-0BA0-4A5E-9BF4-903414F13AE0}" type="slidenum">
              <a:rPr lang="en-US" altLang="en-US" sz="1200"/>
              <a:pPr/>
              <a:t>22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Slide Image Placeholder 1">
            <a:extLst>
              <a:ext uri="{FF2B5EF4-FFF2-40B4-BE49-F238E27FC236}">
                <a16:creationId xmlns:a16="http://schemas.microsoft.com/office/drawing/2014/main" id="{A9C5E9A3-21B4-4F28-BCF5-499A844968AE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3251" name="Notes Placeholder 2">
            <a:extLst>
              <a:ext uri="{FF2B5EF4-FFF2-40B4-BE49-F238E27FC236}">
                <a16:creationId xmlns:a16="http://schemas.microsoft.com/office/drawing/2014/main" id="{955A6AEF-4076-4192-A2E2-821ACBA26F7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 Application</a:t>
            </a: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53252" name="Slide Number Placeholder 3">
            <a:extLst>
              <a:ext uri="{FF2B5EF4-FFF2-40B4-BE49-F238E27FC236}">
                <a16:creationId xmlns:a16="http://schemas.microsoft.com/office/drawing/2014/main" id="{8A310C74-69DB-4DFD-B6DC-F05FDEA7A6C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E0094833-E0C2-4547-9787-1A8D501DBFA4}" type="slidenum">
              <a:rPr lang="en-US" altLang="en-US" sz="1200"/>
              <a:pPr/>
              <a:t>23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Slide Image Placeholder 1">
            <a:extLst>
              <a:ext uri="{FF2B5EF4-FFF2-40B4-BE49-F238E27FC236}">
                <a16:creationId xmlns:a16="http://schemas.microsoft.com/office/drawing/2014/main" id="{8626FF03-6550-4298-BC08-77D23925BB9F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4275" name="Notes Placeholder 2">
            <a:extLst>
              <a:ext uri="{FF2B5EF4-FFF2-40B4-BE49-F238E27FC236}">
                <a16:creationId xmlns:a16="http://schemas.microsoft.com/office/drawing/2014/main" id="{911C5F44-FD53-4825-8309-DEDE194B9CE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54276" name="Slide Number Placeholder 3">
            <a:extLst>
              <a:ext uri="{FF2B5EF4-FFF2-40B4-BE49-F238E27FC236}">
                <a16:creationId xmlns:a16="http://schemas.microsoft.com/office/drawing/2014/main" id="{FFF4CE14-9A9C-4067-9507-DBA5A0CB21A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31C0AE66-171E-4998-B7D3-FC51D64CD311}" type="slidenum">
              <a:rPr lang="en-US" altLang="en-US" sz="1200"/>
              <a:pPr/>
              <a:t>24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Slide Image Placeholder 1">
            <a:extLst>
              <a:ext uri="{FF2B5EF4-FFF2-40B4-BE49-F238E27FC236}">
                <a16:creationId xmlns:a16="http://schemas.microsoft.com/office/drawing/2014/main" id="{266608B1-4DEF-466F-B2BB-42DA466E2B2F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5299" name="Notes Placeholder 2">
            <a:extLst>
              <a:ext uri="{FF2B5EF4-FFF2-40B4-BE49-F238E27FC236}">
                <a16:creationId xmlns:a16="http://schemas.microsoft.com/office/drawing/2014/main" id="{26E4F5EE-C5C4-4168-8972-CE60A8EFF84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55300" name="Slide Number Placeholder 3">
            <a:extLst>
              <a:ext uri="{FF2B5EF4-FFF2-40B4-BE49-F238E27FC236}">
                <a16:creationId xmlns:a16="http://schemas.microsoft.com/office/drawing/2014/main" id="{3B599914-BF04-4627-A582-611ECEB001E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8DB0E21A-FD4C-4283-A039-B11F12BC2D7B}" type="slidenum">
              <a:rPr lang="en-US" altLang="en-US" sz="1200"/>
              <a:pPr/>
              <a:t>25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Slide Image Placeholder 1">
            <a:extLst>
              <a:ext uri="{FF2B5EF4-FFF2-40B4-BE49-F238E27FC236}">
                <a16:creationId xmlns:a16="http://schemas.microsoft.com/office/drawing/2014/main" id="{B4829C76-322F-4A0C-AD91-FFA6411D074A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6323" name="Notes Placeholder 2">
            <a:extLst>
              <a:ext uri="{FF2B5EF4-FFF2-40B4-BE49-F238E27FC236}">
                <a16:creationId xmlns:a16="http://schemas.microsoft.com/office/drawing/2014/main" id="{531DB439-37B2-40F1-8819-20C0C401771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56324" name="Slide Number Placeholder 3">
            <a:extLst>
              <a:ext uri="{FF2B5EF4-FFF2-40B4-BE49-F238E27FC236}">
                <a16:creationId xmlns:a16="http://schemas.microsoft.com/office/drawing/2014/main" id="{532D7509-392A-4394-AF32-5F7861A9C1F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C31E23A6-2827-43A9-A5E6-A5E6E974AA4C}" type="slidenum">
              <a:rPr lang="en-US" altLang="en-US" sz="1200"/>
              <a:pPr/>
              <a:t>26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7">
            <a:extLst>
              <a:ext uri="{FF2B5EF4-FFF2-40B4-BE49-F238E27FC236}">
                <a16:creationId xmlns:a16="http://schemas.microsoft.com/office/drawing/2014/main" id="{DFC3D5AD-60A9-450E-B71D-71D211ED925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6FB7E8C6-8E26-49C0-BF19-A774A90A7585}" type="slidenum">
              <a:rPr lang="en-US" altLang="en-US" sz="1200"/>
              <a:pPr/>
              <a:t>27</a:t>
            </a:fld>
            <a:endParaRPr lang="en-US" altLang="en-US" sz="1200"/>
          </a:p>
        </p:txBody>
      </p:sp>
      <p:sp>
        <p:nvSpPr>
          <p:cNvPr id="57347" name="Rectangle 2">
            <a:extLst>
              <a:ext uri="{FF2B5EF4-FFF2-40B4-BE49-F238E27FC236}">
                <a16:creationId xmlns:a16="http://schemas.microsoft.com/office/drawing/2014/main" id="{38140B23-445E-43CF-AE5D-844ECCB6A47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7348" name="Rectangle 3">
            <a:extLst>
              <a:ext uri="{FF2B5EF4-FFF2-40B4-BE49-F238E27FC236}">
                <a16:creationId xmlns:a16="http://schemas.microsoft.com/office/drawing/2014/main" id="{629C79F5-22B1-4758-B268-060247B48DB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Slide Image Placeholder 1">
            <a:extLst>
              <a:ext uri="{FF2B5EF4-FFF2-40B4-BE49-F238E27FC236}">
                <a16:creationId xmlns:a16="http://schemas.microsoft.com/office/drawing/2014/main" id="{D4BFED51-0B1C-43B7-A4E8-537E047527CF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3795" name="Notes Placeholder 2">
            <a:extLst>
              <a:ext uri="{FF2B5EF4-FFF2-40B4-BE49-F238E27FC236}">
                <a16:creationId xmlns:a16="http://schemas.microsoft.com/office/drawing/2014/main" id="{E450A9B1-C75F-4C78-ABFE-985722C5E3E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33796" name="Slide Number Placeholder 3">
            <a:extLst>
              <a:ext uri="{FF2B5EF4-FFF2-40B4-BE49-F238E27FC236}">
                <a16:creationId xmlns:a16="http://schemas.microsoft.com/office/drawing/2014/main" id="{A65714E7-BF6B-4808-BCD4-73FD17CE5AC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4706517E-66EC-418B-929F-7248691F198E}" type="slidenum">
              <a:rPr lang="en-US" altLang="en-US" sz="1200"/>
              <a:pPr/>
              <a:t>4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Slide Image Placeholder 1">
            <a:extLst>
              <a:ext uri="{FF2B5EF4-FFF2-40B4-BE49-F238E27FC236}">
                <a16:creationId xmlns:a16="http://schemas.microsoft.com/office/drawing/2014/main" id="{46DFF3D1-E8E8-4F04-A25F-FE5E42B0223B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4819" name="Notes Placeholder 2">
            <a:extLst>
              <a:ext uri="{FF2B5EF4-FFF2-40B4-BE49-F238E27FC236}">
                <a16:creationId xmlns:a16="http://schemas.microsoft.com/office/drawing/2014/main" id="{6DC7A5ED-F76C-46CE-BE14-F85E7DEB745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34820" name="Slide Number Placeholder 3">
            <a:extLst>
              <a:ext uri="{FF2B5EF4-FFF2-40B4-BE49-F238E27FC236}">
                <a16:creationId xmlns:a16="http://schemas.microsoft.com/office/drawing/2014/main" id="{2C4FEA8B-7D11-44B8-9B9E-B052AB0A696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96D916F1-A820-4228-BF7F-2B1B0364F1F9}" type="slidenum">
              <a:rPr lang="en-US" altLang="en-US" sz="1200"/>
              <a:pPr/>
              <a:t>5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Slide Image Placeholder 1">
            <a:extLst>
              <a:ext uri="{FF2B5EF4-FFF2-40B4-BE49-F238E27FC236}">
                <a16:creationId xmlns:a16="http://schemas.microsoft.com/office/drawing/2014/main" id="{56129372-F285-4389-BDDD-9E9D9DCF64A4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5843" name="Notes Placeholder 2">
            <a:extLst>
              <a:ext uri="{FF2B5EF4-FFF2-40B4-BE49-F238E27FC236}">
                <a16:creationId xmlns:a16="http://schemas.microsoft.com/office/drawing/2014/main" id="{412E9521-ED97-4A16-92D0-76989ECDC5B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35844" name="Slide Number Placeholder 3">
            <a:extLst>
              <a:ext uri="{FF2B5EF4-FFF2-40B4-BE49-F238E27FC236}">
                <a16:creationId xmlns:a16="http://schemas.microsoft.com/office/drawing/2014/main" id="{611BF73E-28DD-4225-AA58-2A978FD7264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494C8EA2-AA6D-4B71-BA19-C157B8C9B81E}" type="slidenum">
              <a:rPr lang="en-US" altLang="en-US" sz="1200"/>
              <a:pPr/>
              <a:t>6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Slide Image Placeholder 1">
            <a:extLst>
              <a:ext uri="{FF2B5EF4-FFF2-40B4-BE49-F238E27FC236}">
                <a16:creationId xmlns:a16="http://schemas.microsoft.com/office/drawing/2014/main" id="{4DC99BD7-29C7-4298-8AA1-2C0350E7CFFF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6867" name="Notes Placeholder 2">
            <a:extLst>
              <a:ext uri="{FF2B5EF4-FFF2-40B4-BE49-F238E27FC236}">
                <a16:creationId xmlns:a16="http://schemas.microsoft.com/office/drawing/2014/main" id="{7C696A3E-AE4A-4077-BBF5-267F58158DB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36868" name="Slide Number Placeholder 3">
            <a:extLst>
              <a:ext uri="{FF2B5EF4-FFF2-40B4-BE49-F238E27FC236}">
                <a16:creationId xmlns:a16="http://schemas.microsoft.com/office/drawing/2014/main" id="{8CE71929-B218-44E7-9ADD-10142686C97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F025DB55-058F-4DC0-88B0-0C7B667F079D}" type="slidenum">
              <a:rPr lang="en-US" altLang="en-US" sz="1200"/>
              <a:pPr/>
              <a:t>7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Slide Image Placeholder 1">
            <a:extLst>
              <a:ext uri="{FF2B5EF4-FFF2-40B4-BE49-F238E27FC236}">
                <a16:creationId xmlns:a16="http://schemas.microsoft.com/office/drawing/2014/main" id="{E5302035-5F59-4B36-B45F-223DCC115F67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7891" name="Notes Placeholder 2">
            <a:extLst>
              <a:ext uri="{FF2B5EF4-FFF2-40B4-BE49-F238E27FC236}">
                <a16:creationId xmlns:a16="http://schemas.microsoft.com/office/drawing/2014/main" id="{0224CF5D-876C-4D9D-A3EA-8302AC6787F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37892" name="Slide Number Placeholder 3">
            <a:extLst>
              <a:ext uri="{FF2B5EF4-FFF2-40B4-BE49-F238E27FC236}">
                <a16:creationId xmlns:a16="http://schemas.microsoft.com/office/drawing/2014/main" id="{BE476C67-20D6-4C3D-970D-EFF86657826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A959CC0E-3F57-4B21-9524-EBB6EF38ED18}" type="slidenum">
              <a:rPr lang="en-US" altLang="en-US" sz="1200"/>
              <a:pPr/>
              <a:t>8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Slide Image Placeholder 1">
            <a:extLst>
              <a:ext uri="{FF2B5EF4-FFF2-40B4-BE49-F238E27FC236}">
                <a16:creationId xmlns:a16="http://schemas.microsoft.com/office/drawing/2014/main" id="{6F32BF9D-9F29-4006-8143-96CF1AABDE7B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8915" name="Notes Placeholder 2">
            <a:extLst>
              <a:ext uri="{FF2B5EF4-FFF2-40B4-BE49-F238E27FC236}">
                <a16:creationId xmlns:a16="http://schemas.microsoft.com/office/drawing/2014/main" id="{7047EE28-84E4-4833-B2FA-F59802863BF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38916" name="Slide Number Placeholder 3">
            <a:extLst>
              <a:ext uri="{FF2B5EF4-FFF2-40B4-BE49-F238E27FC236}">
                <a16:creationId xmlns:a16="http://schemas.microsoft.com/office/drawing/2014/main" id="{C1825CAB-CC38-4BFE-9332-94D92869D9C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DBE03B4F-2F49-477C-97B2-96BD7A644EE1}" type="slidenum">
              <a:rPr lang="en-US" altLang="en-US" sz="1200"/>
              <a:pPr/>
              <a:t>9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lide Image Placeholder 1">
            <a:extLst>
              <a:ext uri="{FF2B5EF4-FFF2-40B4-BE49-F238E27FC236}">
                <a16:creationId xmlns:a16="http://schemas.microsoft.com/office/drawing/2014/main" id="{43044A20-F4E4-4206-841B-FFB4E329C1F6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9939" name="Notes Placeholder 2">
            <a:extLst>
              <a:ext uri="{FF2B5EF4-FFF2-40B4-BE49-F238E27FC236}">
                <a16:creationId xmlns:a16="http://schemas.microsoft.com/office/drawing/2014/main" id="{CCE03EF8-4E2D-4720-9AEF-BFF6BBD9887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39940" name="Slide Number Placeholder 3">
            <a:extLst>
              <a:ext uri="{FF2B5EF4-FFF2-40B4-BE49-F238E27FC236}">
                <a16:creationId xmlns:a16="http://schemas.microsoft.com/office/drawing/2014/main" id="{3BA7B707-82DB-4CFA-AA4B-B396FD2D931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54272C5D-2E82-4674-B19B-CDC265B3A039}" type="slidenum">
              <a:rPr lang="en-US" altLang="en-US" sz="1200"/>
              <a:pPr/>
              <a:t>10</a:t>
            </a:fld>
            <a:endParaRPr lang="en-US" altLang="en-US" sz="120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DE9BD4A1-2D3E-435F-9FCA-95C6B06EA9F6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0262CB01-8410-4882-A5A5-D8E01EE9C9E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334CB2D4-5C5A-4D49-ABC4-732056E641E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AE72BA7-D00A-4A32-BE34-D3DF062D906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222410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91313" y="96838"/>
            <a:ext cx="1919287" cy="5999162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31863" y="96838"/>
            <a:ext cx="5607050" cy="5999162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960B86CE-CE10-46ED-9167-C740D756EFB1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C8AC90B8-4A6A-47E7-B55E-41A0472EA9C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27722F5D-08F8-45CD-9F9D-5A77BDE8CAD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C77B73C-CFBB-45D2-AB1F-278FB2CC700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891128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FAE766-9CF9-45EB-8216-B1723E0E8C8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3567C4B-3EE2-4832-9516-81234BDEE68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485684450"/>
      </p:ext>
    </p:extLst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324E0C-61A0-4BBA-A04C-A818C59222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6879491-9B69-4CC7-996F-33D95E59AEC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286477979"/>
      </p:ext>
    </p:extLst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ABB0E2-0646-44FB-9642-96574C0761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63DF89F-6694-483F-B64F-AD136A8F615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659368216"/>
      </p:ext>
    </p:extLst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63DD01-91FB-43E0-82D8-22405CCF49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18BBB3C-8F2B-42BB-B8D9-03BC33C8B84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5475" y="1674813"/>
            <a:ext cx="3810000" cy="434975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E36C7E3-3654-45A0-8059-CDF3C853715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587875" y="1674813"/>
            <a:ext cx="3810000" cy="434975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500309873"/>
      </p:ext>
    </p:extLst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56EEE2-9C1F-40CB-BC8A-31E8065327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16559A5-6B35-41AA-9141-42DFBB629CA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8B77740-BA04-4017-A451-97BC8CE9C39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A8D134D-60CA-4650-9735-C32694E3CBB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D79EB87-0267-4E88-B68B-A4DFEEE3CBF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288401896"/>
      </p:ext>
    </p:extLst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34318A-94D1-4A75-A24F-6B6F46CF68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783062039"/>
      </p:ext>
    </p:extLst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7264373"/>
      </p:ext>
    </p:extLst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6D0F27-3AC0-448F-AE98-FDBE390B72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658F95A-0811-473F-AB25-2B75360E298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52788BA-44C5-48AE-A323-15F1171C8D7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930159316"/>
      </p:ext>
    </p:extLst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413E25-4954-4ED2-B525-9DCFB0F467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5A14440-53D6-48E5-80F2-462A2C2B23E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2EBBCD4-F628-448D-AF3F-15ED10B0955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036172742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8AD12379-39DF-4AC4-B213-24C994BCEA26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957E9B23-C3DA-44FD-9FCF-2C718759D4A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E4E43A7B-820B-4F3A-A7CD-DABECA08697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B308860-5A7E-468A-BA80-AF58B38D934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3781455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7D1E74-65F7-4DEC-B822-577740B1C0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B7638C8-F1DD-47EB-AD47-44C245418DB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130217290"/>
      </p:ext>
    </p:extLst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1E6CC4F-6CE6-4357-B513-62F2FAFCFF6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488113" y="481013"/>
            <a:ext cx="1954212" cy="55435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BB220C1-06A7-406A-916B-9213799BB21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5475" y="481013"/>
            <a:ext cx="5710238" cy="5543550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69516924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49325" y="1981200"/>
            <a:ext cx="3754438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56163" y="1981200"/>
            <a:ext cx="3754437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FAAE1F3C-02B8-41E8-A199-9A4698746C66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57A5A4C8-4F64-4F85-8C08-54CB74B957A4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8">
            <a:extLst>
              <a:ext uri="{FF2B5EF4-FFF2-40B4-BE49-F238E27FC236}">
                <a16:creationId xmlns:a16="http://schemas.microsoft.com/office/drawing/2014/main" id="{60B597A4-5298-4E52-A1A1-8A1E928E2B40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A00A532-CE3D-438E-ABDE-34566C65E79C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419710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0C2A46D-CC3C-4D65-9093-E4E73A56413A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BBFB278C-5334-4E7F-A21D-EE6BFDFD3528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9BD16780-5623-43F8-9BFD-7F86F01B8C35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7804DAA-9A94-4A25-BB29-314F58693C33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923504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6">
            <a:extLst>
              <a:ext uri="{FF2B5EF4-FFF2-40B4-BE49-F238E27FC236}">
                <a16:creationId xmlns:a16="http://schemas.microsoft.com/office/drawing/2014/main" id="{4AECDB71-190D-4B15-839E-1B933B7CF8F9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7">
            <a:extLst>
              <a:ext uri="{FF2B5EF4-FFF2-40B4-BE49-F238E27FC236}">
                <a16:creationId xmlns:a16="http://schemas.microsoft.com/office/drawing/2014/main" id="{21C5EFD3-9D0E-4EBC-828C-48728A76B954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8">
            <a:extLst>
              <a:ext uri="{FF2B5EF4-FFF2-40B4-BE49-F238E27FC236}">
                <a16:creationId xmlns:a16="http://schemas.microsoft.com/office/drawing/2014/main" id="{4C6068CB-305B-4C33-9545-90A88C5A9A2A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3301B3E-FBDD-46E0-9309-9E30E0419A7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320888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>
            <a:extLst>
              <a:ext uri="{FF2B5EF4-FFF2-40B4-BE49-F238E27FC236}">
                <a16:creationId xmlns:a16="http://schemas.microsoft.com/office/drawing/2014/main" id="{723099C3-9765-43F6-8CDE-663B0F0D51D1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7">
            <a:extLst>
              <a:ext uri="{FF2B5EF4-FFF2-40B4-BE49-F238E27FC236}">
                <a16:creationId xmlns:a16="http://schemas.microsoft.com/office/drawing/2014/main" id="{1E20B116-AC0F-4A92-9123-D9AC5B117AA9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8">
            <a:extLst>
              <a:ext uri="{FF2B5EF4-FFF2-40B4-BE49-F238E27FC236}">
                <a16:creationId xmlns:a16="http://schemas.microsoft.com/office/drawing/2014/main" id="{123D0E2B-5240-4617-BBE0-CB78408625F0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FEECBBA-230D-435D-8BBB-3A2DDA4EAC23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928116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C08297AD-2078-44E9-AEE4-CDD5158874A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FD775EED-DAA1-4214-A9BA-F943BC984A5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8">
            <a:extLst>
              <a:ext uri="{FF2B5EF4-FFF2-40B4-BE49-F238E27FC236}">
                <a16:creationId xmlns:a16="http://schemas.microsoft.com/office/drawing/2014/main" id="{55DFBE48-C06C-4E6A-9224-A6B00B65455F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89062AB-1733-4BD9-BFE3-74D0A8CB0A13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911432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5D8EE3EB-3BFF-4FF3-BD27-02E169A13169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ED5C843C-F76F-451A-85B4-F5C6B71F2D44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8">
            <a:extLst>
              <a:ext uri="{FF2B5EF4-FFF2-40B4-BE49-F238E27FC236}">
                <a16:creationId xmlns:a16="http://schemas.microsoft.com/office/drawing/2014/main" id="{68678F3E-9C7D-4AB7-A0A7-A3A53E217CB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847BEBA-BF8C-4204-8861-C225A42A98D3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145133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17DBEFA3-709F-4FDB-B4E0-D5013D595D9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E5AC9FE0-E7B0-4F27-8354-02AE1B08AB89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89B40A45-A6F0-43FD-9761-8872A694877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EFF36A8-4612-407B-BDCB-D34FE6B6C13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672014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11" Type="http://schemas.openxmlformats.org/officeDocument/2006/relationships/slideLayout" Target="../slideLayouts/slideLayout21.xml"/><Relationship Id="rId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>
            <a:extLst>
              <a:ext uri="{FF2B5EF4-FFF2-40B4-BE49-F238E27FC236}">
                <a16:creationId xmlns:a16="http://schemas.microsoft.com/office/drawing/2014/main" id="{B7FE8002-1333-4821-BEF2-ACD4803CE240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377950"/>
            <a:ext cx="2133600" cy="101600"/>
          </a:xfrm>
          <a:prstGeom prst="rect">
            <a:avLst/>
          </a:prstGeom>
          <a:solidFill>
            <a:schemeClr val="accent2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>
              <a:defRPr/>
            </a:pPr>
            <a:endParaRPr lang="en-US">
              <a:latin typeface="Times New Roman" pitchFamily="18" charset="0"/>
            </a:endParaRPr>
          </a:p>
        </p:txBody>
      </p:sp>
      <p:sp>
        <p:nvSpPr>
          <p:cNvPr id="20483" name="Rectangle 3">
            <a:extLst>
              <a:ext uri="{FF2B5EF4-FFF2-40B4-BE49-F238E27FC236}">
                <a16:creationId xmlns:a16="http://schemas.microsoft.com/office/drawing/2014/main" id="{42212B68-7660-412D-B5A1-B9D9AD913FD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47800" y="1377950"/>
            <a:ext cx="7239000" cy="1016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>
              <a:defRPr/>
            </a:pPr>
            <a:endParaRPr lang="en-US">
              <a:latin typeface="Times New Roman" pitchFamily="18" charset="0"/>
            </a:endParaRPr>
          </a:p>
        </p:txBody>
      </p:sp>
      <p:sp>
        <p:nvSpPr>
          <p:cNvPr id="1028" name="Rectangle 4">
            <a:extLst>
              <a:ext uri="{FF2B5EF4-FFF2-40B4-BE49-F238E27FC236}">
                <a16:creationId xmlns:a16="http://schemas.microsoft.com/office/drawing/2014/main" id="{413E1D43-96F9-442D-BB42-6BBBEDDAEDC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931863" y="96838"/>
            <a:ext cx="7158037" cy="1412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9" name="Rectangle 5">
            <a:extLst>
              <a:ext uri="{FF2B5EF4-FFF2-40B4-BE49-F238E27FC236}">
                <a16:creationId xmlns:a16="http://schemas.microsoft.com/office/drawing/2014/main" id="{D04E7210-CF2A-4595-A7D6-41EE5EE9DD8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949325" y="1981200"/>
            <a:ext cx="7661275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20486" name="Rectangle 6">
            <a:extLst>
              <a:ext uri="{FF2B5EF4-FFF2-40B4-BE49-F238E27FC236}">
                <a16:creationId xmlns:a16="http://schemas.microsoft.com/office/drawing/2014/main" id="{E1E3DCDA-4E7D-4BE4-8596-B68E5F5D953C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94615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487" name="Rectangle 7">
            <a:extLst>
              <a:ext uri="{FF2B5EF4-FFF2-40B4-BE49-F238E27FC236}">
                <a16:creationId xmlns:a16="http://schemas.microsoft.com/office/drawing/2014/main" id="{6526DAA9-D724-4537-97A5-F4DD6B402E84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3528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488" name="Rectangle 8">
            <a:extLst>
              <a:ext uri="{FF2B5EF4-FFF2-40B4-BE49-F238E27FC236}">
                <a16:creationId xmlns:a16="http://schemas.microsoft.com/office/drawing/2014/main" id="{41311E47-E3D4-47D7-9C88-BD6B3B700BCC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056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000"/>
            </a:lvl1pPr>
          </a:lstStyle>
          <a:p>
            <a:fld id="{8FAF87A5-2759-4779-BF74-C654A6959D0F}" type="slidenum">
              <a:rPr lang="en-US" altLang="en-US"/>
              <a:pPr/>
              <a:t>‹#›</a:t>
            </a:fld>
            <a:endParaRPr lang="en-US" altLang="en-US"/>
          </a:p>
        </p:txBody>
      </p:sp>
      <p:sp>
        <p:nvSpPr>
          <p:cNvPr id="20489" name="Freeform 9">
            <a:extLst>
              <a:ext uri="{FF2B5EF4-FFF2-40B4-BE49-F238E27FC236}">
                <a16:creationId xmlns:a16="http://schemas.microsoft.com/office/drawing/2014/main" id="{15CF8430-00BE-4954-946E-3E9C1E93ECDC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8200" y="561975"/>
            <a:ext cx="152400" cy="1066800"/>
          </a:xfrm>
          <a:custGeom>
            <a:avLst/>
            <a:gdLst/>
            <a:ahLst/>
            <a:cxnLst>
              <a:cxn ang="0">
                <a:pos x="1000" y="1000"/>
              </a:cxn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>
                <a:moveTo>
                  <a:pt x="1000" y="1000"/>
                </a:moveTo>
                <a:lnTo>
                  <a:pt x="0" y="1000"/>
                </a:ln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76200" cmpd="sng">
            <a:solidFill>
              <a:schemeClr val="tx2"/>
            </a:solidFill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  <p:sp>
        <p:nvSpPr>
          <p:cNvPr id="20490" name="Freeform 10">
            <a:extLst>
              <a:ext uri="{FF2B5EF4-FFF2-40B4-BE49-F238E27FC236}">
                <a16:creationId xmlns:a16="http://schemas.microsoft.com/office/drawing/2014/main" id="{E3E2978A-BF48-4CAE-8E21-904F25F446EA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62938" y="269875"/>
            <a:ext cx="152400" cy="107315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000" y="0"/>
              </a:cxn>
              <a:cxn ang="0">
                <a:pos x="1000" y="1000"/>
              </a:cxn>
              <a:cxn ang="0">
                <a:pos x="0" y="1000"/>
              </a:cxn>
            </a:cxnLst>
            <a:rect l="0" t="0" r="r" b="b"/>
            <a:pathLst>
              <a:path w="1000" h="1000">
                <a:moveTo>
                  <a:pt x="0" y="0"/>
                </a:moveTo>
                <a:lnTo>
                  <a:pt x="1000" y="0"/>
                </a:lnTo>
                <a:lnTo>
                  <a:pt x="1000" y="1000"/>
                </a:lnTo>
                <a:lnTo>
                  <a:pt x="0" y="1000"/>
                </a:lnTo>
              </a:path>
            </a:pathLst>
          </a:custGeom>
          <a:noFill/>
          <a:ln w="76200" cap="flat" cmpd="sng">
            <a:solidFill>
              <a:schemeClr val="accent1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59" r:id="rId1"/>
    <p:sldLayoutId id="2147484060" r:id="rId2"/>
    <p:sldLayoutId id="2147484061" r:id="rId3"/>
    <p:sldLayoutId id="2147484062" r:id="rId4"/>
    <p:sldLayoutId id="2147484063" r:id="rId5"/>
    <p:sldLayoutId id="2147484064" r:id="rId6"/>
    <p:sldLayoutId id="2147484065" r:id="rId7"/>
    <p:sldLayoutId id="2147484066" r:id="rId8"/>
    <p:sldLayoutId id="2147484067" r:id="rId9"/>
    <p:sldLayoutId id="2147484068" r:id="rId10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9pPr>
    </p:titleStyle>
    <p:bodyStyle>
      <a:lvl1pPr marL="447675" indent="-44767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anose="05000000000000000000" pitchFamily="2" charset="2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889000" indent="-439738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anose="05000000000000000000" pitchFamily="2" charset="2"/>
        <a:buChar char="–"/>
        <a:defRPr sz="2800">
          <a:solidFill>
            <a:schemeClr val="tx1"/>
          </a:solidFill>
          <a:latin typeface="+mn-lt"/>
        </a:defRPr>
      </a:lvl2pPr>
      <a:lvl3pPr marL="1293813" indent="-4032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anose="05000000000000000000" pitchFamily="2" charset="2"/>
        <a:buChar char="•"/>
        <a:defRPr sz="2400">
          <a:solidFill>
            <a:schemeClr val="tx1"/>
          </a:solidFill>
          <a:latin typeface="+mn-lt"/>
        </a:defRPr>
      </a:lvl3pPr>
      <a:lvl4pPr marL="1681163" indent="-385763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5000"/>
        <a:buFont typeface="Wingdings" panose="05000000000000000000" pitchFamily="2" charset="2"/>
        <a:buChar char="–"/>
        <a:defRPr sz="2000">
          <a:solidFill>
            <a:schemeClr val="tx1"/>
          </a:solidFill>
          <a:latin typeface="+mn-lt"/>
        </a:defRPr>
      </a:lvl4pPr>
      <a:lvl5pPr marL="2070100" indent="-3873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anose="05000000000000000000" pitchFamily="2" charset="2"/>
        <a:buChar char="»"/>
        <a:defRPr sz="2000">
          <a:solidFill>
            <a:schemeClr val="tx1"/>
          </a:solidFill>
          <a:latin typeface="+mn-lt"/>
        </a:defRPr>
      </a:lvl5pPr>
      <a:lvl6pPr marL="2527300" indent="-3873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defRPr sz="2000">
          <a:solidFill>
            <a:schemeClr val="tx1"/>
          </a:solidFill>
          <a:latin typeface="+mn-lt"/>
        </a:defRPr>
      </a:lvl6pPr>
      <a:lvl7pPr marL="2984500" indent="-3873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defRPr sz="2000">
          <a:solidFill>
            <a:schemeClr val="tx1"/>
          </a:solidFill>
          <a:latin typeface="+mn-lt"/>
        </a:defRPr>
      </a:lvl7pPr>
      <a:lvl8pPr marL="3441700" indent="-3873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defRPr sz="2000">
          <a:solidFill>
            <a:schemeClr val="tx1"/>
          </a:solidFill>
          <a:latin typeface="+mn-lt"/>
        </a:defRPr>
      </a:lvl8pPr>
      <a:lvl9pPr marL="3898900" indent="-3873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Box 6">
            <a:extLst>
              <a:ext uri="{FF2B5EF4-FFF2-40B4-BE49-F238E27FC236}">
                <a16:creationId xmlns:a16="http://schemas.microsoft.com/office/drawing/2014/main" id="{EEE2F668-19BB-4808-A7FF-C44F457D22D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8375" y="5216525"/>
            <a:ext cx="100330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  <a:defRPr/>
            </a:pPr>
            <a:endParaRPr lang="en-US" sz="1200" dirty="0">
              <a:solidFill>
                <a:srgbClr val="000000"/>
              </a:solidFill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08A08649-F826-42A7-BE06-CAA0BABF7034}"/>
              </a:ext>
            </a:extLst>
          </p:cNvPr>
          <p:cNvSpPr/>
          <p:nvPr userDrawn="1"/>
        </p:nvSpPr>
        <p:spPr bwMode="auto">
          <a:xfrm>
            <a:off x="0" y="0"/>
            <a:ext cx="9144000" cy="2794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  <a:extLst/>
        </p:spPr>
        <p:txBody>
          <a:bodyPr lIns="90488" tIns="44450" rIns="90488" bIns="44450"/>
          <a:lstStyle/>
          <a:p>
            <a:pPr marL="169863" indent="-169863">
              <a:spcBef>
                <a:spcPct val="34000"/>
              </a:spcBef>
              <a:buClr>
                <a:srgbClr val="000000"/>
              </a:buClr>
              <a:buSzPct val="100000"/>
              <a:buFont typeface="Symbol" pitchFamily="18" charset="2"/>
              <a:buChar char="·"/>
              <a:defRPr/>
            </a:pPr>
            <a:endParaRPr lang="en-US" sz="16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24B13249-AC7F-4591-8B48-8BA328DC7588}"/>
              </a:ext>
            </a:extLst>
          </p:cNvPr>
          <p:cNvSpPr/>
          <p:nvPr userDrawn="1"/>
        </p:nvSpPr>
        <p:spPr bwMode="auto">
          <a:xfrm>
            <a:off x="0" y="6604000"/>
            <a:ext cx="9144000" cy="254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  <a:extLst/>
        </p:spPr>
        <p:txBody>
          <a:bodyPr lIns="90488" tIns="44450" rIns="90488" bIns="44450"/>
          <a:lstStyle/>
          <a:p>
            <a:pPr marL="169863" indent="-169863">
              <a:spcBef>
                <a:spcPct val="34000"/>
              </a:spcBef>
              <a:buClr>
                <a:srgbClr val="000000"/>
              </a:buClr>
              <a:buSzPct val="100000"/>
              <a:buFont typeface="Symbol" pitchFamily="18" charset="2"/>
              <a:buChar char="·"/>
              <a:defRPr/>
            </a:pPr>
            <a:endParaRPr lang="en-US" sz="1600">
              <a:solidFill>
                <a:srgbClr val="000000"/>
              </a:solidFill>
              <a:latin typeface="Arial" charset="0"/>
            </a:endParaRPr>
          </a:p>
        </p:txBody>
      </p:sp>
      <p:pic>
        <p:nvPicPr>
          <p:cNvPr id="71685" name="Picture 3" descr="MHE-red-RGB-email-logo.png">
            <a:extLst>
              <a:ext uri="{FF2B5EF4-FFF2-40B4-BE49-F238E27FC236}">
                <a16:creationId xmlns:a16="http://schemas.microsoft.com/office/drawing/2014/main" id="{E6E796D7-1300-48A4-BA9E-09A46E128566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900" y="98425"/>
            <a:ext cx="612775" cy="61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Text Box 35">
            <a:extLst>
              <a:ext uri="{FF2B5EF4-FFF2-40B4-BE49-F238E27FC236}">
                <a16:creationId xmlns:a16="http://schemas.microsoft.com/office/drawing/2014/main" id="{CAE1CFC5-39F5-4479-A2BC-ED3934EAAC6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8426450" y="6629400"/>
            <a:ext cx="717550" cy="228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>
              <a:spcBef>
                <a:spcPct val="50000"/>
              </a:spcBef>
            </a:pPr>
            <a:fld id="{14DCE49B-93ED-4F58-BB00-2ECAE488AF8F}" type="slidenum">
              <a:rPr lang="en-US" altLang="en-US" sz="900">
                <a:solidFill>
                  <a:srgbClr val="000000"/>
                </a:solidFill>
                <a:ea typeface="ヒラギノ角ゴ Pro W3"/>
                <a:cs typeface="ヒラギノ角ゴ Pro W3"/>
              </a:rPr>
              <a:pPr algn="r">
                <a:spcBef>
                  <a:spcPct val="50000"/>
                </a:spcBef>
              </a:pPr>
              <a:t>‹#›</a:t>
            </a:fld>
            <a:endParaRPr lang="en-US" altLang="en-US" sz="900">
              <a:solidFill>
                <a:srgbClr val="000000"/>
              </a:solidFill>
              <a:ea typeface="ヒラギノ角ゴ Pro W3"/>
              <a:cs typeface="ヒラギノ角ゴ Pro W3"/>
            </a:endParaRPr>
          </a:p>
        </p:txBody>
      </p:sp>
      <p:sp>
        <p:nvSpPr>
          <p:cNvPr id="1026" name="Rectangle 4">
            <a:extLst>
              <a:ext uri="{FF2B5EF4-FFF2-40B4-BE49-F238E27FC236}">
                <a16:creationId xmlns:a16="http://schemas.microsoft.com/office/drawing/2014/main" id="{75826587-510D-455F-A8C1-285F22D2EDC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625475" y="1674813"/>
            <a:ext cx="7772400" cy="4349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699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  <a:ext uri="{FAA26D3D-D897-4be2-8F04-BA451C77F1D7}"/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28" name="Rectangle 3">
            <a:extLst>
              <a:ext uri="{FF2B5EF4-FFF2-40B4-BE49-F238E27FC236}">
                <a16:creationId xmlns:a16="http://schemas.microsoft.com/office/drawing/2014/main" id="{0C02CC2A-00AD-4667-A09C-3CBDA5425B8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901700" y="481013"/>
            <a:ext cx="7540625" cy="941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699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  <a:ext uri="{FAA26D3D-D897-4be2-8F04-BA451C77F1D7}"/>
          </a:extLst>
        </p:spPr>
        <p:txBody>
          <a:bodyPr vert="horz" wrap="square" lIns="0" tIns="46038" rIns="0" bIns="460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69" r:id="rId1"/>
    <p:sldLayoutId id="2147484070" r:id="rId2"/>
    <p:sldLayoutId id="2147484071" r:id="rId3"/>
    <p:sldLayoutId id="2147484072" r:id="rId4"/>
    <p:sldLayoutId id="2147484073" r:id="rId5"/>
    <p:sldLayoutId id="2147484074" r:id="rId6"/>
    <p:sldLayoutId id="2147484075" r:id="rId7"/>
    <p:sldLayoutId id="2147484076" r:id="rId8"/>
    <p:sldLayoutId id="2147484077" r:id="rId9"/>
    <p:sldLayoutId id="2147484078" r:id="rId10"/>
    <p:sldLayoutId id="2147484079" r:id="rId11"/>
  </p:sldLayoutIdLst>
  <p:transition/>
  <p:txStyles>
    <p:titleStyle>
      <a:lvl1pPr algn="l" rtl="0" fontAlgn="base">
        <a:spcBef>
          <a:spcPct val="0"/>
        </a:spcBef>
        <a:spcAft>
          <a:spcPct val="0"/>
        </a:spcAft>
        <a:defRPr sz="2400" b="1" kern="1200">
          <a:solidFill>
            <a:srgbClr val="FF0000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2pPr>
      <a:lvl3pPr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3pPr>
      <a:lvl4pPr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4pPr>
      <a:lvl5pPr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5pPr>
      <a:lvl6pPr marL="457200"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6pPr>
      <a:lvl7pPr marL="914400"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7pPr>
      <a:lvl8pPr marL="1371600"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8pPr>
      <a:lvl9pPr marL="1828800"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9pPr>
    </p:titleStyle>
    <p:bodyStyle>
      <a:lvl1pPr marL="169863" indent="-169863" algn="l" rtl="0" fontAlgn="base">
        <a:spcBef>
          <a:spcPct val="34000"/>
        </a:spcBef>
        <a:spcAft>
          <a:spcPct val="0"/>
        </a:spcAft>
        <a:buClr>
          <a:schemeClr val="tx1"/>
        </a:buClr>
        <a:buSzPct val="100000"/>
        <a:buFont typeface="Symbol" panose="05050102010706020507" pitchFamily="18" charset="2"/>
        <a:buChar char="·"/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574675" indent="-290513" algn="l" rtl="0" fontAlgn="base">
        <a:spcBef>
          <a:spcPct val="20000"/>
        </a:spcBef>
        <a:spcAft>
          <a:spcPct val="0"/>
        </a:spcAft>
        <a:buSzPct val="100000"/>
        <a:buFont typeface="Symbol" panose="05050102010706020507" pitchFamily="18" charset="2"/>
        <a:buChar char="·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2250" algn="l" rtl="0" fontAlgn="base">
        <a:spcBef>
          <a:spcPct val="20000"/>
        </a:spcBef>
        <a:spcAft>
          <a:spcPct val="0"/>
        </a:spcAft>
        <a:buClr>
          <a:srgbClr val="669999"/>
        </a:buClr>
        <a:buSzPct val="100000"/>
        <a:buFont typeface="Symbol" panose="05050102010706020507" pitchFamily="18" charset="2"/>
        <a:buChar char="·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SzPct val="100000"/>
        <a:buChar char="–"/>
        <a:defRPr sz="1400" kern="1200">
          <a:solidFill>
            <a:schemeClr val="bg2"/>
          </a:solidFill>
          <a:latin typeface="Tahoma" panose="020B0604030504040204" pitchFamily="34" charset="0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SzPct val="100000"/>
        <a:buChar char="»"/>
        <a:defRPr sz="2000" kern="1200">
          <a:solidFill>
            <a:schemeClr val="tx1"/>
          </a:solidFill>
          <a:latin typeface="Tahoma" panose="020B060403050404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Text Box 4">
            <a:extLst>
              <a:ext uri="{FF2B5EF4-FFF2-40B4-BE49-F238E27FC236}">
                <a16:creationId xmlns:a16="http://schemas.microsoft.com/office/drawing/2014/main" id="{A9E3C777-41E0-43D0-8EDE-0796DFF03C0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0500" y="6600273"/>
            <a:ext cx="8763000" cy="2577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2833" tIns="51417" rIns="102833" bIns="51417">
            <a:spAutoFit/>
          </a:bodyPr>
          <a:lstStyle>
            <a:lvl1pPr defTabSz="10287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0287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0287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0287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0287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1000" i="1" dirty="0"/>
              <a:t>Copyright © 2020 McGraw-Hill Education. All rights reserved. No reproduction or distribution without the prior written consent of McGraw-Hill Education</a:t>
            </a:r>
            <a:r>
              <a:rPr lang="en-US" altLang="en-US" sz="1000" dirty="0"/>
              <a:t>.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B306423B-A2EF-44C8-B9FE-21F6C0E9EB5B}"/>
              </a:ext>
            </a:extLst>
          </p:cNvPr>
          <p:cNvSpPr>
            <a:spLocks/>
          </p:cNvSpPr>
          <p:nvPr/>
        </p:nvSpPr>
        <p:spPr bwMode="auto">
          <a:xfrm>
            <a:off x="0" y="1676400"/>
            <a:ext cx="9144000" cy="1924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699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 lIns="0" tIns="46038" rIns="0" bIns="46038"/>
          <a:lstStyle>
            <a:lvl1pPr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1pPr>
            <a:lvl2pPr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2pPr>
            <a:lvl3pPr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3pPr>
            <a:lvl4pPr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4pPr>
            <a:lvl5pPr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9pPr>
          </a:lstStyle>
          <a:p>
            <a:pPr algn="ctr" eaLnBrk="1" hangingPunct="1"/>
            <a:r>
              <a:rPr lang="en-US" altLang="en-US" sz="5400" dirty="0">
                <a:solidFill>
                  <a:schemeClr val="tx1"/>
                </a:solidFill>
              </a:rPr>
              <a:t>Biology</a:t>
            </a:r>
          </a:p>
        </p:txBody>
      </p:sp>
      <p:sp>
        <p:nvSpPr>
          <p:cNvPr id="3080" name="Text Box 9">
            <a:extLst>
              <a:ext uri="{FF2B5EF4-FFF2-40B4-BE49-F238E27FC236}">
                <a16:creationId xmlns:a16="http://schemas.microsoft.com/office/drawing/2014/main" id="{D2C6A38C-A18F-4ACB-983E-D6ACDE40041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3657600"/>
            <a:ext cx="9144000" cy="1081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857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lnSpc>
                <a:spcPct val="80000"/>
              </a:lnSpc>
              <a:spcBef>
                <a:spcPct val="20000"/>
              </a:spcBef>
              <a:buClr>
                <a:srgbClr val="666666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3600" b="1" dirty="0">
                <a:solidFill>
                  <a:srgbClr val="000000"/>
                </a:solidFill>
              </a:rPr>
              <a:t>Digestive System I</a:t>
            </a:r>
          </a:p>
          <a:p>
            <a:pPr algn="ctr" eaLnBrk="1" hangingPunct="1">
              <a:lnSpc>
                <a:spcPct val="80000"/>
              </a:lnSpc>
              <a:spcBef>
                <a:spcPct val="20000"/>
              </a:spcBef>
              <a:buClr>
                <a:srgbClr val="666666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3600" b="1" dirty="0">
                <a:solidFill>
                  <a:srgbClr val="000000"/>
                </a:solidFill>
              </a:rPr>
              <a:t>Clicker Questions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>
            <a:extLst>
              <a:ext uri="{FF2B5EF4-FFF2-40B4-BE49-F238E27FC236}">
                <a16:creationId xmlns:a16="http://schemas.microsoft.com/office/drawing/2014/main" id="{008457DC-8689-44E9-B32A-B2A02CCA4E6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8</a:t>
            </a:r>
          </a:p>
        </p:txBody>
      </p:sp>
      <p:sp>
        <p:nvSpPr>
          <p:cNvPr id="12291" name="Rectangle 6">
            <a:extLst>
              <a:ext uri="{FF2B5EF4-FFF2-40B4-BE49-F238E27FC236}">
                <a16:creationId xmlns:a16="http://schemas.microsoft.com/office/drawing/2014/main" id="{6EF1688D-77DF-4175-B723-29CBB066A04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The gallbladder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Produces bile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Stores bile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Is not necessary to live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Stores fat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B and C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>
            <a:extLst>
              <a:ext uri="{FF2B5EF4-FFF2-40B4-BE49-F238E27FC236}">
                <a16:creationId xmlns:a16="http://schemas.microsoft.com/office/drawing/2014/main" id="{2DCF8ACE-D6FE-4A29-81EC-7822A57CF56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9</a:t>
            </a:r>
          </a:p>
        </p:txBody>
      </p:sp>
      <p:sp>
        <p:nvSpPr>
          <p:cNvPr id="13315" name="Rectangle 6">
            <a:extLst>
              <a:ext uri="{FF2B5EF4-FFF2-40B4-BE49-F238E27FC236}">
                <a16:creationId xmlns:a16="http://schemas.microsoft.com/office/drawing/2014/main" id="{DD3756CF-E6B2-4112-9E5B-C5B5BA4D8EF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90600" y="1676400"/>
            <a:ext cx="7661275" cy="4114800"/>
          </a:xfrm>
        </p:spPr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 dirty="0"/>
              <a:t>	The order of the gastrointestinal tract is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 dirty="0"/>
              <a:t>Rectum, anus, small intestines, large intestines, stomach, esophagus, mouth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 dirty="0"/>
              <a:t>Mouth, esophagus, stomach, large intestines, small intestines, rectum, anus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 dirty="0"/>
              <a:t>Mouth, esophagus, stomach, small intestines, large intestines, rectum, anus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 dirty="0"/>
              <a:t>Esophagus, small intestines, stomach, large intestines, rectum, anus, mouth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>
            <a:extLst>
              <a:ext uri="{FF2B5EF4-FFF2-40B4-BE49-F238E27FC236}">
                <a16:creationId xmlns:a16="http://schemas.microsoft.com/office/drawing/2014/main" id="{5E6BCBE3-7454-4013-A5D7-9D7D7042FE8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10</a:t>
            </a:r>
          </a:p>
        </p:txBody>
      </p:sp>
      <p:sp>
        <p:nvSpPr>
          <p:cNvPr id="14339" name="Rectangle 6">
            <a:extLst>
              <a:ext uri="{FF2B5EF4-FFF2-40B4-BE49-F238E27FC236}">
                <a16:creationId xmlns:a16="http://schemas.microsoft.com/office/drawing/2014/main" id="{3D6C4263-B967-44A4-BA6F-87FBCE344B9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 dirty="0"/>
              <a:t>	Amylase is produced in the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 dirty="0"/>
              <a:t>Mouth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 dirty="0"/>
              <a:t>Stomach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 dirty="0"/>
              <a:t>Pancreas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 dirty="0"/>
              <a:t>Small intestines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 dirty="0"/>
              <a:t>A and C</a:t>
            </a:r>
          </a:p>
          <a:p>
            <a:pPr marL="1303338" lvl="2" indent="-457200">
              <a:buFont typeface="Wingdings" panose="05000000000000000000" pitchFamily="2" charset="2"/>
              <a:buNone/>
            </a:pPr>
            <a:endParaRPr lang="en-US" altLang="en-US" dirty="0"/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endParaRPr lang="en-US" altLang="en-US" dirty="0"/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endParaRPr lang="en-US" altLang="en-US" dirty="0"/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endParaRPr lang="en-US" altLang="en-US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>
            <a:extLst>
              <a:ext uri="{FF2B5EF4-FFF2-40B4-BE49-F238E27FC236}">
                <a16:creationId xmlns:a16="http://schemas.microsoft.com/office/drawing/2014/main" id="{C775B735-B65F-4C82-BCB9-CF67A38B777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11</a:t>
            </a:r>
          </a:p>
        </p:txBody>
      </p:sp>
      <p:sp>
        <p:nvSpPr>
          <p:cNvPr id="14339" name="Rectangle 6">
            <a:extLst>
              <a:ext uri="{FF2B5EF4-FFF2-40B4-BE49-F238E27FC236}">
                <a16:creationId xmlns:a16="http://schemas.microsoft.com/office/drawing/2014/main" id="{423AFEA4-3E53-40A1-B50E-79CDFAC2290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How do glucose, lactose, and amino acids enter epithelial cells in the lumen?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Facilitated diffusion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Diffusion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Secondary active transport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Active transport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Osmosis</a:t>
            </a:r>
          </a:p>
          <a:p>
            <a:pPr marL="1303338" lvl="2" indent="-457200">
              <a:buFont typeface="Wingdings" panose="05000000000000000000" pitchFamily="2" charset="2"/>
              <a:buNone/>
            </a:pPr>
            <a:endParaRPr lang="en-US" altLang="en-US"/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endParaRPr lang="en-US" altLang="en-US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>
            <a:extLst>
              <a:ext uri="{FF2B5EF4-FFF2-40B4-BE49-F238E27FC236}">
                <a16:creationId xmlns:a16="http://schemas.microsoft.com/office/drawing/2014/main" id="{932E4A10-82B8-4623-BD33-06A84153CB2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12</a:t>
            </a:r>
          </a:p>
        </p:txBody>
      </p:sp>
      <p:sp>
        <p:nvSpPr>
          <p:cNvPr id="14339" name="Rectangle 6">
            <a:extLst>
              <a:ext uri="{FF2B5EF4-FFF2-40B4-BE49-F238E27FC236}">
                <a16:creationId xmlns:a16="http://schemas.microsoft.com/office/drawing/2014/main" id="{BED020AE-E8BA-4AE5-933C-774BBACA765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90600" y="1752600"/>
            <a:ext cx="7661275" cy="4114800"/>
          </a:xfrm>
        </p:spPr>
        <p:txBody>
          <a:bodyPr/>
          <a:lstStyle/>
          <a:p>
            <a:pPr>
              <a:buFont typeface="Wingdings" panose="05000000000000000000" pitchFamily="2" charset="2"/>
              <a:buNone/>
              <a:defRPr/>
            </a:pPr>
            <a:r>
              <a:rPr lang="en-US" sz="2400" dirty="0"/>
              <a:t>	Which enzyme is produced in the small intestine?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 err="1">
                <a:ea typeface="+mn-ea"/>
                <a:cs typeface="+mn-cs"/>
              </a:rPr>
              <a:t>Trypsin</a:t>
            </a:r>
            <a:endParaRPr lang="en-US" dirty="0">
              <a:ea typeface="+mn-ea"/>
              <a:cs typeface="+mn-cs"/>
            </a:endParaRP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Pepsin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Amylase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 err="1">
                <a:ea typeface="+mn-ea"/>
                <a:cs typeface="+mn-cs"/>
              </a:rPr>
              <a:t>Enteropeptidase</a:t>
            </a:r>
            <a:endParaRPr lang="en-US" dirty="0">
              <a:ea typeface="+mn-ea"/>
              <a:cs typeface="+mn-cs"/>
            </a:endParaRP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Lipase</a:t>
            </a:r>
          </a:p>
          <a:p>
            <a:pPr marL="1303338" lvl="2" indent="-457200">
              <a:buFont typeface="Wingdings" panose="05000000000000000000" pitchFamily="2" charset="2"/>
              <a:buNone/>
              <a:defRPr/>
            </a:pPr>
            <a:endParaRPr lang="en-US" dirty="0">
              <a:ea typeface="+mn-ea"/>
              <a:cs typeface="+mn-cs"/>
            </a:endParaRPr>
          </a:p>
          <a:p>
            <a:pPr marL="1303338" lvl="2" indent="-457200">
              <a:buFont typeface="+mj-lt"/>
              <a:buAutoNum type="alphaLcPeriod"/>
              <a:defRPr/>
            </a:pPr>
            <a:endParaRPr lang="en-US" dirty="0"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>
            <a:extLst>
              <a:ext uri="{FF2B5EF4-FFF2-40B4-BE49-F238E27FC236}">
                <a16:creationId xmlns:a16="http://schemas.microsoft.com/office/drawing/2014/main" id="{587B865D-4373-4B7B-A91E-0A0DF1E7128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13</a:t>
            </a:r>
          </a:p>
        </p:txBody>
      </p:sp>
      <p:sp>
        <p:nvSpPr>
          <p:cNvPr id="14339" name="Rectangle 6">
            <a:extLst>
              <a:ext uri="{FF2B5EF4-FFF2-40B4-BE49-F238E27FC236}">
                <a16:creationId xmlns:a16="http://schemas.microsoft.com/office/drawing/2014/main" id="{7394D4C2-6C3B-4F08-8C4D-9B6429373E3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Fat-soluble vitamins are absorbed through diffusion. 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This is true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This is false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>
            <a:extLst>
              <a:ext uri="{FF2B5EF4-FFF2-40B4-BE49-F238E27FC236}">
                <a16:creationId xmlns:a16="http://schemas.microsoft.com/office/drawing/2014/main" id="{17FAAA39-644D-48C9-AFD0-F57F6B54DAB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14</a:t>
            </a:r>
          </a:p>
        </p:txBody>
      </p:sp>
      <p:sp>
        <p:nvSpPr>
          <p:cNvPr id="15363" name="Rectangle 6">
            <a:extLst>
              <a:ext uri="{FF2B5EF4-FFF2-40B4-BE49-F238E27FC236}">
                <a16:creationId xmlns:a16="http://schemas.microsoft.com/office/drawing/2014/main" id="{F74E6798-7813-4E85-B419-9F24F6E703D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14400" y="1600200"/>
            <a:ext cx="7661275" cy="4114800"/>
          </a:xfrm>
        </p:spPr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 dirty="0"/>
              <a:t>Which of the following are true regarding CCK and secretin</a:t>
            </a:r>
          </a:p>
          <a:p>
            <a:pPr>
              <a:buFont typeface="Arial" panose="020B0604020202020204" pitchFamily="34" charset="0"/>
              <a:buAutoNum type="arabicPeriod"/>
            </a:pPr>
            <a:r>
              <a:rPr lang="en-US" altLang="en-US" sz="2400" dirty="0"/>
              <a:t>The are released from the small intestines</a:t>
            </a:r>
          </a:p>
          <a:p>
            <a:pPr>
              <a:buFont typeface="Arial" panose="020B0604020202020204" pitchFamily="34" charset="0"/>
              <a:buAutoNum type="arabicPeriod"/>
            </a:pPr>
            <a:r>
              <a:rPr lang="en-US" altLang="en-US" sz="2400" dirty="0"/>
              <a:t>They are hormones</a:t>
            </a:r>
          </a:p>
          <a:p>
            <a:pPr>
              <a:buFont typeface="Arial" panose="020B0604020202020204" pitchFamily="34" charset="0"/>
              <a:buAutoNum type="arabicPeriod"/>
            </a:pPr>
            <a:r>
              <a:rPr lang="en-US" altLang="en-US" sz="2400" dirty="0"/>
              <a:t>They stimulate secretion of digestive enzymes from the pancreas</a:t>
            </a:r>
          </a:p>
          <a:p>
            <a:pPr>
              <a:buFont typeface="Arial" panose="020B0604020202020204" pitchFamily="34" charset="0"/>
              <a:buAutoNum type="arabicPeriod"/>
            </a:pPr>
            <a:r>
              <a:rPr lang="en-US" altLang="en-US" sz="2400" dirty="0"/>
              <a:t>Chyme stimulates the secretion of them</a:t>
            </a:r>
          </a:p>
          <a:p>
            <a:pPr>
              <a:buFont typeface="Arial" panose="020B0604020202020204" pitchFamily="34" charset="0"/>
              <a:buAutoNum type="arabicPeriod"/>
            </a:pPr>
            <a:r>
              <a:rPr lang="en-US" altLang="en-US" sz="2400" dirty="0"/>
              <a:t>They are produced in the stomach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 dirty="0"/>
              <a:t>1, 2, 4, 5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 dirty="0"/>
              <a:t>1, 2, 3, 4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 dirty="0"/>
              <a:t>1, 4, 5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 dirty="0"/>
              <a:t>3 and 5</a:t>
            </a:r>
          </a:p>
          <a:p>
            <a:pPr marL="1303338" lvl="2" indent="-457200">
              <a:buFont typeface="Wingdings" panose="05000000000000000000" pitchFamily="2" charset="2"/>
              <a:buNone/>
            </a:pPr>
            <a:endParaRPr lang="en-US" altLang="en-US" dirty="0"/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endParaRPr lang="en-US" altLang="en-US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>
            <a:extLst>
              <a:ext uri="{FF2B5EF4-FFF2-40B4-BE49-F238E27FC236}">
                <a16:creationId xmlns:a16="http://schemas.microsoft.com/office/drawing/2014/main" id="{69651013-5480-4E18-A73D-2DA3493F591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15</a:t>
            </a:r>
          </a:p>
        </p:txBody>
      </p:sp>
      <p:sp>
        <p:nvSpPr>
          <p:cNvPr id="14339" name="Rectangle 6">
            <a:extLst>
              <a:ext uri="{FF2B5EF4-FFF2-40B4-BE49-F238E27FC236}">
                <a16:creationId xmlns:a16="http://schemas.microsoft.com/office/drawing/2014/main" id="{5A726F4E-F1B5-4493-A29A-6402219269C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  <a:defRPr/>
            </a:pPr>
            <a:r>
              <a:rPr lang="en-US" sz="2400" dirty="0"/>
              <a:t>	Which molecule can erode the stomach and is released in the presence of </a:t>
            </a:r>
            <a:r>
              <a:rPr lang="en-US" sz="2400" dirty="0" err="1"/>
              <a:t>gastrin</a:t>
            </a:r>
            <a:r>
              <a:rPr lang="en-US" sz="2400" dirty="0"/>
              <a:t>?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CCK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 err="1">
                <a:ea typeface="+mn-ea"/>
                <a:cs typeface="+mn-cs"/>
              </a:rPr>
              <a:t>Secretin</a:t>
            </a:r>
            <a:endParaRPr lang="en-US" dirty="0">
              <a:ea typeface="+mn-ea"/>
              <a:cs typeface="+mn-cs"/>
            </a:endParaRP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Pepsin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 err="1">
                <a:ea typeface="+mn-ea"/>
                <a:cs typeface="+mn-cs"/>
              </a:rPr>
              <a:t>HCl</a:t>
            </a:r>
            <a:endParaRPr lang="en-US" dirty="0">
              <a:ea typeface="+mn-ea"/>
              <a:cs typeface="+mn-cs"/>
            </a:endParaRP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Bicarbonate ions</a:t>
            </a:r>
          </a:p>
          <a:p>
            <a:pPr marL="1303338" lvl="2" indent="-457200">
              <a:buFont typeface="+mj-lt"/>
              <a:buAutoNum type="alphaLcPeriod"/>
              <a:defRPr/>
            </a:pPr>
            <a:endParaRPr lang="en-US" dirty="0">
              <a:ea typeface="+mn-ea"/>
              <a:cs typeface="+mn-cs"/>
            </a:endParaRPr>
          </a:p>
          <a:p>
            <a:pPr marL="1303338" lvl="2" indent="-457200">
              <a:buFont typeface="+mj-lt"/>
              <a:buAutoNum type="alphaLcPeriod"/>
              <a:defRPr/>
            </a:pPr>
            <a:endParaRPr lang="en-US" dirty="0"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>
            <a:extLst>
              <a:ext uri="{FF2B5EF4-FFF2-40B4-BE49-F238E27FC236}">
                <a16:creationId xmlns:a16="http://schemas.microsoft.com/office/drawing/2014/main" id="{19B8CC6F-3A49-4168-94D4-E359312F3AD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16</a:t>
            </a:r>
          </a:p>
        </p:txBody>
      </p:sp>
      <p:sp>
        <p:nvSpPr>
          <p:cNvPr id="20483" name="Rectangle 6">
            <a:extLst>
              <a:ext uri="{FF2B5EF4-FFF2-40B4-BE49-F238E27FC236}">
                <a16:creationId xmlns:a16="http://schemas.microsoft.com/office/drawing/2014/main" id="{DBF45727-59D3-40DB-9882-92006AF01C3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14400" y="1676400"/>
            <a:ext cx="7661275" cy="4114800"/>
          </a:xfrm>
        </p:spPr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Koalas eat eucalyptus leaves. They are classified as</a:t>
            </a:r>
            <a:endParaRPr lang="en-US" altLang="en-US"/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Decomposers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Carnivores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Herbivores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Omnivores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endParaRPr lang="en-US" altLang="en-US"/>
          </a:p>
          <a:p>
            <a:pPr>
              <a:buFont typeface="Wingdings" panose="05000000000000000000" pitchFamily="2" charset="2"/>
              <a:buNone/>
            </a:pPr>
            <a:endParaRPr lang="en-US" altLang="en-US" sz="240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>
            <a:extLst>
              <a:ext uri="{FF2B5EF4-FFF2-40B4-BE49-F238E27FC236}">
                <a16:creationId xmlns:a16="http://schemas.microsoft.com/office/drawing/2014/main" id="{DC0A0A41-404D-43E8-8406-5599C0B89AE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17</a:t>
            </a:r>
          </a:p>
        </p:txBody>
      </p:sp>
      <p:sp>
        <p:nvSpPr>
          <p:cNvPr id="21507" name="Rectangle 6">
            <a:extLst>
              <a:ext uri="{FF2B5EF4-FFF2-40B4-BE49-F238E27FC236}">
                <a16:creationId xmlns:a16="http://schemas.microsoft.com/office/drawing/2014/main" id="{3B528A10-3A7B-4980-AB56-C0A3AFF5F83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14400" y="1676400"/>
            <a:ext cx="7661275" cy="4114800"/>
          </a:xfrm>
        </p:spPr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Which one is a cofactor?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Vitamin C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Zinc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Folic acid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Biotin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Niacin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endParaRPr lang="en-US" alt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>
            <a:extLst>
              <a:ext uri="{FF2B5EF4-FFF2-40B4-BE49-F238E27FC236}">
                <a16:creationId xmlns:a16="http://schemas.microsoft.com/office/drawing/2014/main" id="{509EFB00-C78D-430A-8DD2-75D2DA01CC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Assessment</a:t>
            </a:r>
          </a:p>
        </p:txBody>
      </p:sp>
      <p:sp>
        <p:nvSpPr>
          <p:cNvPr id="4099" name="Content Placeholder 2">
            <a:extLst>
              <a:ext uri="{FF2B5EF4-FFF2-40B4-BE49-F238E27FC236}">
                <a16:creationId xmlns:a16="http://schemas.microsoft.com/office/drawing/2014/main" id="{0F06DDDE-0E46-48FD-94E2-6E4F14BF093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/>
              <a:t>	The clicker questions have been assigned a level of Bloom’s taxonomy. These questions can be used for formative and summative evaluation. </a:t>
            </a:r>
          </a:p>
          <a:p>
            <a:pPr>
              <a:buFont typeface="Wingdings" panose="05000000000000000000" pitchFamily="2" charset="2"/>
              <a:buNone/>
            </a:pPr>
            <a:endParaRPr lang="en-US" altLang="en-US"/>
          </a:p>
          <a:p>
            <a:pPr>
              <a:buFont typeface="Wingdings" panose="05000000000000000000" pitchFamily="2" charset="2"/>
              <a:buNone/>
            </a:pPr>
            <a:r>
              <a:rPr lang="en-US" altLang="en-US"/>
              <a:t>	</a:t>
            </a:r>
          </a:p>
          <a:p>
            <a:pPr>
              <a:buFont typeface="Wingdings" panose="05000000000000000000" pitchFamily="2" charset="2"/>
              <a:buNone/>
            </a:pPr>
            <a:endParaRPr lang="en-US" altLang="en-US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>
            <a:extLst>
              <a:ext uri="{FF2B5EF4-FFF2-40B4-BE49-F238E27FC236}">
                <a16:creationId xmlns:a16="http://schemas.microsoft.com/office/drawing/2014/main" id="{2675E222-B962-4DA2-89CD-22C70CF0278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18</a:t>
            </a:r>
          </a:p>
        </p:txBody>
      </p:sp>
      <p:sp>
        <p:nvSpPr>
          <p:cNvPr id="15363" name="Rectangle 6">
            <a:extLst>
              <a:ext uri="{FF2B5EF4-FFF2-40B4-BE49-F238E27FC236}">
                <a16:creationId xmlns:a16="http://schemas.microsoft.com/office/drawing/2014/main" id="{78644192-C6D4-4BE7-8F65-43F188478F3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14400" y="1676400"/>
            <a:ext cx="7661275" cy="4114800"/>
          </a:xfrm>
        </p:spPr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Which mineral deficiency could cause a goiter (enlarged thyroid gland)?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Zinc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Iron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Magnesium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Iodine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Manganese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endParaRPr lang="en-US" altLang="en-US"/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endParaRPr lang="en-US" altLang="en-US"/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endParaRPr lang="en-US" altLang="en-US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>
            <a:extLst>
              <a:ext uri="{FF2B5EF4-FFF2-40B4-BE49-F238E27FC236}">
                <a16:creationId xmlns:a16="http://schemas.microsoft.com/office/drawing/2014/main" id="{BAB4274A-ED40-405F-82CA-FE44246CEE9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19</a:t>
            </a:r>
          </a:p>
        </p:txBody>
      </p:sp>
      <p:sp>
        <p:nvSpPr>
          <p:cNvPr id="15363" name="Rectangle 6">
            <a:extLst>
              <a:ext uri="{FF2B5EF4-FFF2-40B4-BE49-F238E27FC236}">
                <a16:creationId xmlns:a16="http://schemas.microsoft.com/office/drawing/2014/main" id="{0B3D8091-F666-455C-A3C8-97BDC9AAEED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14400" y="1676400"/>
            <a:ext cx="7661275" cy="4114800"/>
          </a:xfrm>
        </p:spPr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Which molecule can move directly through the membrane? 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Hydrophilic nutrients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Iron (Fe</a:t>
            </a:r>
            <a:r>
              <a:rPr lang="en-US" altLang="en-US" baseline="30000"/>
              <a:t>++</a:t>
            </a:r>
            <a:r>
              <a:rPr lang="en-US" altLang="en-US"/>
              <a:t>)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Fatty acids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Glucose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Chloride (Cl</a:t>
            </a:r>
            <a:r>
              <a:rPr lang="en-US" altLang="en-US" baseline="30000"/>
              <a:t>-</a:t>
            </a:r>
            <a:r>
              <a:rPr lang="en-US" altLang="en-US"/>
              <a:t>)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>
            <a:extLst>
              <a:ext uri="{FF2B5EF4-FFF2-40B4-BE49-F238E27FC236}">
                <a16:creationId xmlns:a16="http://schemas.microsoft.com/office/drawing/2014/main" id="{C1C34F2F-EEA5-4F81-AC8A-F3DAFCEED5C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20</a:t>
            </a:r>
          </a:p>
        </p:txBody>
      </p:sp>
      <p:sp>
        <p:nvSpPr>
          <p:cNvPr id="15363" name="Rectangle 6">
            <a:extLst>
              <a:ext uri="{FF2B5EF4-FFF2-40B4-BE49-F238E27FC236}">
                <a16:creationId xmlns:a16="http://schemas.microsoft.com/office/drawing/2014/main" id="{87250868-4F5B-4604-B91E-908BC8B92C7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14400" y="1676400"/>
            <a:ext cx="7661275" cy="4114800"/>
          </a:xfrm>
        </p:spPr>
        <p:txBody>
          <a:bodyPr/>
          <a:lstStyle/>
          <a:p>
            <a:pPr>
              <a:buFont typeface="Wingdings" panose="05000000000000000000" pitchFamily="2" charset="2"/>
              <a:buNone/>
              <a:defRPr/>
            </a:pPr>
            <a:r>
              <a:rPr lang="en-US" sz="2400" dirty="0"/>
              <a:t>	What junction prevents digestive pieces from getting between epithelial cells?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 err="1">
                <a:ea typeface="+mn-ea"/>
                <a:cs typeface="+mn-cs"/>
              </a:rPr>
              <a:t>Desmosomes</a:t>
            </a:r>
            <a:endParaRPr lang="en-US" dirty="0">
              <a:ea typeface="+mn-ea"/>
              <a:cs typeface="+mn-cs"/>
            </a:endParaRP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Tight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Gap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 err="1">
                <a:ea typeface="+mn-ea"/>
                <a:cs typeface="+mn-cs"/>
              </a:rPr>
              <a:t>Adherens</a:t>
            </a:r>
            <a:endParaRPr lang="en-US" dirty="0">
              <a:ea typeface="+mn-ea"/>
              <a:cs typeface="+mn-cs"/>
            </a:endParaRP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Synapses</a:t>
            </a:r>
          </a:p>
          <a:p>
            <a:pPr marL="1303338" lvl="2" indent="-457200">
              <a:buFont typeface="Wingdings" panose="05000000000000000000" pitchFamily="2" charset="2"/>
              <a:buNone/>
              <a:defRPr/>
            </a:pPr>
            <a:endParaRPr lang="en-US" dirty="0"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>
            <a:extLst>
              <a:ext uri="{FF2B5EF4-FFF2-40B4-BE49-F238E27FC236}">
                <a16:creationId xmlns:a16="http://schemas.microsoft.com/office/drawing/2014/main" id="{10A8D17B-3DFA-495E-B969-E6489AC9871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21</a:t>
            </a:r>
          </a:p>
        </p:txBody>
      </p:sp>
      <p:sp>
        <p:nvSpPr>
          <p:cNvPr id="16387" name="Rectangle 6">
            <a:extLst>
              <a:ext uri="{FF2B5EF4-FFF2-40B4-BE49-F238E27FC236}">
                <a16:creationId xmlns:a16="http://schemas.microsoft.com/office/drawing/2014/main" id="{70267193-A917-482E-AD90-69C96773F4C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685800" y="1752600"/>
            <a:ext cx="8153400" cy="4114800"/>
          </a:xfrm>
        </p:spPr>
        <p:txBody>
          <a:bodyPr/>
          <a:lstStyle/>
          <a:p>
            <a:pPr>
              <a:buFont typeface="Wingdings" panose="05000000000000000000" pitchFamily="2" charset="2"/>
              <a:buNone/>
              <a:defRPr/>
            </a:pPr>
            <a:r>
              <a:rPr lang="en-US" sz="2400" dirty="0"/>
              <a:t>	Why are bicarbonate ions released from the pancreas so important in digestion?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Neutralizes </a:t>
            </a:r>
            <a:r>
              <a:rPr lang="en-US" dirty="0" err="1">
                <a:ea typeface="+mn-ea"/>
                <a:cs typeface="+mn-cs"/>
              </a:rPr>
              <a:t>chyme</a:t>
            </a:r>
            <a:endParaRPr lang="en-US" dirty="0">
              <a:ea typeface="+mn-ea"/>
              <a:cs typeface="+mn-cs"/>
            </a:endParaRP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Keeps everything acidic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Increases the foods ability to move through the system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All of the above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None of the above</a:t>
            </a:r>
            <a:endParaRPr lang="en-US"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>
            <a:extLst>
              <a:ext uri="{FF2B5EF4-FFF2-40B4-BE49-F238E27FC236}">
                <a16:creationId xmlns:a16="http://schemas.microsoft.com/office/drawing/2014/main" id="{A2236AAD-29BF-4FCB-9A56-729A7E5DE42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838200" y="0"/>
            <a:ext cx="7158038" cy="1412875"/>
          </a:xfrm>
        </p:spPr>
        <p:txBody>
          <a:bodyPr/>
          <a:lstStyle/>
          <a:p>
            <a:pPr eaLnBrk="1" hangingPunct="1"/>
            <a:r>
              <a:rPr lang="en-US" altLang="en-US"/>
              <a:t>Question 22</a:t>
            </a:r>
          </a:p>
        </p:txBody>
      </p:sp>
      <p:sp>
        <p:nvSpPr>
          <p:cNvPr id="17411" name="Rectangle 6">
            <a:extLst>
              <a:ext uri="{FF2B5EF4-FFF2-40B4-BE49-F238E27FC236}">
                <a16:creationId xmlns:a16="http://schemas.microsoft.com/office/drawing/2014/main" id="{F7CCA647-4648-4E11-A7E5-4E948B784EE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457200" y="1676400"/>
            <a:ext cx="8194675" cy="4114800"/>
          </a:xfrm>
        </p:spPr>
        <p:txBody>
          <a:bodyPr/>
          <a:lstStyle/>
          <a:p>
            <a:pPr>
              <a:buFont typeface="Wingdings" panose="05000000000000000000" pitchFamily="2" charset="2"/>
              <a:buNone/>
              <a:defRPr/>
            </a:pPr>
            <a:r>
              <a:rPr lang="en-US" sz="2400" dirty="0"/>
              <a:t>	 Which of the following vitamins is not likely to cause overdose problems in humans?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Vitamin A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Vitamin B12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Vitamin D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Vitamin E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Vitamin K	</a:t>
            </a:r>
            <a:endParaRPr lang="en-US" dirty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>
            <a:extLst>
              <a:ext uri="{FF2B5EF4-FFF2-40B4-BE49-F238E27FC236}">
                <a16:creationId xmlns:a16="http://schemas.microsoft.com/office/drawing/2014/main" id="{14A40CB8-37E7-417F-BCB7-34DBE0D1050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838200" y="0"/>
            <a:ext cx="7158038" cy="1412875"/>
          </a:xfrm>
        </p:spPr>
        <p:txBody>
          <a:bodyPr/>
          <a:lstStyle/>
          <a:p>
            <a:pPr eaLnBrk="1" hangingPunct="1"/>
            <a:r>
              <a:rPr lang="en-US" altLang="en-US"/>
              <a:t>Question 23</a:t>
            </a:r>
          </a:p>
        </p:txBody>
      </p:sp>
      <p:sp>
        <p:nvSpPr>
          <p:cNvPr id="17411" name="Rectangle 6">
            <a:extLst>
              <a:ext uri="{FF2B5EF4-FFF2-40B4-BE49-F238E27FC236}">
                <a16:creationId xmlns:a16="http://schemas.microsoft.com/office/drawing/2014/main" id="{A7E873B5-1CAC-4689-B44C-7CB611661D4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457200" y="1676400"/>
            <a:ext cx="8194675" cy="4114800"/>
          </a:xfrm>
        </p:spPr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 dirty="0"/>
              <a:t>	The liver and small intestine work together to help with the digestion and uptake of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 dirty="0"/>
              <a:t>Polysaccharides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 dirty="0"/>
              <a:t>Lipids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 dirty="0"/>
              <a:t>Proteins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 dirty="0"/>
              <a:t>Disaccharides</a:t>
            </a:r>
          </a:p>
          <a:p>
            <a:pPr>
              <a:buFont typeface="Wingdings" panose="05000000000000000000" pitchFamily="2" charset="2"/>
              <a:buNone/>
            </a:pPr>
            <a:endParaRPr lang="en-US" altLang="en-US" sz="2400" dirty="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>
            <a:extLst>
              <a:ext uri="{FF2B5EF4-FFF2-40B4-BE49-F238E27FC236}">
                <a16:creationId xmlns:a16="http://schemas.microsoft.com/office/drawing/2014/main" id="{FD58348D-4E39-44D9-A704-05DB2424C68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838200" y="0"/>
            <a:ext cx="7158038" cy="1412875"/>
          </a:xfrm>
        </p:spPr>
        <p:txBody>
          <a:bodyPr/>
          <a:lstStyle/>
          <a:p>
            <a:pPr eaLnBrk="1" hangingPunct="1"/>
            <a:r>
              <a:rPr lang="en-US" altLang="en-US"/>
              <a:t>Question 24</a:t>
            </a:r>
          </a:p>
        </p:txBody>
      </p:sp>
      <p:sp>
        <p:nvSpPr>
          <p:cNvPr id="17411" name="Rectangle 6">
            <a:extLst>
              <a:ext uri="{FF2B5EF4-FFF2-40B4-BE49-F238E27FC236}">
                <a16:creationId xmlns:a16="http://schemas.microsoft.com/office/drawing/2014/main" id="{257923CA-5C11-4E90-8879-5BE9433C1F5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457200" y="1676400"/>
            <a:ext cx="8194675" cy="4114800"/>
          </a:xfrm>
        </p:spPr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 dirty="0"/>
              <a:t>	Zollinger-Ellison syndrome causes excessive secretion of gastrin. What might happen?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 dirty="0"/>
              <a:t>CCK and secretin are inhibited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 dirty="0"/>
              <a:t>Large flora populations in the stomach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 dirty="0"/>
              <a:t>Development of stomach ulcers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 dirty="0"/>
              <a:t>Pepsin is inhibited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 dirty="0"/>
              <a:t>None of these are possibilities</a:t>
            </a: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>
            <a:extLst>
              <a:ext uri="{FF2B5EF4-FFF2-40B4-BE49-F238E27FC236}">
                <a16:creationId xmlns:a16="http://schemas.microsoft.com/office/drawing/2014/main" id="{D1A60734-7257-4C1D-A686-051FEEE1AEA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Answer Key</a:t>
            </a:r>
          </a:p>
        </p:txBody>
      </p:sp>
      <p:sp>
        <p:nvSpPr>
          <p:cNvPr id="29699" name="Rectangle 3">
            <a:extLst>
              <a:ext uri="{FF2B5EF4-FFF2-40B4-BE49-F238E27FC236}">
                <a16:creationId xmlns:a16="http://schemas.microsoft.com/office/drawing/2014/main" id="{4E6E4431-B8CE-4B78-BCF7-9355408A7027}"/>
              </a:ext>
            </a:extLst>
          </p:cNvPr>
          <p:cNvSpPr>
            <a:spLocks noGrp="1" noChangeArrowheads="1"/>
          </p:cNvSpPr>
          <p:nvPr>
            <p:ph type="body" sz="half" idx="1"/>
          </p:nvPr>
        </p:nvSpPr>
        <p:spPr>
          <a:xfrm>
            <a:off x="838200" y="1600200"/>
            <a:ext cx="2590800" cy="4800600"/>
          </a:xfrm>
        </p:spPr>
        <p:txBody>
          <a:bodyPr/>
          <a:lstStyle/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endParaRPr lang="en-US" altLang="en-US" sz="2400"/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/>
              <a:t>C 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/>
              <a:t>E 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/>
              <a:t>E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/>
              <a:t>A (True)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/>
              <a:t>C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/>
              <a:t>A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/>
              <a:t>B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/>
              <a:t>E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/>
              <a:t>C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/>
              <a:t>E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endParaRPr lang="en-US" altLang="en-US" sz="2400"/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endParaRPr lang="en-US" altLang="en-US" sz="2400"/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endParaRPr lang="en-US" altLang="en-US" sz="2400"/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endParaRPr lang="en-US" altLang="en-US" sz="2400"/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endParaRPr lang="en-US" altLang="en-US" sz="2400"/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endParaRPr lang="en-US" altLang="en-US" sz="2400"/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endParaRPr lang="en-US" altLang="en-US" sz="2400"/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endParaRPr lang="en-US" altLang="en-US" sz="2400"/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endParaRPr lang="en-US" altLang="en-US" sz="2400"/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endParaRPr lang="en-US" altLang="en-US" sz="2400"/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endParaRPr lang="en-US" altLang="en-US" sz="2400"/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2400"/>
              <a:t> 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endParaRPr lang="en-US" altLang="en-US" sz="2400"/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endParaRPr lang="en-US" altLang="en-US" sz="2400"/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endParaRPr lang="en-US" altLang="en-US" sz="2400"/>
          </a:p>
        </p:txBody>
      </p:sp>
      <p:sp>
        <p:nvSpPr>
          <p:cNvPr id="29700" name="Rectangle 6">
            <a:extLst>
              <a:ext uri="{FF2B5EF4-FFF2-40B4-BE49-F238E27FC236}">
                <a16:creationId xmlns:a16="http://schemas.microsoft.com/office/drawing/2014/main" id="{1DE009E4-8139-468E-8960-0913EDE901B4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81400" y="1981200"/>
            <a:ext cx="2590800" cy="487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457200" indent="-457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r>
              <a:rPr lang="en-US" altLang="en-US"/>
              <a:t>C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r>
              <a:rPr lang="en-US" altLang="en-US"/>
              <a:t>D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r>
              <a:rPr lang="en-US" altLang="en-US"/>
              <a:t>A (True)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r>
              <a:rPr lang="en-US" altLang="en-US"/>
              <a:t>B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r>
              <a:rPr lang="en-US" altLang="en-US"/>
              <a:t>D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r>
              <a:rPr lang="en-US" altLang="en-US"/>
              <a:t>C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r>
              <a:rPr lang="en-US" altLang="en-US"/>
              <a:t>B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r>
              <a:rPr lang="en-US" altLang="en-US"/>
              <a:t>D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r>
              <a:rPr lang="en-US" altLang="en-US"/>
              <a:t>C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r>
              <a:rPr lang="en-US" altLang="en-US"/>
              <a:t>B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endParaRPr lang="en-US" altLang="en-US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endParaRPr lang="en-US" altLang="en-US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endParaRPr lang="en-US" altLang="en-US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endParaRPr lang="en-US" altLang="en-US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endParaRPr lang="en-US" altLang="en-US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endParaRPr lang="en-US" altLang="en-US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endParaRPr lang="en-US" altLang="en-US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</a:pPr>
            <a:endParaRPr lang="en-US" altLang="en-US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</a:pPr>
            <a:endParaRPr lang="en-US" altLang="en-US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endParaRPr lang="en-US" altLang="en-US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</a:pPr>
            <a:endParaRPr lang="en-US" altLang="en-US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</a:pPr>
            <a:endParaRPr lang="en-US" altLang="en-US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endParaRPr lang="en-US" altLang="en-US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endParaRPr lang="en-US" altLang="en-US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endParaRPr lang="en-US" altLang="en-US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</a:pPr>
            <a:endParaRPr lang="en-US" altLang="en-US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None/>
            </a:pPr>
            <a:endParaRPr lang="en-US" altLang="en-US"/>
          </a:p>
        </p:txBody>
      </p:sp>
      <p:sp>
        <p:nvSpPr>
          <p:cNvPr id="29701" name="Rectangle 6">
            <a:extLst>
              <a:ext uri="{FF2B5EF4-FFF2-40B4-BE49-F238E27FC236}">
                <a16:creationId xmlns:a16="http://schemas.microsoft.com/office/drawing/2014/main" id="{7A2E1E75-F5BE-4749-84C3-07C4E34672AA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24600" y="1981200"/>
            <a:ext cx="2590800" cy="487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457200" indent="-457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Arial" panose="020B0604020202020204" pitchFamily="34" charset="0"/>
              <a:buAutoNum type="arabicPeriod" startAt="21"/>
            </a:pPr>
            <a:r>
              <a:rPr lang="en-US" altLang="en-US" dirty="0"/>
              <a:t>A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Arial" panose="020B0604020202020204" pitchFamily="34" charset="0"/>
              <a:buAutoNum type="arabicPeriod" startAt="21"/>
            </a:pPr>
            <a:r>
              <a:rPr lang="en-US" altLang="en-US" dirty="0"/>
              <a:t>B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Arial" panose="020B0604020202020204" pitchFamily="34" charset="0"/>
              <a:buAutoNum type="arabicPeriod" startAt="21"/>
            </a:pPr>
            <a:r>
              <a:rPr lang="en-US" altLang="en-US" dirty="0"/>
              <a:t>B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Arial" panose="020B0604020202020204" pitchFamily="34" charset="0"/>
              <a:buAutoNum type="arabicPeriod" startAt="21"/>
            </a:pPr>
            <a:r>
              <a:rPr lang="en-US" altLang="en-US" dirty="0"/>
              <a:t>C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</a:pPr>
            <a:endParaRPr lang="en-US" altLang="en-US" dirty="0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21"/>
            </a:pPr>
            <a:endParaRPr lang="en-US" altLang="en-US" dirty="0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21"/>
            </a:pPr>
            <a:endParaRPr lang="en-US" altLang="en-US" dirty="0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21"/>
            </a:pPr>
            <a:endParaRPr lang="en-US" altLang="en-US" dirty="0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21"/>
            </a:pPr>
            <a:endParaRPr lang="en-US" altLang="en-US" dirty="0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21"/>
            </a:pPr>
            <a:endParaRPr lang="en-US" altLang="en-US" dirty="0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21"/>
            </a:pPr>
            <a:endParaRPr lang="en-US" altLang="en-US" dirty="0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21"/>
            </a:pPr>
            <a:endParaRPr lang="en-US" altLang="en-US" dirty="0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</a:pPr>
            <a:endParaRPr lang="en-US" altLang="en-US" dirty="0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</a:pPr>
            <a:endParaRPr lang="en-US" altLang="en-US" dirty="0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endParaRPr lang="en-US" altLang="en-US" dirty="0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</a:pPr>
            <a:endParaRPr lang="en-US" altLang="en-US" dirty="0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</a:pPr>
            <a:endParaRPr lang="en-US" altLang="en-US" dirty="0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endParaRPr lang="en-US" altLang="en-US" dirty="0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endParaRPr lang="en-US" altLang="en-US" dirty="0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endParaRPr lang="en-US" altLang="en-US" dirty="0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</a:pPr>
            <a:endParaRPr lang="en-US" altLang="en-US" dirty="0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None/>
            </a:pPr>
            <a:endParaRPr lang="en-US" alt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>
            <a:extLst>
              <a:ext uri="{FF2B5EF4-FFF2-40B4-BE49-F238E27FC236}">
                <a16:creationId xmlns:a16="http://schemas.microsoft.com/office/drawing/2014/main" id="{EEA11642-FD9C-4A43-9733-7654B71A457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1</a:t>
            </a:r>
          </a:p>
        </p:txBody>
      </p:sp>
      <p:sp>
        <p:nvSpPr>
          <p:cNvPr id="5123" name="Rectangle 8">
            <a:extLst>
              <a:ext uri="{FF2B5EF4-FFF2-40B4-BE49-F238E27FC236}">
                <a16:creationId xmlns:a16="http://schemas.microsoft.com/office/drawing/2014/main" id="{AAE0419B-CDC1-4122-B5C6-0FD82208FF9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The act of molecules moving into body fluids is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Ingestion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Digestion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Absorption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Elimination</a:t>
            </a:r>
          </a:p>
          <a:p>
            <a:pPr marL="1303338" lvl="2" indent="-457200">
              <a:buFont typeface="Wingdings" panose="05000000000000000000" pitchFamily="2" charset="2"/>
              <a:buNone/>
            </a:pPr>
            <a:endParaRPr lang="en-US" alt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>
            <a:extLst>
              <a:ext uri="{FF2B5EF4-FFF2-40B4-BE49-F238E27FC236}">
                <a16:creationId xmlns:a16="http://schemas.microsoft.com/office/drawing/2014/main" id="{BAA45E51-5B27-48EB-A860-65A5109B5C3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2</a:t>
            </a:r>
          </a:p>
        </p:txBody>
      </p:sp>
      <p:sp>
        <p:nvSpPr>
          <p:cNvPr id="6147" name="Rectangle 6">
            <a:extLst>
              <a:ext uri="{FF2B5EF4-FFF2-40B4-BE49-F238E27FC236}">
                <a16:creationId xmlns:a16="http://schemas.microsoft.com/office/drawing/2014/main" id="{E6C4C194-130B-4E3B-AC0A-548B9FFE895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Essential nutrients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Can only come from the diet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Are the most important nutrients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Can be amino acids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A and B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A and C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endParaRPr lang="en-US" alt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>
            <a:extLst>
              <a:ext uri="{FF2B5EF4-FFF2-40B4-BE49-F238E27FC236}">
                <a16:creationId xmlns:a16="http://schemas.microsoft.com/office/drawing/2014/main" id="{B2872600-2A68-45D9-9309-A9218C9DDF6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3</a:t>
            </a:r>
          </a:p>
        </p:txBody>
      </p:sp>
      <p:sp>
        <p:nvSpPr>
          <p:cNvPr id="7171" name="Rectangle 6">
            <a:extLst>
              <a:ext uri="{FF2B5EF4-FFF2-40B4-BE49-F238E27FC236}">
                <a16:creationId xmlns:a16="http://schemas.microsoft.com/office/drawing/2014/main" id="{DAB5E956-0EAA-4A03-9E31-E6ED0923369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  <a:defRPr/>
            </a:pPr>
            <a:r>
              <a:rPr lang="en-US" sz="2400" dirty="0"/>
              <a:t>	Which is not an essential amino acid?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 err="1">
                <a:ea typeface="+mn-ea"/>
                <a:cs typeface="+mn-cs"/>
              </a:rPr>
              <a:t>Leucine</a:t>
            </a:r>
            <a:endParaRPr lang="en-US" dirty="0">
              <a:ea typeface="+mn-ea"/>
              <a:cs typeface="+mn-cs"/>
            </a:endParaRP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sym typeface="Wingdings" pitchFamily="2" charset="2"/>
              </a:rPr>
              <a:t>Tyrosine 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  <a:sym typeface="Wingdings" pitchFamily="2" charset="2"/>
              </a:rPr>
              <a:t>Lysine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  <a:sym typeface="Wingdings" pitchFamily="2" charset="2"/>
              </a:rPr>
              <a:t>Phenylalanine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  <a:sym typeface="Wingdings" pitchFamily="2" charset="2"/>
              </a:rPr>
              <a:t>Tryptophan</a:t>
            </a:r>
          </a:p>
          <a:p>
            <a:pPr marL="1303338" lvl="2" indent="-457200">
              <a:buFont typeface="+mj-lt"/>
              <a:buAutoNum type="alphaLcPeriod"/>
              <a:defRPr/>
            </a:pPr>
            <a:endParaRPr lang="en-US" dirty="0">
              <a:ea typeface="+mn-ea"/>
              <a:cs typeface="+mn-cs"/>
              <a:sym typeface="Wingdings" pitchFamily="2" charset="2"/>
            </a:endParaRPr>
          </a:p>
          <a:p>
            <a:pPr marL="2079625" lvl="4" indent="-457200">
              <a:buFont typeface="Wingdings" panose="05000000000000000000" pitchFamily="2" charset="2"/>
              <a:buNone/>
              <a:defRPr/>
            </a:pPr>
            <a:endParaRPr lang="en-US" sz="2400" dirty="0">
              <a:ea typeface="+mn-ea"/>
              <a:cs typeface="+mn-cs"/>
              <a:sym typeface="Wingdings" pitchFamily="2" charset="2"/>
            </a:endParaRPr>
          </a:p>
          <a:p>
            <a:pPr marL="1303338" lvl="2" indent="-457200">
              <a:buFont typeface="+mj-lt"/>
              <a:buAutoNum type="alphaLcPeriod"/>
              <a:defRPr/>
            </a:pPr>
            <a:endParaRPr lang="en-US" dirty="0">
              <a:ea typeface="+mn-ea"/>
              <a:cs typeface="+mn-cs"/>
              <a:sym typeface="Wingdings" pitchFamily="2" charset="2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>
            <a:extLst>
              <a:ext uri="{FF2B5EF4-FFF2-40B4-BE49-F238E27FC236}">
                <a16:creationId xmlns:a16="http://schemas.microsoft.com/office/drawing/2014/main" id="{CB357FC7-0E7F-4C1D-97D8-0B23810334E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4</a:t>
            </a:r>
          </a:p>
        </p:txBody>
      </p:sp>
      <p:sp>
        <p:nvSpPr>
          <p:cNvPr id="8195" name="Rectangle 6">
            <a:extLst>
              <a:ext uri="{FF2B5EF4-FFF2-40B4-BE49-F238E27FC236}">
                <a16:creationId xmlns:a16="http://schemas.microsoft.com/office/drawing/2014/main" id="{A4778070-1509-411B-9D54-967CB61DCC1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  <a:defRPr/>
            </a:pPr>
            <a:r>
              <a:rPr lang="en-US" sz="2400" dirty="0"/>
              <a:t>	All animals are heterotrophic and must consume their food.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This is true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This is false</a:t>
            </a:r>
          </a:p>
          <a:p>
            <a:pPr marL="1303338" lvl="2" indent="-457200">
              <a:buFont typeface="+mj-lt"/>
              <a:buAutoNum type="alphaLcPeriod"/>
              <a:defRPr/>
            </a:pPr>
            <a:endParaRPr lang="en-US" dirty="0">
              <a:ea typeface="+mn-ea"/>
              <a:cs typeface="+mn-cs"/>
            </a:endParaRPr>
          </a:p>
          <a:p>
            <a:pPr marL="1303338" lvl="2" indent="-457200">
              <a:buFont typeface="+mj-lt"/>
              <a:buAutoNum type="alphaLcPeriod"/>
              <a:defRPr/>
            </a:pPr>
            <a:endParaRPr lang="en-US" dirty="0"/>
          </a:p>
          <a:p>
            <a:pPr marL="457200" indent="-457200">
              <a:buFont typeface="+mj-lt"/>
              <a:buAutoNum type="alphaLcPeriod"/>
              <a:defRPr/>
            </a:pPr>
            <a:endParaRPr lang="en-US" sz="24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64C91A4B-72F7-4F3D-9C98-BE7E4F678FE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5</a:t>
            </a:r>
          </a:p>
        </p:txBody>
      </p:sp>
      <p:sp>
        <p:nvSpPr>
          <p:cNvPr id="9219" name="Rectangle 6">
            <a:extLst>
              <a:ext uri="{FF2B5EF4-FFF2-40B4-BE49-F238E27FC236}">
                <a16:creationId xmlns:a16="http://schemas.microsoft.com/office/drawing/2014/main" id="{3BC157CD-034D-4AAF-8648-A6B5AE9A13A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  <a:defRPr/>
            </a:pPr>
            <a:r>
              <a:rPr lang="en-US" sz="2400" dirty="0"/>
              <a:t>	Which is not an accessory structure of the digestive system?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Gall bladder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Tongue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Rectum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Pancreas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Liver</a:t>
            </a:r>
          </a:p>
          <a:p>
            <a:pPr marL="1303338" lvl="2" indent="-457200">
              <a:buFont typeface="Wingdings" panose="05000000000000000000" pitchFamily="2" charset="2"/>
              <a:buNone/>
              <a:defRPr/>
            </a:pPr>
            <a:endParaRPr lang="en-US" dirty="0">
              <a:ea typeface="+mn-ea"/>
              <a:cs typeface="+mn-cs"/>
            </a:endParaRPr>
          </a:p>
          <a:p>
            <a:pPr>
              <a:defRPr/>
            </a:pPr>
            <a:endParaRPr lang="en-US" sz="24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>
            <a:extLst>
              <a:ext uri="{FF2B5EF4-FFF2-40B4-BE49-F238E27FC236}">
                <a16:creationId xmlns:a16="http://schemas.microsoft.com/office/drawing/2014/main" id="{F1DBADD3-BC2B-4457-B517-9269D3C87AD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6</a:t>
            </a:r>
          </a:p>
        </p:txBody>
      </p:sp>
      <p:sp>
        <p:nvSpPr>
          <p:cNvPr id="10243" name="Rectangle 6">
            <a:extLst>
              <a:ext uri="{FF2B5EF4-FFF2-40B4-BE49-F238E27FC236}">
                <a16:creationId xmlns:a16="http://schemas.microsoft.com/office/drawing/2014/main" id="{225400C3-2823-410B-A558-B3AA7F1176D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Where do raptors store food to feed their young?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Crop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Gizzard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Proventriculus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Esophagus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Intestines</a:t>
            </a:r>
          </a:p>
          <a:p>
            <a:pPr marL="1303338" lvl="2" indent="-457200">
              <a:buFont typeface="Wingdings" panose="05000000000000000000" pitchFamily="2" charset="2"/>
              <a:buNone/>
            </a:pPr>
            <a:endParaRPr lang="en-US" altLang="en-US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>
            <a:extLst>
              <a:ext uri="{FF2B5EF4-FFF2-40B4-BE49-F238E27FC236}">
                <a16:creationId xmlns:a16="http://schemas.microsoft.com/office/drawing/2014/main" id="{CB00E3D2-6B43-41CA-92DC-9776FBAC980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7</a:t>
            </a:r>
          </a:p>
        </p:txBody>
      </p:sp>
      <p:sp>
        <p:nvSpPr>
          <p:cNvPr id="11267" name="Rectangle 6">
            <a:extLst>
              <a:ext uri="{FF2B5EF4-FFF2-40B4-BE49-F238E27FC236}">
                <a16:creationId xmlns:a16="http://schemas.microsoft.com/office/drawing/2014/main" id="{408366C6-035C-4AF0-BA6E-A7FFCC10CC3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14400" y="1828800"/>
            <a:ext cx="7661275" cy="4114800"/>
          </a:xfrm>
        </p:spPr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Does the stomach aid in nutrient absorption? 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Yes it does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No it does not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endParaRPr lang="en-US" altLang="en-US"/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23"/>
  <p:tag name="MMPROD_UIDATA" val="&lt;database version=&quot;7.0&quot;&gt;&lt;object type=&quot;1&quot; unique_id=&quot;10001&quot;&gt;&lt;object type=&quot;2&quot; unique_id=&quot;10728&quot;&gt;&lt;object type=&quot;3&quot; unique_id=&quot;10729&quot;&gt;&lt;property id=&quot;20148&quot; value=&quot;5&quot;/&gt;&lt;property id=&quot;20300&quot; value=&quot;Slide 1&quot;/&gt;&lt;property id=&quot;20307&quot; value=&quot;317&quot;/&gt;&lt;/object&gt;&lt;object type=&quot;3&quot; unique_id=&quot;10730&quot;&gt;&lt;property id=&quot;20148&quot; value=&quot;5&quot;/&gt;&lt;property id=&quot;20300&quot; value=&quot;Slide 2 - &amp;quot;Assessment&amp;quot;&quot;/&gt;&lt;property id=&quot;20307&quot; value=&quot;329&quot;/&gt;&lt;/object&gt;&lt;object type=&quot;3&quot; unique_id=&quot;10731&quot;&gt;&lt;property id=&quot;20148&quot; value=&quot;5&quot;/&gt;&lt;property id=&quot;20300&quot; value=&quot;Slide 3 - &amp;quot;Question 1&amp;quot;&quot;/&gt;&lt;property id=&quot;20307&quot; value=&quot;297&quot;/&gt;&lt;/object&gt;&lt;object type=&quot;3&quot; unique_id=&quot;10732&quot;&gt;&lt;property id=&quot;20148&quot; value=&quot;5&quot;/&gt;&lt;property id=&quot;20300&quot; value=&quot;Slide 4 - &amp;quot;Question 2&amp;quot;&quot;/&gt;&lt;property id=&quot;20307&quot; value=&quot;298&quot;/&gt;&lt;/object&gt;&lt;object type=&quot;3&quot; unique_id=&quot;10733&quot;&gt;&lt;property id=&quot;20148&quot; value=&quot;5&quot;/&gt;&lt;property id=&quot;20300&quot; value=&quot;Slide 5 - &amp;quot;Question 3&amp;quot;&quot;/&gt;&lt;property id=&quot;20307&quot; value=&quot;299&quot;/&gt;&lt;/object&gt;&lt;object type=&quot;3&quot; unique_id=&quot;10734&quot;&gt;&lt;property id=&quot;20148&quot; value=&quot;5&quot;/&gt;&lt;property id=&quot;20300&quot; value=&quot;Slide 6 - &amp;quot;Question 4&amp;quot;&quot;/&gt;&lt;property id=&quot;20307&quot; value=&quot;300&quot;/&gt;&lt;/object&gt;&lt;object type=&quot;3&quot; unique_id=&quot;10735&quot;&gt;&lt;property id=&quot;20148&quot; value=&quot;5&quot;/&gt;&lt;property id=&quot;20300&quot; value=&quot;Slide 7 - &amp;quot;Question 5&amp;quot;&quot;/&gt;&lt;property id=&quot;20307&quot; value=&quot;301&quot;/&gt;&lt;/object&gt;&lt;object type=&quot;3&quot; unique_id=&quot;10736&quot;&gt;&lt;property id=&quot;20148&quot; value=&quot;5&quot;/&gt;&lt;property id=&quot;20300&quot; value=&quot;Slide 8 - &amp;quot;Question 6&amp;quot;&quot;/&gt;&lt;property id=&quot;20307&quot; value=&quot;323&quot;/&gt;&lt;/object&gt;&lt;object type=&quot;3&quot; unique_id=&quot;10737&quot;&gt;&lt;property id=&quot;20148&quot; value=&quot;5&quot;/&gt;&lt;property id=&quot;20300&quot; value=&quot;Slide 9 - &amp;quot;Question 7&amp;quot;&quot;/&gt;&lt;property id=&quot;20307&quot; value=&quot;304&quot;/&gt;&lt;/object&gt;&lt;object type=&quot;3&quot; unique_id=&quot;10738&quot;&gt;&lt;property id=&quot;20148&quot; value=&quot;5&quot;/&gt;&lt;property id=&quot;20300&quot; value=&quot;Slide 10 - &amp;quot;Question 8&amp;quot;&quot;/&gt;&lt;property id=&quot;20307&quot; value=&quot;324&quot;/&gt;&lt;/object&gt;&lt;object type=&quot;3&quot; unique_id=&quot;10739&quot;&gt;&lt;property id=&quot;20148&quot; value=&quot;5&quot;/&gt;&lt;property id=&quot;20300&quot; value=&quot;Slide 11 - &amp;quot;Question 9&amp;quot;&quot;/&gt;&lt;property id=&quot;20307&quot; value=&quot;326&quot;/&gt;&lt;/object&gt;&lt;object type=&quot;3&quot; unique_id=&quot;10740&quot;&gt;&lt;property id=&quot;20148&quot; value=&quot;5&quot;/&gt;&lt;property id=&quot;20300&quot; value=&quot;Slide 12 - &amp;quot;Question 10&amp;quot;&quot;/&gt;&lt;property id=&quot;20307&quot; value=&quot;325&quot;/&gt;&lt;/object&gt;&lt;object type=&quot;3&quot; unique_id=&quot;10741&quot;&gt;&lt;property id=&quot;20148&quot; value=&quot;5&quot;/&gt;&lt;property id=&quot;20300&quot; value=&quot;Slide 13 - &amp;quot;Question 11&amp;quot;&quot;/&gt;&lt;property id=&quot;20307&quot; value=&quot;345&quot;/&gt;&lt;/object&gt;&lt;object type=&quot;3&quot; unique_id=&quot;10742&quot;&gt;&lt;property id=&quot;20148&quot; value=&quot;5&quot;/&gt;&lt;property id=&quot;20300&quot; value=&quot;Slide 14 - &amp;quot;Question 12&amp;quot;&quot;/&gt;&lt;property id=&quot;20307&quot; value=&quot;346&quot;/&gt;&lt;/object&gt;&lt;object type=&quot;3&quot; unique_id=&quot;10743&quot;&gt;&lt;property id=&quot;20148&quot; value=&quot;5&quot;/&gt;&lt;property id=&quot;20300&quot; value=&quot;Slide 15 - &amp;quot;Question 13&amp;quot;&quot;/&gt;&lt;property id=&quot;20307&quot; value=&quot;347&quot;/&gt;&lt;/object&gt;&lt;object type=&quot;3&quot; unique_id=&quot;10744&quot;&gt;&lt;property id=&quot;20148&quot; value=&quot;5&quot;/&gt;&lt;property id=&quot;20300&quot; value=&quot;Slide 16 - &amp;quot;Question 14&amp;quot;&quot;/&gt;&lt;property id=&quot;20307&quot; value=&quot;334&quot;/&gt;&lt;/object&gt;&lt;object type=&quot;3&quot; unique_id=&quot;10745&quot;&gt;&lt;property id=&quot;20148&quot; value=&quot;5&quot;/&gt;&lt;property id=&quot;20300&quot; value=&quot;Slide 17 - &amp;quot;Question 15&amp;quot;&quot;/&gt;&lt;property id=&quot;20307&quot; value=&quot;335&quot;/&gt;&lt;/object&gt;&lt;object type=&quot;3&quot; unique_id=&quot;10746&quot;&gt;&lt;property id=&quot;20148&quot; value=&quot;5&quot;/&gt;&lt;property id=&quot;20300&quot; value=&quot;Slide 18 - &amp;quot;Question 16&amp;quot;&quot;/&gt;&lt;property id=&quot;20307&quot; value=&quot;307&quot;/&gt;&lt;/object&gt;&lt;object type=&quot;3&quot; unique_id=&quot;10747&quot;&gt;&lt;property id=&quot;20148&quot; value=&quot;5&quot;/&gt;&lt;property id=&quot;20300&quot; value=&quot;Slide 19 - &amp;quot;Question 17&amp;quot;&quot;/&gt;&lt;property id=&quot;20307&quot; value=&quot;339&quot;/&gt;&lt;/object&gt;&lt;object type=&quot;3&quot; unique_id=&quot;10748&quot;&gt;&lt;property id=&quot;20148&quot; value=&quot;5&quot;/&gt;&lt;property id=&quot;20300&quot; value=&quot;Slide 20 - &amp;quot;Question 18&amp;quot;&quot;/&gt;&lt;property id=&quot;20307&quot; value=&quot;340&quot;/&gt;&lt;/object&gt;&lt;object type=&quot;3&quot; unique_id=&quot;10749&quot;&gt;&lt;property id=&quot;20148&quot; value=&quot;5&quot;/&gt;&lt;property id=&quot;20300&quot; value=&quot;Slide 21 - &amp;quot;Question 19&amp;quot;&quot;/&gt;&lt;property id=&quot;20307&quot; value=&quot;341&quot;/&gt;&lt;/object&gt;&lt;object type=&quot;3&quot; unique_id=&quot;10750&quot;&gt;&lt;property id=&quot;20148&quot; value=&quot;5&quot;/&gt;&lt;property id=&quot;20300&quot; value=&quot;Slide 22 - &amp;quot;Question 20&amp;quot;&quot;/&gt;&lt;property id=&quot;20307&quot; value=&quot;342&quot;/&gt;&lt;/object&gt;&lt;object type=&quot;3&quot; unique_id=&quot;10751&quot;&gt;&lt;property id=&quot;20148&quot; value=&quot;5&quot;/&gt;&lt;property id=&quot;20300&quot; value=&quot;Slide 23 - &amp;quot;Question 21&amp;quot;&quot;/&gt;&lt;property id=&quot;20307&quot; value=&quot;308&quot;/&gt;&lt;/object&gt;&lt;object type=&quot;3&quot; unique_id=&quot;10752&quot;&gt;&lt;property id=&quot;20148&quot; value=&quot;5&quot;/&gt;&lt;property id=&quot;20300&quot; value=&quot;Slide 24 - &amp;quot;Question 22&amp;quot;&quot;/&gt;&lt;property id=&quot;20307&quot; value=&quot;348&quot;/&gt;&lt;/object&gt;&lt;object type=&quot;3&quot; unique_id=&quot;10753&quot;&gt;&lt;property id=&quot;20148&quot; value=&quot;5&quot;/&gt;&lt;property id=&quot;20300&quot; value=&quot;Slide 25 - &amp;quot;Question 23&amp;quot;&quot;/&gt;&lt;property id=&quot;20307&quot; value=&quot;349&quot;/&gt;&lt;/object&gt;&lt;object type=&quot;3&quot; unique_id=&quot;10754&quot;&gt;&lt;property id=&quot;20148&quot; value=&quot;5&quot;/&gt;&lt;property id=&quot;20300&quot; value=&quot;Slide 26 - &amp;quot;Question 24&amp;quot;&quot;/&gt;&lt;property id=&quot;20307&quot; value=&quot;350&quot;/&gt;&lt;/object&gt;&lt;object type=&quot;3&quot; unique_id=&quot;10755&quot;&gt;&lt;property id=&quot;20148&quot; value=&quot;5&quot;/&gt;&lt;property id=&quot;20300&quot; value=&quot;Slide 27 - &amp;quot;Answer Key – Chapter 45&amp;quot;&quot;/&gt;&lt;property id=&quot;20307&quot; value=&quot;273&quot;/&gt;&lt;/object&gt;&lt;/object&gt;&lt;object type=&quot;8&quot; unique_id=&quot;10784&quot;&gt;&lt;/object&gt;&lt;/object&gt;&lt;/database&gt;"/>
  <p:tag name="SECTOMILLISECCONVERTED" val="1"/>
</p:tagLst>
</file>

<file path=ppt/theme/theme1.xml><?xml version="1.0" encoding="utf-8"?>
<a:theme xmlns:a="http://schemas.openxmlformats.org/drawingml/2006/main" name="Axis">
  <a:themeElements>
    <a:clrScheme name="Axis 8">
      <a:dk1>
        <a:srgbClr val="292929"/>
      </a:dk1>
      <a:lt1>
        <a:srgbClr val="FFFFFF"/>
      </a:lt1>
      <a:dk2>
        <a:srgbClr val="000000"/>
      </a:dk2>
      <a:lt2>
        <a:srgbClr val="808080"/>
      </a:lt2>
      <a:accent1>
        <a:srgbClr val="CC9900"/>
      </a:accent1>
      <a:accent2>
        <a:srgbClr val="CCCC99"/>
      </a:accent2>
      <a:accent3>
        <a:srgbClr val="FFFFFF"/>
      </a:accent3>
      <a:accent4>
        <a:srgbClr val="212121"/>
      </a:accent4>
      <a:accent5>
        <a:srgbClr val="E2CAAA"/>
      </a:accent5>
      <a:accent6>
        <a:srgbClr val="B9B98A"/>
      </a:accent6>
      <a:hlink>
        <a:srgbClr val="999933"/>
      </a:hlink>
      <a:folHlink>
        <a:srgbClr val="B2B2B2"/>
      </a:folHlink>
    </a:clrScheme>
    <a:fontScheme name="Custom 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Axis 1">
        <a:dk1>
          <a:srgbClr val="080808"/>
        </a:dk1>
        <a:lt1>
          <a:srgbClr val="F8F8F8"/>
        </a:lt1>
        <a:dk2>
          <a:srgbClr val="33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ADAAAA"/>
        </a:accent3>
        <a:accent4>
          <a:srgbClr val="D4D4D4"/>
        </a:accent4>
        <a:accent5>
          <a:srgbClr val="FFCAAA"/>
        </a:accent5>
        <a:accent6>
          <a:srgbClr val="B92D00"/>
        </a:accent6>
        <a:hlink>
          <a:srgbClr val="CC6600"/>
        </a:hlink>
        <a:folHlink>
          <a:srgbClr val="B2B28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2">
        <a:dk1>
          <a:srgbClr val="333333"/>
        </a:dk1>
        <a:lt1>
          <a:srgbClr val="F8F8F8"/>
        </a:lt1>
        <a:dk2>
          <a:srgbClr val="800000"/>
        </a:dk2>
        <a:lt2>
          <a:srgbClr val="FFFFFF"/>
        </a:lt2>
        <a:accent1>
          <a:srgbClr val="CC9900"/>
        </a:accent1>
        <a:accent2>
          <a:srgbClr val="666666"/>
        </a:accent2>
        <a:accent3>
          <a:srgbClr val="C0AAAA"/>
        </a:accent3>
        <a:accent4>
          <a:srgbClr val="D4D4D4"/>
        </a:accent4>
        <a:accent5>
          <a:srgbClr val="E2CAAA"/>
        </a:accent5>
        <a:accent6>
          <a:srgbClr val="5C5C5C"/>
        </a:accent6>
        <a:hlink>
          <a:srgbClr val="CC6600"/>
        </a:hlink>
        <a:folHlink>
          <a:srgbClr val="95A58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3">
        <a:dk1>
          <a:srgbClr val="5F5F5F"/>
        </a:dk1>
        <a:lt1>
          <a:srgbClr val="A4BEE0"/>
        </a:lt1>
        <a:dk2>
          <a:srgbClr val="013253"/>
        </a:dk2>
        <a:lt2>
          <a:srgbClr val="FFFFFF"/>
        </a:lt2>
        <a:accent1>
          <a:srgbClr val="588480"/>
        </a:accent1>
        <a:accent2>
          <a:srgbClr val="6600FF"/>
        </a:accent2>
        <a:accent3>
          <a:srgbClr val="AAADB3"/>
        </a:accent3>
        <a:accent4>
          <a:srgbClr val="8BA2BF"/>
        </a:accent4>
        <a:accent5>
          <a:srgbClr val="B4C2C0"/>
        </a:accent5>
        <a:accent6>
          <a:srgbClr val="5C00E7"/>
        </a:accent6>
        <a:hlink>
          <a:srgbClr val="CCCC00"/>
        </a:hlink>
        <a:folHlink>
          <a:srgbClr val="5F5F5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4">
        <a:dk1>
          <a:srgbClr val="003300"/>
        </a:dk1>
        <a:lt1>
          <a:srgbClr val="F8F8F8"/>
        </a:lt1>
        <a:dk2>
          <a:srgbClr val="3D4A1C"/>
        </a:dk2>
        <a:lt2>
          <a:srgbClr val="FFFFFF"/>
        </a:lt2>
        <a:accent1>
          <a:srgbClr val="99CC00"/>
        </a:accent1>
        <a:accent2>
          <a:srgbClr val="669900"/>
        </a:accent2>
        <a:accent3>
          <a:srgbClr val="AFB1AB"/>
        </a:accent3>
        <a:accent4>
          <a:srgbClr val="D4D4D4"/>
        </a:accent4>
        <a:accent5>
          <a:srgbClr val="CAE2AA"/>
        </a:accent5>
        <a:accent6>
          <a:srgbClr val="5C8A00"/>
        </a:accent6>
        <a:hlink>
          <a:srgbClr val="CC9900"/>
        </a:hlink>
        <a:folHlink>
          <a:srgbClr val="B2B28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5">
        <a:dk1>
          <a:srgbClr val="333333"/>
        </a:dk1>
        <a:lt1>
          <a:srgbClr val="F8F8F8"/>
        </a:lt1>
        <a:dk2>
          <a:srgbClr val="005D8C"/>
        </a:dk2>
        <a:lt2>
          <a:srgbClr val="FFFFFF"/>
        </a:lt2>
        <a:accent1>
          <a:srgbClr val="00CC99"/>
        </a:accent1>
        <a:accent2>
          <a:srgbClr val="0099CC"/>
        </a:accent2>
        <a:accent3>
          <a:srgbClr val="AAB6C5"/>
        </a:accent3>
        <a:accent4>
          <a:srgbClr val="D4D4D4"/>
        </a:accent4>
        <a:accent5>
          <a:srgbClr val="AAE2CA"/>
        </a:accent5>
        <a:accent6>
          <a:srgbClr val="008AB9"/>
        </a:accent6>
        <a:hlink>
          <a:srgbClr val="FFCC00"/>
        </a:hlink>
        <a:folHlink>
          <a:srgbClr val="D8D48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6">
        <a:dk1>
          <a:srgbClr val="000000"/>
        </a:dk1>
        <a:lt1>
          <a:srgbClr val="ECAE00"/>
        </a:lt1>
        <a:dk2>
          <a:srgbClr val="FFFFFF"/>
        </a:dk2>
        <a:lt2>
          <a:srgbClr val="333333"/>
        </a:lt2>
        <a:accent1>
          <a:srgbClr val="CC6600"/>
        </a:accent1>
        <a:accent2>
          <a:srgbClr val="BA6D10"/>
        </a:accent2>
        <a:accent3>
          <a:srgbClr val="F4D3AA"/>
        </a:accent3>
        <a:accent4>
          <a:srgbClr val="000000"/>
        </a:accent4>
        <a:accent5>
          <a:srgbClr val="E2B8AA"/>
        </a:accent5>
        <a:accent6>
          <a:srgbClr val="A8620D"/>
        </a:accent6>
        <a:hlink>
          <a:srgbClr val="666633"/>
        </a:hlink>
        <a:folHlink>
          <a:srgbClr val="8D996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xis 7">
        <a:dk1>
          <a:srgbClr val="000000"/>
        </a:dk1>
        <a:lt1>
          <a:srgbClr val="FFFFFF"/>
        </a:lt1>
        <a:dk2>
          <a:srgbClr val="372221"/>
        </a:dk2>
        <a:lt2>
          <a:srgbClr val="808080"/>
        </a:lt2>
        <a:accent1>
          <a:srgbClr val="009999"/>
        </a:accent1>
        <a:accent2>
          <a:srgbClr val="9AAC98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8B9B89"/>
        </a:accent6>
        <a:hlink>
          <a:srgbClr val="666699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xis 8">
        <a:dk1>
          <a:srgbClr val="292929"/>
        </a:dk1>
        <a:lt1>
          <a:srgbClr val="FFFFFF"/>
        </a:lt1>
        <a:dk2>
          <a:srgbClr val="000000"/>
        </a:dk2>
        <a:lt2>
          <a:srgbClr val="808080"/>
        </a:lt2>
        <a:accent1>
          <a:srgbClr val="CC9900"/>
        </a:accent1>
        <a:accent2>
          <a:srgbClr val="CCCC99"/>
        </a:accent2>
        <a:accent3>
          <a:srgbClr val="FFFFFF"/>
        </a:accent3>
        <a:accent4>
          <a:srgbClr val="212121"/>
        </a:accent4>
        <a:accent5>
          <a:srgbClr val="E2CAAA"/>
        </a:accent5>
        <a:accent6>
          <a:srgbClr val="B9B98A"/>
        </a:accent6>
        <a:hlink>
          <a:srgbClr val="999933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MHSGITemplat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666666"/>
      </a:accent1>
      <a:accent2>
        <a:srgbClr val="336699"/>
      </a:accent2>
      <a:accent3>
        <a:srgbClr val="FFFFFF"/>
      </a:accent3>
      <a:accent4>
        <a:srgbClr val="000000"/>
      </a:accent4>
      <a:accent5>
        <a:srgbClr val="B8B8B8"/>
      </a:accent5>
      <a:accent6>
        <a:srgbClr val="2D5C8A"/>
      </a:accent6>
      <a:hlink>
        <a:srgbClr val="669999"/>
      </a:hlink>
      <a:folHlink>
        <a:srgbClr val="999999"/>
      </a:folHlink>
    </a:clrScheme>
    <a:fontScheme name="1_MHSGITemplate">
      <a:majorFont>
        <a:latin typeface="Arial"/>
        <a:ea typeface="ヒラギノ角ゴ Pro W3"/>
        <a:cs typeface="ヒラギノ角ゴ Pro W3"/>
      </a:majorFont>
      <a:minorFont>
        <a:latin typeface="Arial"/>
        <a:ea typeface="ヒラギノ角ゴ Pro W3"/>
        <a:cs typeface="ヒラギノ角ゴ Pro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1_MHSGITemplat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MHSGITemplat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Axis</Template>
  <TotalTime>7536</TotalTime>
  <Words>329</Words>
  <Application>Microsoft Office PowerPoint</Application>
  <PresentationFormat>On-screen Show (4:3)</PresentationFormat>
  <Paragraphs>297</Paragraphs>
  <Slides>27</Slides>
  <Notes>26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27</vt:i4>
      </vt:variant>
    </vt:vector>
  </HeadingPairs>
  <TitlesOfParts>
    <vt:vector size="35" baseType="lpstr">
      <vt:lpstr>Arial</vt:lpstr>
      <vt:lpstr>Symbol</vt:lpstr>
      <vt:lpstr>Tahoma</vt:lpstr>
      <vt:lpstr>Times New Roman</vt:lpstr>
      <vt:lpstr>Wingdings</vt:lpstr>
      <vt:lpstr>ヒラギノ角ゴ Pro W3</vt:lpstr>
      <vt:lpstr>Axis</vt:lpstr>
      <vt:lpstr>1_MHSGITemplate</vt:lpstr>
      <vt:lpstr>PowerPoint Presentation</vt:lpstr>
      <vt:lpstr>Assessment</vt:lpstr>
      <vt:lpstr>Question 1</vt:lpstr>
      <vt:lpstr>Question 2</vt:lpstr>
      <vt:lpstr>Question 3</vt:lpstr>
      <vt:lpstr>Question 4</vt:lpstr>
      <vt:lpstr>Question 5</vt:lpstr>
      <vt:lpstr>Question 6</vt:lpstr>
      <vt:lpstr>Question 7</vt:lpstr>
      <vt:lpstr>Question 8</vt:lpstr>
      <vt:lpstr>Question 9</vt:lpstr>
      <vt:lpstr>Question 10</vt:lpstr>
      <vt:lpstr>Question 11</vt:lpstr>
      <vt:lpstr>Question 12</vt:lpstr>
      <vt:lpstr>Question 13</vt:lpstr>
      <vt:lpstr>Question 14</vt:lpstr>
      <vt:lpstr>Question 15</vt:lpstr>
      <vt:lpstr>Question 16</vt:lpstr>
      <vt:lpstr>Question 17</vt:lpstr>
      <vt:lpstr>Question 18</vt:lpstr>
      <vt:lpstr>Question 19</vt:lpstr>
      <vt:lpstr>Question 20</vt:lpstr>
      <vt:lpstr>Question 21</vt:lpstr>
      <vt:lpstr>Question 22</vt:lpstr>
      <vt:lpstr>Question 23</vt:lpstr>
      <vt:lpstr>Question 24</vt:lpstr>
      <vt:lpstr>Answer Key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1</dc:title>
  <dc:creator>Gail Hodge</dc:creator>
  <cp:lastModifiedBy>Sievers, Elizabeth</cp:lastModifiedBy>
  <cp:revision>366</cp:revision>
  <dcterms:created xsi:type="dcterms:W3CDTF">2005-04-19T02:46:41Z</dcterms:created>
  <dcterms:modified xsi:type="dcterms:W3CDTF">2019-05-01T21:12:51Z</dcterms:modified>
</cp:coreProperties>
</file>