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70" r:id="rId2"/>
  </p:sldMasterIdLst>
  <p:notesMasterIdLst>
    <p:notesMasterId r:id="rId30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5" r:id="rId13"/>
    <p:sldId id="345" r:id="rId14"/>
    <p:sldId id="346" r:id="rId15"/>
    <p:sldId id="334" r:id="rId16"/>
    <p:sldId id="335" r:id="rId17"/>
    <p:sldId id="307" r:id="rId18"/>
    <p:sldId id="339" r:id="rId19"/>
    <p:sldId id="340" r:id="rId20"/>
    <p:sldId id="342" r:id="rId21"/>
    <p:sldId id="308" r:id="rId22"/>
    <p:sldId id="348" r:id="rId23"/>
    <p:sldId id="349" r:id="rId24"/>
    <p:sldId id="350" r:id="rId25"/>
    <p:sldId id="351" r:id="rId26"/>
    <p:sldId id="352" r:id="rId27"/>
    <p:sldId id="353" r:id="rId28"/>
    <p:sldId id="273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151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11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31A9364-C0B3-4736-B9FB-B35D4E30E3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87D6848-E69A-43A8-9FAD-208F959B8ED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>
            <a:extLst>
              <a:ext uri="{FF2B5EF4-FFF2-40B4-BE49-F238E27FC236}">
                <a16:creationId xmlns:a16="http://schemas.microsoft.com/office/drawing/2014/main" id="{C7AC7659-E67A-4004-B3E3-A1BE698AE34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F6DF2FC4-46BA-4468-92C0-48FF08FA28D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F7B2209-3D84-4DEB-8114-5479E945E0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EAB61E5-CF6B-4E51-92F5-630096CD2F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685028D-8DEC-4760-BC1C-6D6056E811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21545DC2-53DA-4877-A9BA-8A4A000EAF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C6E279-8782-49EC-9B79-E140B5E9B34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B25B6C2D-956D-4083-8942-ACD2710592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104514A0-22E8-4B74-BEC3-9DDECEEBA1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BB20407-2052-4B11-9D66-B23DA412FAF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7C13EB3A-D825-4801-8241-FD41F728F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F3BFCCC1-3A0A-4C18-95D9-4DB5A9802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6E29AC-ECB3-456F-82A4-DCE17BE97FD4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832C132B-B30D-4BA9-99E6-0CB98D60CB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F5651196-C82C-4B8E-A21C-E41F464C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03B298E9-6B1C-4EC7-A469-C220BAC76A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3BEA0F-49EE-41A2-9EDF-68B209C20EED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AF99EC58-35F2-4049-9D84-006B376916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E82D63F4-0FD8-4AC4-AB48-DB36B107C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7C1C8C6B-75DC-46A6-B3C3-34417BB0C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76A4E9-8E0A-4F2A-9077-B8B2F0C49633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22895AAF-71C0-4D19-BD7C-954CE8BA8C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661E5F6E-E63B-4D43-BB67-DACACA2A9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A83EF1D4-0EF2-4A1E-ABD7-AF044F965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9C3E62-4DDA-4AF6-A400-7F46A0762C7B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18834DF4-0B55-473D-BC78-FB8551123A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32A8FCE0-E57F-463F-8C1E-5CEF704ED6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C02B2C59-729E-4071-8890-FAACE817D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DE2D9F-284D-410D-AEE5-8104060CCE2F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E81D9FCD-C464-4F80-9A1B-9CC3CE0FA2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12437448-A576-468C-A03F-EBD53A33E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CF3F409F-7335-4A99-BAFF-15FEF329C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7225F1-EAA0-4D58-A424-2B9DC1D9007C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061E00AB-0C2C-437A-A483-BBB62C102D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775B637A-F6F2-41CC-B835-6ABF93915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F639EBC4-3513-4A55-B7D6-1DEDF20135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7BC195-8D68-4DB4-A770-3D9EACE432D4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56854F6-55AE-45F4-B607-5B7550F53E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F3567A77-8F9D-40BE-9434-3B9F8E08B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65803668-FFE7-400E-BCC6-D6868277C0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074938-F1C1-4ADF-BDBF-D86199873CC3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F1D85ECA-387D-43CE-A0EF-5ADCD2FC33F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E33E6E8B-A9C6-4238-909A-BB4B29AB0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C3B4D7AE-0221-422A-BF5D-EDCDFA9F6B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9FEE15-14DA-4F7E-9D20-EE3F5AE61793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66EBACAE-B5DC-484D-9AC0-E80AF6745D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70FF7E89-01E5-4BF0-B7A9-147B080D3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6A74DCF2-83A7-465A-B124-78A5B81E31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D67708-DDB4-48CF-ADCB-6E5FB410F69D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57ABD9B5-EFAE-4CE2-8A9B-A344A1138A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FA5F3CD3-2A64-46B4-99E1-105C04701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C67DD9D0-09DD-4317-B9D7-11B1C44679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818FEB-822A-4CA3-A52D-FBCDFB9803D1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3CBDAE08-8770-4230-AF63-D8D945A60F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E1814C09-1E32-4A33-98DE-90B7C2561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ACD166BB-8B8D-4648-BB4E-4B1D32F896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56D990-F9F6-407B-BE6E-BF7965D3C6EB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B41F6336-6B54-4AE7-A53B-4947BD2591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3C3A0F48-02B0-4A31-8F37-B2EBF4520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82B3A7F1-ADB2-4D1E-BFC4-FA6FECB95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DC70E7-9024-49F9-B516-9C85051A3810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44CC7466-B63B-46B6-AC51-3976E2B572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C76926FE-63A8-421D-86D9-D2AF953D3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ECA2359E-E267-4667-B6BC-F3868F3D4D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D9CD64-F4C6-49BE-9C2A-FDA94609526F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FCCD0496-5469-42DB-83F1-2EF7C53C6E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0FE393C4-CF5D-470C-81BD-9D153B425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4389531F-E0F7-426D-A5EA-08E8955C02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A50052-4C76-4693-8A19-058AF0D7393F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AE1DFC8A-48F5-438F-9B63-1FB1124A0B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1B1D1D0D-67B0-49D6-95D4-F72E41B12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CDD5D97A-BB57-4860-815E-510B185DFE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B673C3-A9A4-417B-A031-C9ADB9F5B8E5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E5E29FC6-DAA4-4780-906A-3CAE0E2153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FBC5DF8A-2FC7-491B-A7E9-C520E506D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4A017062-6441-4291-9091-06D24D867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A9E0D4-45A0-422D-B5D9-E01E6444CA8E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A110CDD9-FD22-497B-9D5E-94B653D7DC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145027-CBFF-4D31-9CCB-D65BF8A243C2}" type="slidenum">
              <a:rPr lang="en-US" altLang="en-US" sz="1200"/>
              <a:pPr/>
              <a:t>27</a:t>
            </a:fld>
            <a:endParaRPr lang="en-US" altLang="en-US" sz="1200"/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FA104D41-A99E-4C22-A7F5-19B3716727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2922DDA7-3A6D-490E-948D-8C22C87E3F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C6CFC3E-9F3A-4F50-A1CB-E50CC3C669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58441AE5-6271-4E9B-BA4D-7E5CF9A7D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11EFDCF8-90AE-40D7-B8B8-06D4D5BD33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5A9E8D-7581-4617-81B9-F9039ADD93DE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42E69B7E-5E0E-4C8B-9ACC-89620D462A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9246F28F-E3BD-4F00-B20B-0215BEC90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0E69CBEA-ED60-40F0-BA65-50883DAA30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C63E90-9620-4CA6-8F3E-C04EDFAAE3A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69DF4CE-1A0F-436F-A0BB-7BD14DBDEF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5FBFCB1-8A15-4F11-BE1D-58EDDB53B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3C6BFD73-4D33-4925-8776-28F9C51E6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4C123-1B74-4DC8-B70D-A33942ECBE96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78D6983D-E015-41AE-8EB1-2D04A438D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1794B722-B3A1-462B-BD9C-634B34089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A3133DD8-72CF-4240-BD7A-799BB67F32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C93C1D-6135-4896-ABB9-2B0A30CD4721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2D34C81C-D801-4A67-8283-8EE2D934A1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9AA1AD9-EDD3-415D-A3AC-38D32E94A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9D0B2C8C-C901-4C3A-A603-0132CD036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F8BBC2-D43A-4B67-8307-9056A4CB6C0C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26E32938-7B8D-4D11-8A5F-B312E8762C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666AB2B2-6819-44B5-B4F3-06173C342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7CBCBA1A-BF73-413A-94DE-1B4074CB8E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9FF919-3B4E-4D7A-9F82-7AAB3BA3FC11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CD53D0CE-0804-4649-B0EC-2CEF8EF35A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5A55CD43-EB32-4EFB-B2E1-19976D527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87E7B826-D0C4-441E-B9CA-34A2062699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AB8855-3920-41C5-8DEF-24963AB0B702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0CD5660-1C31-42D9-891D-BDA7AD613B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F2D5B7A-F5B7-4349-9A11-ECA13A9CBE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60F2A25-7696-4EBC-91A4-32DE2AE167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735716-0D5B-4F9C-BF8E-48D0DAF300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552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8ADABE7-39B2-4207-B6C1-97E6A56180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20DCEE7-BAA1-40E6-A659-F46EA472C2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BB5E66A-0B2B-4A36-8240-F375C18E37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84AA9C-97B8-4DEB-8DF7-02831295EF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4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601663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807990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299885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380227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72834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622474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8631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897517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76116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4BAE518-4FBA-407C-A336-FBE71FC307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59CB602-D393-4A6F-8FA6-CD761CD4A3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7E0B55B-B921-441A-841A-7EDE2D7A89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42CF78-ABB1-498B-90F7-123424BAD1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985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668955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99270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C645384-FF5C-43D1-9A24-B77135DF2C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EFAA9A9-FB8E-4DA4-A79C-27D6DBBF9A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B077C5A-998F-4365-83BC-77C89E2950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29943A-BDEA-4CBE-9E48-D1536AF9C4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529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943DA1-D766-4591-A8FA-F1BECFDF1C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5D1C76-9DAD-416E-822C-1FF4B225C1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2AEB8D-EB1B-4B0E-A25F-6173AB17E5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9AD94-D4F6-4A2F-B878-982B12B854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5565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87EB988-6B75-4C47-93C9-B1C8C9CFF4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B121A06-59DE-4EAC-9951-4C439F5830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823531C-0929-4C4B-A760-D9A863EB85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EE4F91-AA50-4BC7-A4D0-C79709C54A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092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880FA5A-D48C-4CC3-AD83-73FEAAFFCF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DE464DA-028C-4C97-B9F6-B63BDC86B2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832518B-7EE5-45A9-8A31-123B216B8A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B0863B-7F0A-4167-8230-0CCA2524DA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422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03A77AF-8908-4FD6-8302-5F1694E19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B7F468B-A729-43D2-BB9A-B6069F227F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ADBE8C6-7340-4BAD-9987-679B847AA6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44F7F0-9B6C-4DE8-A268-EFC4170CDA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236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443C363-C60F-407B-9EAF-DF4D7CF3B5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B735E05-7060-4FD8-BEF9-98CABAACDE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95BEFA9-A860-4143-BE1F-3361A43005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E5A148-6929-477B-8560-46EE74D1B1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3642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1E77E2-930F-48A7-B5C0-4C89486E47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B40895D-E0D8-47F1-ABF1-C12BB1841F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463B20C-09BD-482C-97FF-5C89DA435E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C08AF-054B-4B39-983D-F1B9344077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3525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395F601-BCCA-4BF9-B46E-459CDE052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B14499B-ED89-48A5-A407-03903A430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A4996A5-0AC8-49F4-BFED-3092D558C4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EC20F9F-C674-4DBA-81C0-E7CA11B3DE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638A12EA-0E8C-4805-A7D5-903EAB06E98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C09E145-99A8-469B-8424-A41B292F12C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6EE925B-6056-40EB-94F6-6754EC9358B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F2E83F19-2810-4703-A8AD-DB7CF35FC78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C677C1F0-51C4-4FBC-921F-C4E33C7CD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F59CDF1C-0D03-4E4C-AB19-1FDF7D214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5DBE1418-6F14-41E8-9D37-092D3483E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814F6BF8-1BEE-44BD-8736-8952612FE9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C20AF0A9-A662-49BE-B0A4-848BA2DC0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1C7204-9D09-4BE3-89CA-1D989BD2F868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C97D01-71DB-42F2-BD28-34097FAD74F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E64DF39F-4FDD-49CF-B625-C6DB7C3C5A1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C917EA62-ACCC-430B-913C-52FB1C92CF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F7BF1F1C-3387-4974-BD94-2E0138BCC9F5}" type="slidenum">
              <a:rPr lang="en-US" altLang="en-US" sz="900">
                <a:solidFill>
                  <a:srgbClr val="000000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F6E9FBF3-F4D5-4260-B417-FA87EED8A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600273"/>
            <a:ext cx="86868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075" name="Title 2">
            <a:extLst>
              <a:ext uri="{FF2B5EF4-FFF2-40B4-BE49-F238E27FC236}">
                <a16:creationId xmlns:a16="http://schemas.microsoft.com/office/drawing/2014/main" id="{4D2EC9AF-B1E6-4B7C-AE5A-BC3293E4542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 dirty="0"/>
              <a:t>Biology</a:t>
            </a:r>
            <a:endParaRPr lang="en-US" altLang="en-US" sz="3600" b="1" dirty="0"/>
          </a:p>
        </p:txBody>
      </p:sp>
      <p:sp>
        <p:nvSpPr>
          <p:cNvPr id="3076" name="Text Box 9">
            <a:extLst>
              <a:ext uri="{FF2B5EF4-FFF2-40B4-BE49-F238E27FC236}">
                <a16:creationId xmlns:a16="http://schemas.microsoft.com/office/drawing/2014/main" id="{BC6A0566-2D90-4087-BBD3-9186953BC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Digestive Systems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2DC0C0E4-B953-4F95-B8C8-36CA7462E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49E596B4-F576-4229-A3F5-0583C32F48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Food entering the small intestines is termed—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Chyme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Bolus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Feces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Coprolite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FF4D95B-0E9B-4A9F-8E29-5325A5BDA8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9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4A761653-07F5-4C0F-B38E-7A2A7E3162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While some bacteria benefit our digestive tract, which one in high amounts can cause ulcers?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E. coli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Salmonella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Trichonosis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H. pylori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i="1"/>
              <a:t>Lactobacillus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E89B8E1-8763-425B-8829-89C5A446A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52102DEC-E28E-4B91-A012-19B8C924AC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Aspirin and alcohol can be absorbed through the stomach.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B4360C2-8557-46C1-ACC9-7120F5213B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5D6FF7A-2E7C-4F5A-9343-0B1ADEA17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small intestine is divided into (correct order)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Ascending, transverse, descending colon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Jejunum, ileum, duodenum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Duodenum, jejunum, ileum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Ileum, duodenum, jejunum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Descending, transverse, ascending colon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86E36CF-5A17-422A-8BF9-E2831A3495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12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71F24B2-0DDB-41B8-885A-7028D92398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true of saliva?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Breaks down polysaccharides into </a:t>
            </a:r>
            <a:r>
              <a:rPr lang="en-US" dirty="0" err="1">
                <a:ea typeface="+mn-ea"/>
                <a:cs typeface="+mn-cs"/>
              </a:rPr>
              <a:t>dissacharides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Lubricate food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Breaks down proteins into amino acids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made from 3 different salivary glands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46C08F3-900D-4527-8E17-6320B90A2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76B45601-D7BF-46B1-BF16-6B18E96A7F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you swallow food or liquid down the wrong “pipe”, what is probably happening?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pharynx closes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larynx lowers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epiglottis does not fully close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trachea and the esophagus stay open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Saliva was not produced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79EA4D2-6DC0-46A9-99C9-9C9D59CD08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14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C878D42A-2C0B-4587-8AB3-3C31B05F03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Pigs eat bark, trees, worms, carcasses and when stressed, they may eat their own young. They are classified as — </a:t>
            </a: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Decomposers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Carnivores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Herbivores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Omnivores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21E7932-371D-40BD-969A-26AAFE74F2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15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DBE9F012-5D28-456B-ACEC-CB284622AE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Celiac’s disease impedes individuals ability to absorb nutrients in the intestines. What structure would be affected?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Mucosa lining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Microvilli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Parietal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Chief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Serosa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98E14B8-F2C1-4CB2-847E-97C0448397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EE551D84-016B-451A-8DE2-EFFF05D9F5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hemophiliac has a disorder in which it takes blood a long time to clot. What vitamin might  be deficient?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B3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Pyridoxine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Folic acid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K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723DF1A1-CECC-4B43-8B5A-F83BDDCF3B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9457C4D9-A57A-4199-BA18-3CA9359BBD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individual with gallstones feels sharp pains when the gallbladder contracts. What would increase the rates of contraction?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Secretin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Cholecystokinin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Gastrin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Gastric inhibitory peptide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HCl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F1220D7-22E3-4832-B2E6-8B9E8C3CE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FEA6404-545A-4BB9-9E05-6A6106F2E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3D9350E-910A-48BF-AB05-84C9604BA3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89F84711-1147-4296-8999-4ACA88D0B5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healthy, active teenager is doing aerobics; their blood glucose levels decrease. Most likely how and where is new glucose attained?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Glycogenolysis</a:t>
            </a:r>
            <a:r>
              <a:rPr lang="en-US" dirty="0">
                <a:ea typeface="+mn-ea"/>
                <a:cs typeface="+mn-cs"/>
              </a:rPr>
              <a:t>, adipose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Gluconeogenesis</a:t>
            </a:r>
            <a:r>
              <a:rPr lang="en-US" dirty="0">
                <a:ea typeface="+mn-ea"/>
                <a:cs typeface="+mn-cs"/>
              </a:rPr>
              <a:t>, adipose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Glycogenolysis</a:t>
            </a:r>
            <a:r>
              <a:rPr lang="en-US" dirty="0">
                <a:ea typeface="+mn-ea"/>
                <a:cs typeface="+mn-cs"/>
              </a:rPr>
              <a:t>, cartilage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Gluconeogenesis</a:t>
            </a:r>
            <a:r>
              <a:rPr lang="en-US" dirty="0">
                <a:ea typeface="+mn-ea"/>
                <a:cs typeface="+mn-cs"/>
              </a:rPr>
              <a:t>, cartilage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B8EA8F4C-5824-4479-9EBB-3226434925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D10A71A6-01DF-4646-84A5-0C95285F8B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matched correctly?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Trypsin</a:t>
            </a:r>
            <a:r>
              <a:rPr lang="en-US" dirty="0">
                <a:ea typeface="+mn-ea"/>
                <a:cs typeface="+mn-cs"/>
              </a:rPr>
              <a:t>-digest proteins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Lipase-digest fats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Trypsin</a:t>
            </a:r>
            <a:r>
              <a:rPr lang="en-US" dirty="0">
                <a:ea typeface="+mn-ea"/>
                <a:cs typeface="+mn-cs"/>
              </a:rPr>
              <a:t>-activates other pancreatic enzymes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Pancreatic amylase-digests starch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 are correct.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41B835C7-8ACD-4F1E-9149-13B33327DE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48AD24A7-F3E7-4042-A3F8-8B614DFFF7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pancreas acts as an endocrine and an exocrine gland.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94557551-A840-4738-AF52-AFCDCE846E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F5293661-4608-4E41-8518-3A1327BC83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Hormones are produced in the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Alpha cells of pancreas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Beta cells of pancreas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Pancreatic 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and B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92A0367-DC57-419E-9DD3-A391DA254B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DF3A2E38-7169-4446-9155-3B3F4B4C8F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Chylomicrons</a:t>
            </a:r>
            <a:r>
              <a:rPr lang="en-US" sz="2400" dirty="0"/>
              <a:t>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Enter blood capillaries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Enter lymphatic vessels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Are triglycerides and proteins combined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Can make plasma look fatty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B, C, and D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CF102A1E-A6CB-4238-8D53-5F255056A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C6678A98-10F5-4EFA-82C6-9F3CD8F63C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minimum rate of energy consumption under resting conditions is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Body mass index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Nutritional intake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Activation energy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Basal metabolic rate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Metabolism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0DDD0DA-BEF9-4178-9592-847CA90901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5A66FE7C-3CAE-462B-BD8A-1DCBF9D0E7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hormone does not suppress appetites by communicating with the hypothalamus?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Leptin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CCK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Ghrelin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GIP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appetite suppressants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E205A07C-2BF8-4EE5-A0F0-B834CF8F3C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E77170CA-918D-4663-984F-0E501C27291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7696200" cy="4800600"/>
          </a:xfrm>
        </p:spPr>
        <p:txBody>
          <a:bodyPr numCol="3"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00B3AC3-F469-48EE-BFB0-30907F7849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F3365D0F-4873-420D-8EB3-2E16FBE57C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layer of the digestive tract allows shortening and constriction of the gut?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Serosa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Mucosa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Submucosa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Muscularis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Lamina </a:t>
            </a:r>
            <a:r>
              <a:rPr lang="en-US" dirty="0" err="1">
                <a:ea typeface="+mn-ea"/>
                <a:cs typeface="+mn-cs"/>
              </a:rPr>
              <a:t>propria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630B06D-F28B-4A7C-B329-E6B005AE56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6FBDBD92-DC56-4E55-BA67-85E49F7A5E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tooth in vertebrate omnivores is used for tearing apart food?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Cuspids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Molars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Premolars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Incisors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D76CC6A-4EF8-4E33-8388-379B2EA69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CB70C413-6EB3-421C-A1D5-C1E73E1694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an individual begins to swallow, what type of reflex is it?  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voluntary because your tongue pushes the food back into the esophagus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involuntary because pressure against the pharynx causes signals to the brain to begin swallowing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AF2D4D4-55C5-4155-8713-8E7FA1C751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4CCABA55-B2EC-4418-B78E-8C13604DF0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Fruit bats can swallow upside down because of peristalsis.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17632B-214C-4A2E-82B6-E696AC7CA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C9FEAB2-63A0-4BB9-9BD2-1046F2CEB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Parietal cells—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Secrete intrinsic factor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Secrete </a:t>
            </a:r>
            <a:r>
              <a:rPr lang="en-US" dirty="0" err="1">
                <a:ea typeface="+mn-ea"/>
                <a:cs typeface="+mn-cs"/>
              </a:rPr>
              <a:t>HCl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Secrete </a:t>
            </a:r>
            <a:r>
              <a:rPr lang="en-US" dirty="0" err="1">
                <a:ea typeface="+mn-ea"/>
                <a:cs typeface="+mn-cs"/>
              </a:rPr>
              <a:t>pepsinogen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Both A and B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Both B and C</a:t>
            </a:r>
          </a:p>
          <a:p>
            <a:pPr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9347D2C-8DEE-47E9-93D4-961A666F9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F57B72A-0090-4E68-9BEF-1FAF863BD2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Gastrin</a:t>
            </a:r>
            <a:r>
              <a:rPr lang="en-US" sz="2400" dirty="0"/>
              <a:t> activates </a:t>
            </a:r>
            <a:r>
              <a:rPr lang="en-US" sz="2400" dirty="0" err="1"/>
              <a:t>HCl</a:t>
            </a:r>
            <a:r>
              <a:rPr lang="en-US" sz="2400" dirty="0"/>
              <a:t>. </a:t>
            </a:r>
            <a:r>
              <a:rPr lang="en-US" sz="2400" dirty="0" err="1"/>
              <a:t>HCl</a:t>
            </a:r>
            <a:r>
              <a:rPr lang="en-US" sz="2400" dirty="0"/>
              <a:t> causes </a:t>
            </a:r>
            <a:r>
              <a:rPr lang="en-US" sz="2400" dirty="0" err="1"/>
              <a:t>pepsinogen</a:t>
            </a:r>
            <a:r>
              <a:rPr lang="en-US" sz="2400" dirty="0"/>
              <a:t> to unfold and expose active sites so the pepsin can be activated.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DDFE031-3F8D-49F5-948F-DF5FFB8149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C7775D2-85C5-427D-9779-481295D7DC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Protein digestion begins in the —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Mouth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Stomach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Small intestine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Large intestine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0356&quot;&gt;&lt;object type=&quot;3&quot; unique_id=&quot;10357&quot;&gt;&lt;property id=&quot;20148&quot; value=&quot;5&quot;/&gt;&lt;property id=&quot;20300&quot; value=&quot;Slide 1&quot;/&gt;&lt;property id=&quot;20307&quot; value=&quot;317&quot;/&gt;&lt;/object&gt;&lt;object type=&quot;3&quot; unique_id=&quot;1035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35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36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36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36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36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36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36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36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36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36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369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370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371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372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373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374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375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376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377&quot;&gt;&lt;property id=&quot;20148&quot; value=&quot;5&quot;/&gt;&lt;property id=&quot;20300&quot; value=&quot;Slide 21 - &amp;quot;Question 19&amp;quot;&quot;/&gt;&lt;property id=&quot;20307&quot; value=&quot;341&quot;/&gt;&lt;/object&gt;&lt;object type=&quot;3&quot; unique_id=&quot;10378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379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380&quot;&gt;&lt;property id=&quot;20148&quot; value=&quot;5&quot;/&gt;&lt;property id=&quot;20300&quot; value=&quot;Slide 24 - &amp;quot;Question 22&amp;quot;&quot;/&gt;&lt;property id=&quot;20307&quot; value=&quot;348&quot;/&gt;&lt;/object&gt;&lt;object type=&quot;3&quot; unique_id=&quot;10381&quot;&gt;&lt;property id=&quot;20148&quot; value=&quot;5&quot;/&gt;&lt;property id=&quot;20300&quot; value=&quot;Slide 25 - &amp;quot;Question 23&amp;quot;&quot;/&gt;&lt;property id=&quot;20307&quot; value=&quot;349&quot;/&gt;&lt;/object&gt;&lt;object type=&quot;3&quot; unique_id=&quot;10382&quot;&gt;&lt;property id=&quot;20148&quot; value=&quot;5&quot;/&gt;&lt;property id=&quot;20300&quot; value=&quot;Slide 26 - &amp;quot;Question 24&amp;quot;&quot;/&gt;&lt;property id=&quot;20307&quot; value=&quot;350&quot;/&gt;&lt;/object&gt;&lt;object type=&quot;3&quot; unique_id=&quot;10383&quot;&gt;&lt;property id=&quot;20148&quot; value=&quot;5&quot;/&gt;&lt;property id=&quot;20300&quot; value=&quot;Slide 27 - &amp;quot;Question 25&amp;quot;&quot;/&gt;&lt;property id=&quot;20307&quot; value=&quot;351&quot;/&gt;&lt;/object&gt;&lt;object type=&quot;3&quot; unique_id=&quot;10384&quot;&gt;&lt;property id=&quot;20148&quot; value=&quot;5&quot;/&gt;&lt;property id=&quot;20300&quot; value=&quot;Slide 28 - &amp;quot;Question 26&amp;quot;&quot;/&gt;&lt;property id=&quot;20307&quot; value=&quot;352&quot;/&gt;&lt;/object&gt;&lt;object type=&quot;3&quot; unique_id=&quot;10385&quot;&gt;&lt;property id=&quot;20148&quot; value=&quot;5&quot;/&gt;&lt;property id=&quot;20300&quot; value=&quot;Slide 29 - &amp;quot;Question 27&amp;quot;&quot;/&gt;&lt;property id=&quot;20307&quot; value=&quot;353&quot;/&gt;&lt;/object&gt;&lt;object type=&quot;3&quot; unique_id=&quot;10386&quot;&gt;&lt;property id=&quot;20148&quot; value=&quot;5&quot;/&gt;&lt;property id=&quot;20300&quot; value=&quot;Slide 30 - &amp;quot;Answer Key – Chapter 48&amp;quot;&quot;/&gt;&lt;property id=&quot;20307&quot; value=&quot;273&quot;/&gt;&lt;/object&gt;&lt;/object&gt;&lt;object type=&quot;8&quot; unique_id=&quot;1041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7558</TotalTime>
  <Words>270</Words>
  <Application>Microsoft Office PowerPoint</Application>
  <PresentationFormat>On-screen Show (4:3)</PresentationFormat>
  <Paragraphs>275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370</cp:revision>
  <dcterms:created xsi:type="dcterms:W3CDTF">2005-04-19T02:46:41Z</dcterms:created>
  <dcterms:modified xsi:type="dcterms:W3CDTF">2019-04-18T16:21:41Z</dcterms:modified>
</cp:coreProperties>
</file>