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24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30" r:id="rId21"/>
    <p:sldId id="331" r:id="rId22"/>
    <p:sldId id="273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712A298-7316-4712-A1E1-C03116DAFC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56255EF-7957-4CCA-93A1-E1311DB4F03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0D3B11D-F02F-465E-9BC9-008BBCE8D74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A22D07A-8CD8-4987-BFFF-CCDE2617138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D898EE4-DC43-40F4-A114-C1EBC8B179F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158C0C0-7629-445A-9EAF-604464FF5F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009074F-A720-4F1F-AF90-42734D063D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D6B3ECD1-8358-4965-95BC-CFB186FDAD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199F26-92A7-4030-8106-C036D332CCAF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10922231-EA2F-48D9-9B36-97017EB1C9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0EE6CE1-AF70-4957-B92E-9A81637A4C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391C8D0-F8EE-4ED1-9A5E-EABED395AC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93E5505B-1081-4DF8-9022-D24E5E019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A3AAF831-619B-4403-9D37-D8861A9BDD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E72CD6-1A87-4EB3-8006-829E4C3C8A7D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410E93BD-E0E3-46A7-8117-2958F0751A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DEE8B07-D6ED-4E75-88CA-A6D532885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9C071C95-8319-4C08-9916-42DD51A4B8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2ABD4E-05D9-4A70-A4DB-F6E971F40EDC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E3712D9-77C0-4412-B286-F53C2A64BF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B176B73-2D53-4488-A1C9-BE3B98EBB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56180B0-108A-4D3F-BB0E-1C41DC77FD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B67FB6-77C7-4043-86F7-6527A5F010E8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E81B960-E76E-44BD-AA40-0F3A547951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B17E68DC-6BE8-4409-BE4F-5F6289A0F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291A9F6-5763-409F-B445-38E53EAF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4EF4A0-F72E-4814-A68F-6AD5B0BD651C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484C8CB-5C94-405E-B792-C43669C3B8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56A29438-BCFC-44C8-A34A-A4B691B89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08C8D800-476B-4FCA-B7D9-44F1734544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A0BA19-CBAA-4F97-A6FB-D58572D476B8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EBE928DF-D295-4587-874F-4556A1C342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AB513A0-894C-4F4F-8BFA-A9E573680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DA4A87F-958D-4836-8FCF-707185F29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CD8FEA-CC2E-45EA-9484-38EBAFD2CFB5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72DA61D-CC86-4108-AB44-C4CEFD5D24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B5035CC-BDFD-45C0-843C-39F652DD6F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054C81D-3AF4-4F7C-A594-35B0CE1037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6CB484-79CB-4FEF-BD29-C25E25C63624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260153CD-D328-402E-8845-2574B85625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6DA3244-DB6E-480D-8B00-5CA9BC4CB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05978C85-9251-42D5-A74F-CF6D38F1AE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4E01D5-D119-49D3-B2D1-38B18BB3E3D3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03052E5-BF7C-4CB2-A797-7A059251BD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E2A73213-429E-4138-990B-9362D168B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CC8E876-C2F8-461F-BECE-FBB197DB15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4A3E6F-56B6-41F1-AC21-A6662CFB0EA0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0405CDCA-6584-472B-A1BB-D80E2AC801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210E1860-9240-4068-B499-C84B91A64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D5BBB1A6-3D2F-4BE0-B649-4CF922B143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39EC00-6ACF-44A5-AB79-D0BF8AEFFA65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383D2A6F-3B25-4696-BA66-9A749728AA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87B2C0E9-36A5-47FE-9A18-8932B0198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A8FCBAD1-39B3-42AB-9883-1EBF77C7D3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8116204-0060-423F-AF8A-579C227D78FC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64420F1B-1EF2-4563-B763-14278BCA1B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0CB6852-DB47-4677-A431-6ACBD7AD17A8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F9EC1390-C06A-4288-908F-33BDD16E66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92320922-DAA0-40AC-9389-54E8EE0CB8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66569B5-4C4C-4EB8-A7D9-90E0BEA3F4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BF6A381-155B-4FE7-AFBD-BAA812A057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ACFC78E4-1C38-4C91-BBBD-F6BF4E005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E71266-496B-403F-9531-F18DD1679289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F170CBD-5C29-432B-9E69-B531F2031F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7B3E584B-E636-425B-9245-F31AC50C3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0FA9048E-2B80-4AA5-AEBC-8E9545F196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265316-62D0-432A-921E-69A44C82F8CD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D8921C1F-DC99-400C-8EDB-6F6EBB1DDE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44D507BD-BD09-405B-8403-D630F8C5D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4FA37BB-1D3D-4800-9A7F-CA43DDB6FA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EB62-062E-469D-81AB-1771F95FA821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C38F8C67-4000-4872-A532-EC65D1B8DE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4B69555B-41E2-4C0C-89A7-C643A52671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4ACD206-8970-44ED-940C-7C26E0BC3A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8BB13B-6833-4922-872B-55C0495A753C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93FD7E24-4B12-42C0-B82E-A23E52B14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680963E-677A-4D31-99F8-5EAAC1A50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89589DD-5F15-43EE-A0DE-635DCEA341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886B8F-91D9-4F86-900B-4E25675B3C67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C7FD053F-0DCA-4072-A43B-EB679B0455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EDAF0527-C53C-4EF3-97CA-870329A07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F9D267D2-573B-4C63-B548-ECA461BEB4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7E78A6-96FF-40A1-847F-B53EF5F68DB9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0355CBBF-C2BE-492C-BCB5-9405EFA8F5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23817124-2EC1-44E7-8534-70BFAB091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ACA07A8-8EDC-44DD-B0ED-D5D7393A43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1E75BA-8C91-4914-951A-15B8F52C09AF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914B00F-B8F6-4059-ADC7-67C3FFE6AE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B80AB1E-064D-4C92-8F74-07C24690A5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FBB163A-451D-4523-8F66-79EAFF926C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2E74F-22EB-4F39-AF16-F2D3AB607F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35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D090173-DACD-4FDE-884F-391BA6BE6C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4A729CC-459F-470D-9D0B-C770241E21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FDE8B8C-A1A0-4DC1-BCD1-DF8AF1BA86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8EEC9-2E8E-4977-97D3-D77331F33F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615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0C8D9-E074-44C0-937A-B8F540636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676BD4-BB9B-406E-989C-8480EDCCF5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593172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2461C-6303-479D-A019-4F85DE80F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969912-E670-44E3-982A-1327318FF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65233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8CA7E-A8A3-4BF2-B90A-CC8ED4753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399732-4FAA-4C6E-BA39-62B289846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871131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E80D9-91C0-463B-8EB0-35282031C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6A0A3-C93C-4030-ACA6-33D2C6C350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B1BD35-1F82-47C6-A242-DAE10381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240279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3FF6A-D7BA-4B23-8C2F-5DF6912CB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49D6B-D3A9-4123-A031-57C87A200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7BC144-F8DD-4E87-90AA-C767BE9807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BADBF-2B9B-45AD-A12D-B83832B7BA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39A62A-B39B-4431-AB72-2F6A2F4D6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834193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7D1E5-97AE-4DCE-B182-9AC648D5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4381192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84076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F6AE3-0699-422B-8271-0B632645C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93206-297F-467F-8ED5-F55521551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37CFFD-43AB-4290-8231-F672D7292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109586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1C027-930B-456A-A42F-DF7AAB001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E3212-DE94-4577-ADFD-A427E6887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5D6F9B-8FD3-4281-9AA2-F9B74E685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886902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9B8D955-2AD1-4014-8BEF-2DE3005EB9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99AB7B8-95D9-424A-8E8B-6BC246ABE5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01139D2-1848-47A6-AE0B-F9DBB40AA1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46A0-1374-4966-9D92-8768A6ACEC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0726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89726-654B-47B5-8010-4BDFB468F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A700EA-5676-469D-9A6C-E7FFBFA883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845634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2435FC-FE3A-42B5-86B8-682DE193F4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F1B405-95EA-438F-988D-160A55975F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3347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D08785-52F9-4AFC-A49D-E402AFF6A5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D70D602-EB46-4F1C-8B24-B7251AC74C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3B7D554-7E12-4460-8D97-806BB1FF58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FC4EC-78F5-4F97-A7ED-57B6C5E08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873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851633-8262-4644-9EFC-F9C2074CC5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580A24-E4BB-4DEA-A391-E6A280DE40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2369CE-E42D-4656-9CA5-609CD29554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466A6-30F8-49AD-A90F-28E4E0BB6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48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D71953A-636F-47F2-B7FF-9CB39D0291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55AF9F77-A388-4087-B72B-F621510F92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E345379-5ABA-4A5E-B708-BD49A5F190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107AC-4EED-497D-89B5-C5E8AB2C1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547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694EE38-5D0C-4732-BF00-EAE9EAB1EB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4D211CC-1079-4A92-88A2-97F6AD5C84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42D45C9-25F8-4D2C-91E8-9C496CBEC2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E7AAE7-932B-4E0A-91B8-FB8796E3E2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29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2AB0DF4-6760-4BEE-B346-18999685C3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B79E508-AE7E-4AC9-9D71-FA0A4C807A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0972611-CF7D-4EF9-9EBA-211EEDF8EC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1D220-7327-4C0E-85A9-CE70521BB1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32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E916C9B-A7E2-464F-9D83-A9DB54A431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9F7A4D7-6EAE-4C59-9375-C02E6B0E41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C4F2153-D27A-4CF4-B872-8FC096DEF7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30903-6D28-4CC1-8169-B696341604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766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08F9870-408A-4804-A673-E6D5D46530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074E77C-1258-43F4-B37E-3742436205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293F8BB-7F23-4B06-B030-7F7EBC342A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9D57E-343F-4D2A-AB87-D004735BC8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38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4294B27-2C60-48F7-A259-E11FDD3B7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81FD03C-AD61-4D03-B3C4-D9414C3BF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909538F-3277-443F-A1A0-786378918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D62E759-34EA-445E-B35C-2EBB3184A2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70FC7E5-0BD5-4373-8AE6-1886EA2C284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C59B7BB-75C9-4BDA-B4E8-CC26C6B43EE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B7E5BA4-22C2-4BFE-8BCF-4935740C8BD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AE139C51-7B85-44CF-BDDE-4D44ABDC41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9321A915-A0D6-4333-B279-8FCBF7FDE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40A2FDEF-0E68-46A7-B8E0-022FCCBAF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3017811-A10C-4053-8922-50AFBD934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45F0AA-A51B-406D-83B2-2FAA1E19872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F45BB6-99F9-4D54-9CCD-6692C8AE3DC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8A807C1E-267B-4210-B0EA-D23D8DECE93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BA5D075-FB3A-4342-B414-84546752DD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173B9A0D-E682-4ADA-BE11-5BC12A9D1604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459920FD-296E-4AC8-BFB2-D53FA6C2A4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D762006-19C2-48FA-87B4-13C52EACF2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F84A2001-302E-428C-9E2A-A27F3E3E6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9DF567D1-C016-4E0A-B11C-BD873C2CB237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15FC6714-49BC-4F1F-9840-1BF63D441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DNA Structure &amp; Replication 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019323F-36AA-4F31-B8B3-FDD0B31797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768A34A-385D-4EE6-8CCF-43342A6338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enzyme that stitches Okazaki fragments together on the lagging strand is—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 polymerase II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 polymerase III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Topoisomerase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 </a:t>
            </a:r>
            <a:r>
              <a:rPr lang="en-US" dirty="0" err="1"/>
              <a:t>ligase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 </a:t>
            </a:r>
            <a:r>
              <a:rPr lang="en-US" dirty="0" err="1"/>
              <a:t>helicase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D4BD5BA0-93FE-4BBD-88A2-6F88A01D0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13AA1194-70B0-447B-8320-BEC097A10D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Because DNA polymerase III can only act from 5' to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3', continuous strand growth can be achieved only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along the leading strand and strand growth along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the other strand must occur discontinuously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resulting in the production of a series of short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sections of new DNA called 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Replicon fragments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Okazaki fragments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Klenow fragments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Chargoff’s fragments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C3A16F3B-FEE4-4FC4-903B-68F1511B54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D290A09-5C7D-413F-94D7-47F3E5154F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 repeating DNA sequence at the end of chromosomes that prevents them from losing base pair sequences at their ends and from fusing together is—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 telomere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 telomerase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 </a:t>
            </a:r>
            <a:r>
              <a:rPr lang="en-US" dirty="0" err="1"/>
              <a:t>replicon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 primer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 promoter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E507C03F-3446-484E-85C0-2110981FF4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A60B08D1-96CC-46DF-9B32-F00C87704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  <a:defRPr/>
            </a:pPr>
            <a:r>
              <a:rPr lang="en-US" sz="2400" dirty="0"/>
              <a:t>In the DNA double helix, complementary base </a:t>
            </a:r>
          </a:p>
          <a:p>
            <a:pPr lvl="1">
              <a:buFont typeface="Wingdings" panose="05000000000000000000" pitchFamily="2" charset="2"/>
              <a:buNone/>
              <a:defRPr/>
            </a:pPr>
            <a:r>
              <a:rPr lang="en-US" sz="2400" dirty="0"/>
              <a:t>pairs are held together by</a:t>
            </a:r>
            <a:r>
              <a:rPr lang="en-US" sz="2400" dirty="0">
                <a:ea typeface="+mn-ea"/>
                <a:cs typeface="+mn-cs"/>
              </a:rPr>
              <a:t>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Phosphodiester</a:t>
            </a:r>
            <a:r>
              <a:rPr lang="en-US" dirty="0"/>
              <a:t> bonds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Peptide bonds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Hydrogen bonds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N-</a:t>
            </a:r>
            <a:r>
              <a:rPr lang="en-US" dirty="0" err="1"/>
              <a:t>glycodisic</a:t>
            </a:r>
            <a:r>
              <a:rPr lang="en-US" dirty="0"/>
              <a:t> bonds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Ionic bonds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BC496B2F-5F0A-4E61-B921-30F123000D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236D62B6-613B-4CB5-93C6-A81CCC0B1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 major difference between DNA replication in prokaryotes and eukaryotes is—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There is only one replication origin in prokaryotes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Replication is conservative in prokaryotes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DNA amylase performs the function of DNA </a:t>
            </a:r>
            <a:r>
              <a:rPr lang="en-US" dirty="0" err="1"/>
              <a:t>helicase</a:t>
            </a:r>
            <a:r>
              <a:rPr lang="en-US" dirty="0"/>
              <a:t> in prokaryotes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Prokaryotes do not use </a:t>
            </a:r>
            <a:r>
              <a:rPr lang="en-US" dirty="0" err="1"/>
              <a:t>topoisomerase</a:t>
            </a:r>
            <a:r>
              <a:rPr lang="en-US" dirty="0"/>
              <a:t> in the replication process</a:t>
            </a:r>
          </a:p>
          <a:p>
            <a:pPr marL="1347788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07DAB91-E109-48EA-9E2F-6C6AB47CF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1B0E6161-10F7-4F2C-9299-223AA4C5AB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cell in interphase would most likely have heterochromatin present.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5F4EE65-3D9D-45D5-AB29-D1B4A8EA3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56FAA0E1-A922-438F-9E02-E9B9C47D64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 What does transformation involve in bacteria?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infection of cells by a phage DNA molecule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creation of a strand of RNA from DNA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replication of DNA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Assimilation of external DNA into a cell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None of the above</a:t>
            </a:r>
          </a:p>
          <a:p>
            <a:pPr marL="1311275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98026602-43C5-459D-8AFF-F7355DACC5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88FF8B67-F12C-42C5-BFFA-739DFE6E55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bacteria’s DNA is located in the nucleus.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175CCD28-7714-4630-9DDE-B8F3C522B0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AA1C3334-6EBF-4A37-96D0-F5B7AC0C0E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Genetic material must–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Relay information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Be able to be replicated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Be able to be passed on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Account for variation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D397D31-A26D-4E6C-816D-F679957379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0CCE422A-8B76-4C23-BD16-C3FF82C6AE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If a DNA strand with the base sequence TTGCAGG were to be unzipped and be replicated, what would be the base sequence of TTGCAGG old partner’s NEW complementary strand– 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AACGTCC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AATGCAA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TTGCAGG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GGACGTT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AACCACC</a:t>
            </a:r>
          </a:p>
          <a:p>
            <a:pPr marL="1368425" lvl="2" indent="-51435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333712C-703B-4E11-9C13-1BE270A2EF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BC7575C-1976-4AC2-9485-848677E367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4FF8509-2585-4DB5-923D-F49D3BF86D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8EA07B71-F1D6-41BD-AE1F-9ABF0C1ED6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might be the consequence of a deficiency of DNA </a:t>
            </a:r>
            <a:r>
              <a:rPr lang="en-US" sz="2400" dirty="0" err="1"/>
              <a:t>ligase</a:t>
            </a:r>
            <a:r>
              <a:rPr lang="en-US" sz="2400" dirty="0"/>
              <a:t>– 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Lack of a replication fork.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Lack of a replication bubble.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Failure of nucleotide addition to complementary bases at the 3’ end of a molecule.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Failure of nucleotide addition to complementary bases at the 5’ end of a molecule.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Failure of preformed fragments to link into a single strand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4A12B6E6-BBB7-4289-A472-6F1E85273A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9C5E8FCC-25C3-439F-9879-297CFD33BA6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4036" name="Rectangle 6">
            <a:extLst>
              <a:ext uri="{FF2B5EF4-FFF2-40B4-BE49-F238E27FC236}">
                <a16:creationId xmlns:a16="http://schemas.microsoft.com/office/drawing/2014/main" id="{89BC6E57-8974-4639-9D9C-8E7E4E4D8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3B536D8-32C5-4553-8302-B6733FBC35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5A13A5D5-599C-4FFD-8E04-5F1490B624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Wingdings" panose="05000000000000000000" pitchFamily="2" charset="2"/>
              <a:buNone/>
            </a:pPr>
            <a:r>
              <a:rPr lang="en-US" altLang="en-US" sz="2400"/>
              <a:t>	Because one original strand of the double stranded DNA helix is found in each daughter cell (after cell division), the DNA replication process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Conservative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Derivative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Dispersive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Paralleled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Semiconservative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514350" indent="-514350"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15474F0-A8C8-483E-957C-1DC7664149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2674CE04-40A0-4687-A079-B0774F6CD0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are part of a nucleotide except—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Pentose sugar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Nitrogenous base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Phosphate group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Fatty acid tail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parts of a nucleotide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B5209D2-A45A-4672-A371-60CD7503FE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2891B78-1B00-4347-B2A5-C2FEE8A921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pyrimidine bases in DNA are—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Cytosine, thymine and uracil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Adenine and guanine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Cytosine and thymine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Thymine, guanine and cytosine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Adenine, uracil and guanine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A3D060A-5925-4A8A-AD1D-7A1294AF59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58C9E547-841A-4857-B337-FFA8CFB207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double helix structure of DNA was first described by —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Chargoff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Watson, Crick and Wilkins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Griffith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Avery and Mcleod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Hershey and Chase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C37A0E2-9286-4E58-ADD5-0EFCAAB668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F9DFA86A-D978-4BFD-B9D3-60DF2681DF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enzyme responsible for initiating the unwinding of double-stranded DNA (alleviates coiling) by nicking a single strand of the DNA molecule is—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Ligase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Helicase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Topoisomerase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Gyrase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DNA polymerase I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A0CDEB9-07FB-417B-AC3B-720ED45997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9F390FC6-B65F-410D-9D70-1BBE72278A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enzyme that proceeds along one of the strands of a DNA molecule adding nucleotides to the other strand is called—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polymerase II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Primase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polymerase I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polymerase III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AC82D33-A3E7-492E-A975-DB135C81BC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BB1E1C92-6970-4163-A401-59168E37B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enzyme that creates a short RNA segment at the initiation sites where replication is to be carried out is called—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Primase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ligase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DNA gyrase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Exonuclease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2&quot; unique_id=&quot;10425&quot;&gt;&lt;object type=&quot;3&quot; unique_id=&quot;10426&quot;&gt;&lt;property id=&quot;20148&quot; value=&quot;5&quot;/&gt;&lt;property id=&quot;20300&quot; value=&quot;Slide 1&quot;/&gt;&lt;property id=&quot;20307&quot; value=&quot;317&quot;/&gt;&lt;/object&gt;&lt;object type=&quot;3&quot; unique_id=&quot;10427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428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429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430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431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432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433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434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435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436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437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438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439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440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441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442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443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444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445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446&quot;&gt;&lt;property id=&quot;20148&quot; value=&quot;5&quot;/&gt;&lt;property id=&quot;20300&quot; value=&quot;Slide 21 - &amp;quot;Answer Key – Chapter 11&amp;quot;&quot;/&gt;&lt;property id=&quot;20307&quot; value=&quot;273&quot;/&gt;&lt;/object&gt;&lt;/object&gt;&lt;object type=&quot;8&quot; unique_id=&quot;1046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1190</TotalTime>
  <Words>290</Words>
  <Application>Microsoft Office PowerPoint</Application>
  <PresentationFormat>On-screen Show (4:3)</PresentationFormat>
  <Paragraphs>197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194</cp:revision>
  <dcterms:created xsi:type="dcterms:W3CDTF">2005-04-19T02:46:41Z</dcterms:created>
  <dcterms:modified xsi:type="dcterms:W3CDTF">2019-05-01T19:52:47Z</dcterms:modified>
</cp:coreProperties>
</file>