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866" r:id="rId2"/>
  </p:sldMasterIdLst>
  <p:notesMasterIdLst>
    <p:notesMasterId r:id="rId22"/>
  </p:notesMasterIdLst>
  <p:sldIdLst>
    <p:sldId id="317" r:id="rId3"/>
    <p:sldId id="329" r:id="rId4"/>
    <p:sldId id="297" r:id="rId5"/>
    <p:sldId id="298" r:id="rId6"/>
    <p:sldId id="299" r:id="rId7"/>
    <p:sldId id="300" r:id="rId8"/>
    <p:sldId id="301" r:id="rId9"/>
    <p:sldId id="323" r:id="rId10"/>
    <p:sldId id="304" r:id="rId11"/>
    <p:sldId id="324" r:id="rId12"/>
    <p:sldId id="326" r:id="rId13"/>
    <p:sldId id="325" r:id="rId14"/>
    <p:sldId id="307" r:id="rId15"/>
    <p:sldId id="308" r:id="rId16"/>
    <p:sldId id="309" r:id="rId17"/>
    <p:sldId id="310" r:id="rId18"/>
    <p:sldId id="311" r:id="rId19"/>
    <p:sldId id="312" r:id="rId20"/>
    <p:sldId id="273" r:id="rId21"/>
  </p:sldIdLst>
  <p:sldSz cx="9144000" cy="6858000" type="screen4x3"/>
  <p:notesSz cx="6858000" cy="9144000"/>
  <p:custDataLst>
    <p:tags r:id="rId23"/>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41" autoAdjust="0"/>
    <p:restoredTop sz="87324" autoAdjust="0"/>
  </p:normalViewPr>
  <p:slideViewPr>
    <p:cSldViewPr>
      <p:cViewPr varScale="1">
        <p:scale>
          <a:sx n="84" d="100"/>
          <a:sy n="84" d="100"/>
        </p:scale>
        <p:origin x="96" y="6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2AA6039F-E650-4813-BA41-CB586090BEA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38956A76-D1FD-4154-85B5-583119EF260E}"/>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a:extLst>
              <a:ext uri="{FF2B5EF4-FFF2-40B4-BE49-F238E27FC236}">
                <a16:creationId xmlns:a16="http://schemas.microsoft.com/office/drawing/2014/main" id="{ACA4BD2F-7476-4397-A17C-561F28AF85C6}"/>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A7265FE8-6BF4-48EF-9244-F4B71A35D156}"/>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F0F43955-D117-4185-B814-8052028BE8D8}"/>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A84AC4B3-DA00-41AA-BB93-1E27EBD90008}"/>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63CD5A8F-F823-4583-8172-5B4A862948E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DEDE4AB7-0A5D-4DEF-A045-2E281B6B2A1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E79ACAF-E566-406B-BC2D-122457B001D5}" type="slidenum">
              <a:rPr lang="en-US" altLang="en-US" sz="1200" smtClean="0"/>
              <a:pPr/>
              <a:t>1</a:t>
            </a:fld>
            <a:endParaRPr lang="en-US" altLang="en-US" sz="1200"/>
          </a:p>
        </p:txBody>
      </p:sp>
      <p:sp>
        <p:nvSpPr>
          <p:cNvPr id="5123" name="Rectangle 2">
            <a:extLst>
              <a:ext uri="{FF2B5EF4-FFF2-40B4-BE49-F238E27FC236}">
                <a16:creationId xmlns:a16="http://schemas.microsoft.com/office/drawing/2014/main" id="{FB329053-D116-49FA-BA4B-8B836E196793}"/>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C6C8B51A-FBD3-43FE-A271-18ADB99DAE8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92A55E22-888C-4D28-BEBA-2D4FFAA61FFE}"/>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C750707E-6E83-45ED-B6BC-A2020F04D86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6DFF2B60-B32D-4AB3-9763-52E305CE3BA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EF1CDAA-699E-4CF4-8A14-EF66EA79DAE7}" type="slidenum">
              <a:rPr lang="en-US" altLang="en-US" sz="1200" smtClean="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545A8B86-C4D9-40D7-9586-55CB2E9A51D3}"/>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7B2BCFDD-340D-4291-9FDA-79C4BC3507F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9BC5B8ED-EA71-41EB-8538-CBA97950B5B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47B1D13-5B0F-4E51-8888-47365A36933C}" type="slidenum">
              <a:rPr lang="en-US" altLang="en-US" sz="1200" smtClean="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3922C710-1328-4BBF-966F-4D42061F0588}"/>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E6234CBE-C87D-4E94-9E71-B42C3CB448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28676" name="Slide Number Placeholder 3">
            <a:extLst>
              <a:ext uri="{FF2B5EF4-FFF2-40B4-BE49-F238E27FC236}">
                <a16:creationId xmlns:a16="http://schemas.microsoft.com/office/drawing/2014/main" id="{EDDB894E-7658-40C4-9853-B3E1C7D57F7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A357A2A-668C-469A-B84B-25ED4F9C8BE1}" type="slidenum">
              <a:rPr lang="en-US" altLang="en-US" sz="1200" smtClean="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C27847EB-9E04-4C22-A8CB-7342F36FCE86}"/>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B641B79A-C5E4-42B1-A968-73387B80FCF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9B7FCC81-6FAF-4F58-8926-20D04179BBB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C991566-00CE-4228-845E-1D0F9F65430B}" type="slidenum">
              <a:rPr lang="en-US" altLang="en-US" sz="1200" smtClean="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2A39BBCE-76DB-4467-9886-8AD6E94A52C2}"/>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07214330-89A4-4DD8-9C55-44AFFB8E520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2772" name="Slide Number Placeholder 3">
            <a:extLst>
              <a:ext uri="{FF2B5EF4-FFF2-40B4-BE49-F238E27FC236}">
                <a16:creationId xmlns:a16="http://schemas.microsoft.com/office/drawing/2014/main" id="{2DE3C56A-F0FC-4F26-953E-CDEB6F97912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C6C8C79-8CFC-4306-AFAB-1EF69BD09C84}" type="slidenum">
              <a:rPr lang="en-US" altLang="en-US" sz="1200" smtClean="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498E23A5-FBC1-4172-AAAD-75C5A86E98AA}"/>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3F61A260-1E64-4A5A-861A-F7F6631FC6F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F07E4743-42DB-41D1-ABB4-817A998C4AB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AF2B5B0-54C6-4056-9C70-362855F128BE}" type="slidenum">
              <a:rPr lang="en-US" altLang="en-US" sz="1200" smtClean="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32E034E1-FDCA-4BA3-90E5-D99DAD397244}"/>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BEFAAFD4-B1E4-49E1-9AAC-DE234504A1A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992CEA17-1DDC-4FCF-BDA7-BD1942B2CC1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81393F7-BC84-4D31-8D0B-E6E77C101901}" type="slidenum">
              <a:rPr lang="en-US" altLang="en-US" sz="1200" smtClean="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54927365-A0C4-4151-814E-36BE391474E9}"/>
              </a:ext>
            </a:extLst>
          </p:cNvPr>
          <p:cNvSpPr>
            <a:spLocks noGrp="1" noRot="1" noChangeAspect="1" noChangeArrowheads="1" noTextEdit="1"/>
          </p:cNvSpPr>
          <p:nvPr>
            <p:ph type="sldImg"/>
          </p:nvPr>
        </p:nvSpPr>
        <p:spPr>
          <a:ln/>
        </p:spPr>
      </p:sp>
      <p:sp>
        <p:nvSpPr>
          <p:cNvPr id="38915" name="Notes Placeholder 2">
            <a:extLst>
              <a:ext uri="{FF2B5EF4-FFF2-40B4-BE49-F238E27FC236}">
                <a16:creationId xmlns:a16="http://schemas.microsoft.com/office/drawing/2014/main" id="{581DA83F-986B-4C97-A6B2-5255CF8A49C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38916" name="Slide Number Placeholder 3">
            <a:extLst>
              <a:ext uri="{FF2B5EF4-FFF2-40B4-BE49-F238E27FC236}">
                <a16:creationId xmlns:a16="http://schemas.microsoft.com/office/drawing/2014/main" id="{BDE96F29-8ABB-418F-9DAE-D1083BF9439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6D7E493-2A0D-4391-9FFB-39D4E067BED2}" type="slidenum">
              <a:rPr lang="en-US" altLang="en-US" sz="1200" smtClean="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E1DCF93E-0532-493A-81CD-9512DD97EF4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3332E2F-D575-430B-9194-AE18A4036E7E}" type="slidenum">
              <a:rPr lang="en-US" altLang="en-US" sz="1200" smtClean="0"/>
              <a:pPr/>
              <a:t>19</a:t>
            </a:fld>
            <a:endParaRPr lang="en-US" altLang="en-US" sz="1200"/>
          </a:p>
        </p:txBody>
      </p:sp>
      <p:sp>
        <p:nvSpPr>
          <p:cNvPr id="40963" name="Rectangle 2">
            <a:extLst>
              <a:ext uri="{FF2B5EF4-FFF2-40B4-BE49-F238E27FC236}">
                <a16:creationId xmlns:a16="http://schemas.microsoft.com/office/drawing/2014/main" id="{8AA7519C-5D79-4189-B81A-618DBA5E184F}"/>
              </a:ext>
            </a:extLst>
          </p:cNvPr>
          <p:cNvSpPr>
            <a:spLocks noGrp="1" noRot="1" noChangeAspect="1" noChangeArrowheads="1" noTextEdit="1"/>
          </p:cNvSpPr>
          <p:nvPr>
            <p:ph type="sldImg"/>
          </p:nvPr>
        </p:nvSpPr>
        <p:spPr>
          <a:ln/>
        </p:spPr>
      </p:sp>
      <p:sp>
        <p:nvSpPr>
          <p:cNvPr id="40964" name="Rectangle 3">
            <a:extLst>
              <a:ext uri="{FF2B5EF4-FFF2-40B4-BE49-F238E27FC236}">
                <a16:creationId xmlns:a16="http://schemas.microsoft.com/office/drawing/2014/main" id="{E3FCAD1E-FD0F-4CE6-9F47-4A4BC82FA99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78DD66F1-B810-47CC-B6E5-B8108EEB44D8}"/>
              </a:ext>
            </a:extLst>
          </p:cNvPr>
          <p:cNvSpPr>
            <a:spLocks noGrp="1" noRot="1" noChangeAspect="1" noChangeArrowheads="1" noTextEdit="1"/>
          </p:cNvSpPr>
          <p:nvPr>
            <p:ph type="sldImg"/>
          </p:nvPr>
        </p:nvSpPr>
        <p:spPr>
          <a:ln/>
        </p:spPr>
      </p:sp>
      <p:sp>
        <p:nvSpPr>
          <p:cNvPr id="8195" name="Notes Placeholder 2">
            <a:extLst>
              <a:ext uri="{FF2B5EF4-FFF2-40B4-BE49-F238E27FC236}">
                <a16:creationId xmlns:a16="http://schemas.microsoft.com/office/drawing/2014/main" id="{16D09A73-14EA-440E-90B7-D8187070449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8196" name="Slide Number Placeholder 3">
            <a:extLst>
              <a:ext uri="{FF2B5EF4-FFF2-40B4-BE49-F238E27FC236}">
                <a16:creationId xmlns:a16="http://schemas.microsoft.com/office/drawing/2014/main" id="{A14A8DDF-B10B-47B8-9369-206D1C0DD07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9CF9135-05E2-4CBB-93BB-863986E6784F}" type="slidenum">
              <a:rPr lang="en-US" altLang="en-US" sz="1200" smtClean="0"/>
              <a:pPr/>
              <a:t>3</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6EB70B06-39CA-42BE-97B3-3C5D9B574ACC}"/>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3C7A8DE7-204A-4266-BF35-D9C502EE5C6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0244" name="Slide Number Placeholder 3">
            <a:extLst>
              <a:ext uri="{FF2B5EF4-FFF2-40B4-BE49-F238E27FC236}">
                <a16:creationId xmlns:a16="http://schemas.microsoft.com/office/drawing/2014/main" id="{9D6F199F-3E61-44A5-A282-FE190CB2DB9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1E32CD8-A217-4837-ABCF-3FC88E75EB80}" type="slidenum">
              <a:rPr lang="en-US" altLang="en-US" sz="1200" smtClean="0"/>
              <a:pPr/>
              <a:t>4</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502E2501-C96E-49CA-AB5E-9EC7223C3C54}"/>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7280C725-524F-49F4-9F62-2D434944B15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2292" name="Slide Number Placeholder 3">
            <a:extLst>
              <a:ext uri="{FF2B5EF4-FFF2-40B4-BE49-F238E27FC236}">
                <a16:creationId xmlns:a16="http://schemas.microsoft.com/office/drawing/2014/main" id="{4ED976D6-0512-43BC-BCDF-64C52FDCC86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C3509D3-6BC0-400A-A6F8-9ED20E5185B8}" type="slidenum">
              <a:rPr lang="en-US" altLang="en-US" sz="1200" smtClean="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0FB6E65B-003F-4703-BFE0-33BA49D57475}"/>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4AB534B6-D6FE-41CC-BC5E-43EE60407A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4340" name="Slide Number Placeholder 3">
            <a:extLst>
              <a:ext uri="{FF2B5EF4-FFF2-40B4-BE49-F238E27FC236}">
                <a16:creationId xmlns:a16="http://schemas.microsoft.com/office/drawing/2014/main" id="{BD24DF52-A3B6-481B-B31B-6E469EC9BB3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A675495-7EF2-47B6-8670-EC677F744532}" type="slidenum">
              <a:rPr lang="en-US" altLang="en-US" sz="1200" smtClean="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6252A3F8-B1DC-4700-A9A5-FAD33EA78571}"/>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7A3AC99C-D876-4D25-A2E1-3AC24487FDF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6388" name="Slide Number Placeholder 3">
            <a:extLst>
              <a:ext uri="{FF2B5EF4-FFF2-40B4-BE49-F238E27FC236}">
                <a16:creationId xmlns:a16="http://schemas.microsoft.com/office/drawing/2014/main" id="{2D2AC0A6-D8F5-4AD3-A1D4-F6432846412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F456E68-A122-4810-BB90-54D0A655C799}" type="slidenum">
              <a:rPr lang="en-US" altLang="en-US" sz="1200" smtClean="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B3034F27-681A-4EF1-9106-77E18038210E}"/>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4E387D76-6253-4EAC-A7B8-205EC6DC66C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8436" name="Slide Number Placeholder 3">
            <a:extLst>
              <a:ext uri="{FF2B5EF4-FFF2-40B4-BE49-F238E27FC236}">
                <a16:creationId xmlns:a16="http://schemas.microsoft.com/office/drawing/2014/main" id="{0F1CC68A-2929-4E10-955C-22FA4529BF8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35D2BE1-C94F-4715-9032-4C08BB962FF6}" type="slidenum">
              <a:rPr lang="en-US" altLang="en-US" sz="1200" smtClean="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C0F03149-625E-46DF-AFD8-C62B309DAEED}"/>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A67D32BB-458C-482A-A5D5-04693979425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0484" name="Slide Number Placeholder 3">
            <a:extLst>
              <a:ext uri="{FF2B5EF4-FFF2-40B4-BE49-F238E27FC236}">
                <a16:creationId xmlns:a16="http://schemas.microsoft.com/office/drawing/2014/main" id="{9BEB7348-EE29-4E23-A6A1-DF46A6A00FE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DB65FB0-E080-49CA-9370-876ECC2C7EEA}" type="slidenum">
              <a:rPr lang="en-US" altLang="en-US" sz="1200" smtClean="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AC7C3BAC-A0F5-466F-B95E-C3C7521C7C9E}"/>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7ED96545-8E61-4A33-906F-AB41F58EFF2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2532" name="Slide Number Placeholder 3">
            <a:extLst>
              <a:ext uri="{FF2B5EF4-FFF2-40B4-BE49-F238E27FC236}">
                <a16:creationId xmlns:a16="http://schemas.microsoft.com/office/drawing/2014/main" id="{04994F5C-3ACE-4982-8044-FE4E9FC2A0D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BFAE364-7F71-4E6D-BEFC-D5C1E1B7CF48}" type="slidenum">
              <a:rPr lang="en-US" altLang="en-US" sz="1200" smtClean="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8B8B7376-F7D6-4D50-B2CB-0048997B6D2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E5AA304-07F4-4740-85BC-433130E913C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8F7A13F-C3D3-4410-B2EF-A5AB0954CA4C}"/>
              </a:ext>
            </a:extLst>
          </p:cNvPr>
          <p:cNvSpPr>
            <a:spLocks noGrp="1" noChangeArrowheads="1"/>
          </p:cNvSpPr>
          <p:nvPr>
            <p:ph type="sldNum" sz="quarter" idx="12"/>
          </p:nvPr>
        </p:nvSpPr>
        <p:spPr>
          <a:ln/>
        </p:spPr>
        <p:txBody>
          <a:bodyPr/>
          <a:lstStyle>
            <a:lvl1pPr>
              <a:defRPr/>
            </a:lvl1pPr>
          </a:lstStyle>
          <a:p>
            <a:pPr>
              <a:defRPr/>
            </a:pPr>
            <a:fld id="{3D5EF147-683C-4239-9BD8-FF22F1E4FADF}" type="slidenum">
              <a:rPr lang="en-US" altLang="en-US"/>
              <a:pPr>
                <a:defRPr/>
              </a:pPr>
              <a:t>‹#›</a:t>
            </a:fld>
            <a:endParaRPr lang="en-US" altLang="en-US"/>
          </a:p>
        </p:txBody>
      </p:sp>
    </p:spTree>
    <p:extLst>
      <p:ext uri="{BB962C8B-B14F-4D97-AF65-F5344CB8AC3E}">
        <p14:creationId xmlns:p14="http://schemas.microsoft.com/office/powerpoint/2010/main" val="2299322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0B57F07C-0450-4E60-9AAA-1830AE9EB76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D4BE8334-4604-4634-83AF-A5C4C707A81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DBA5409-B4F9-4C4C-BB53-36CC34EC54C2}"/>
              </a:ext>
            </a:extLst>
          </p:cNvPr>
          <p:cNvSpPr>
            <a:spLocks noGrp="1" noChangeArrowheads="1"/>
          </p:cNvSpPr>
          <p:nvPr>
            <p:ph type="sldNum" sz="quarter" idx="12"/>
          </p:nvPr>
        </p:nvSpPr>
        <p:spPr>
          <a:ln/>
        </p:spPr>
        <p:txBody>
          <a:bodyPr/>
          <a:lstStyle>
            <a:lvl1pPr>
              <a:defRPr/>
            </a:lvl1pPr>
          </a:lstStyle>
          <a:p>
            <a:pPr>
              <a:defRPr/>
            </a:pPr>
            <a:fld id="{65BD369D-AF9F-4066-8DC5-D05BD43CA8B6}" type="slidenum">
              <a:rPr lang="en-US" altLang="en-US"/>
              <a:pPr>
                <a:defRPr/>
              </a:pPr>
              <a:t>‹#›</a:t>
            </a:fld>
            <a:endParaRPr lang="en-US" altLang="en-US"/>
          </a:p>
        </p:txBody>
      </p:sp>
    </p:spTree>
    <p:extLst>
      <p:ext uri="{BB962C8B-B14F-4D97-AF65-F5344CB8AC3E}">
        <p14:creationId xmlns:p14="http://schemas.microsoft.com/office/powerpoint/2010/main" val="12452128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2B0B2-C7C9-49B0-91F0-2D9AE092A4A2}"/>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EC094B4-52D5-4D3E-B0DF-B1AB54EBE30B}"/>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92334391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99D58-7C16-4D3D-9683-9BC09014EBE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BB1EF99-8A9E-409A-A65A-E0FC25308BD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46603439"/>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2C975-BAEB-40BD-88B3-9C6EA704CC46}"/>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14912AA-2D77-4CA0-B321-302A32026C39}"/>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82737295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A0804-E80D-4047-B125-CB623D8C1F8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E4EB37-10BB-4949-950C-51C16C137C46}"/>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23691E6-9002-4C53-B060-B03DBB777A02}"/>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7633502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CF866-BC17-4B00-AADB-F8770573514B}"/>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6979597-6DAB-473B-9D86-6336728E866A}"/>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A0A60D2-0E6B-4421-8398-9B933C271B86}"/>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DCE890C-841D-4543-9D78-922D470611B1}"/>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9B858E1-0D2A-47D0-B7E4-BD596A4E6AF4}"/>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15587772"/>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9D62-7293-40DF-AFB3-5F311C7342E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5801701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861766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90A2E3-D6A8-42AE-A084-7219433DA7F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093CAA3-6735-478D-ABE2-236555BD1FD5}"/>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73981B2-2488-4771-AE9F-C6D0CE27ACD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413771447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F38C7-10C2-4D4E-B63C-BD971FA48E6C}"/>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462B3DA-B78C-44D6-AC99-06B1E465503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a:ext uri="{FF2B5EF4-FFF2-40B4-BE49-F238E27FC236}">
                <a16:creationId xmlns:a16="http://schemas.microsoft.com/office/drawing/2014/main" id="{48AD0D4A-4E94-4B51-AFC1-9619FD968FC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50318072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7F9E8CAC-766C-4382-8035-568B4583FCE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89F357F4-A327-4D67-B6B8-B147129D602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35F1EE5-FEEF-4A70-8077-167D2F56DFA9}"/>
              </a:ext>
            </a:extLst>
          </p:cNvPr>
          <p:cNvSpPr>
            <a:spLocks noGrp="1" noChangeArrowheads="1"/>
          </p:cNvSpPr>
          <p:nvPr>
            <p:ph type="sldNum" sz="quarter" idx="12"/>
          </p:nvPr>
        </p:nvSpPr>
        <p:spPr>
          <a:ln/>
        </p:spPr>
        <p:txBody>
          <a:bodyPr/>
          <a:lstStyle>
            <a:lvl1pPr>
              <a:defRPr/>
            </a:lvl1pPr>
          </a:lstStyle>
          <a:p>
            <a:pPr>
              <a:defRPr/>
            </a:pPr>
            <a:fld id="{B91F3BBB-2808-45C1-93A1-2B2BACA32570}" type="slidenum">
              <a:rPr lang="en-US" altLang="en-US"/>
              <a:pPr>
                <a:defRPr/>
              </a:pPr>
              <a:t>‹#›</a:t>
            </a:fld>
            <a:endParaRPr lang="en-US" altLang="en-US"/>
          </a:p>
        </p:txBody>
      </p:sp>
    </p:spTree>
    <p:extLst>
      <p:ext uri="{BB962C8B-B14F-4D97-AF65-F5344CB8AC3E}">
        <p14:creationId xmlns:p14="http://schemas.microsoft.com/office/powerpoint/2010/main" val="12998948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E65AA-193F-43A1-A3BC-1BEB6CD395C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31EE279-A97A-4F09-A2A3-856F19BF981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7688183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BAA52C-3F66-4647-8F9D-878C064B99C1}"/>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9682A30-9786-487F-B2B3-51FC45545E31}"/>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0718332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AC3C97F5-32E9-4CB4-8526-727791E8B52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4600CE1-5C94-4AEB-95D2-8D72850E06D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488E5C98-5317-4E36-B2F0-E7C3EFFFFF3E}"/>
              </a:ext>
            </a:extLst>
          </p:cNvPr>
          <p:cNvSpPr>
            <a:spLocks noGrp="1" noChangeArrowheads="1"/>
          </p:cNvSpPr>
          <p:nvPr>
            <p:ph type="sldNum" sz="quarter" idx="12"/>
          </p:nvPr>
        </p:nvSpPr>
        <p:spPr>
          <a:ln/>
        </p:spPr>
        <p:txBody>
          <a:bodyPr/>
          <a:lstStyle>
            <a:lvl1pPr>
              <a:defRPr/>
            </a:lvl1pPr>
          </a:lstStyle>
          <a:p>
            <a:pPr>
              <a:defRPr/>
            </a:pPr>
            <a:fld id="{E00DA7B4-9B77-43B4-A63E-D272DAB87E6B}" type="slidenum">
              <a:rPr lang="en-US" altLang="en-US"/>
              <a:pPr>
                <a:defRPr/>
              </a:pPr>
              <a:t>‹#›</a:t>
            </a:fld>
            <a:endParaRPr lang="en-US" altLang="en-US"/>
          </a:p>
        </p:txBody>
      </p:sp>
    </p:spTree>
    <p:extLst>
      <p:ext uri="{BB962C8B-B14F-4D97-AF65-F5344CB8AC3E}">
        <p14:creationId xmlns:p14="http://schemas.microsoft.com/office/powerpoint/2010/main" val="1859165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88BBA2F-FE2A-4259-BDC9-D0E46648E31C}"/>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687FBE8F-778E-4D6C-9916-0954AC308A7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D45CCE0B-CCF9-4AF6-ACED-26911F3EF28A}"/>
              </a:ext>
            </a:extLst>
          </p:cNvPr>
          <p:cNvSpPr>
            <a:spLocks noGrp="1" noChangeArrowheads="1"/>
          </p:cNvSpPr>
          <p:nvPr>
            <p:ph type="sldNum" sz="quarter" idx="12"/>
          </p:nvPr>
        </p:nvSpPr>
        <p:spPr>
          <a:ln/>
        </p:spPr>
        <p:txBody>
          <a:bodyPr/>
          <a:lstStyle>
            <a:lvl1pPr>
              <a:defRPr/>
            </a:lvl1pPr>
          </a:lstStyle>
          <a:p>
            <a:pPr>
              <a:defRPr/>
            </a:pPr>
            <a:fld id="{E9E71DEA-81C0-416E-BA4D-3DF15793360C}" type="slidenum">
              <a:rPr lang="en-US" altLang="en-US"/>
              <a:pPr>
                <a:defRPr/>
              </a:pPr>
              <a:t>‹#›</a:t>
            </a:fld>
            <a:endParaRPr lang="en-US" altLang="en-US"/>
          </a:p>
        </p:txBody>
      </p:sp>
    </p:spTree>
    <p:extLst>
      <p:ext uri="{BB962C8B-B14F-4D97-AF65-F5344CB8AC3E}">
        <p14:creationId xmlns:p14="http://schemas.microsoft.com/office/powerpoint/2010/main" val="33762396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BB731F87-D20E-480A-90F6-7FD492FEB011}"/>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B39EF920-9693-4BF1-8137-6437F541F1F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6B590A59-CE26-48F3-85AD-1939B8112744}"/>
              </a:ext>
            </a:extLst>
          </p:cNvPr>
          <p:cNvSpPr>
            <a:spLocks noGrp="1" noChangeArrowheads="1"/>
          </p:cNvSpPr>
          <p:nvPr>
            <p:ph type="sldNum" sz="quarter" idx="12"/>
          </p:nvPr>
        </p:nvSpPr>
        <p:spPr>
          <a:ln/>
        </p:spPr>
        <p:txBody>
          <a:bodyPr/>
          <a:lstStyle>
            <a:lvl1pPr>
              <a:defRPr/>
            </a:lvl1pPr>
          </a:lstStyle>
          <a:p>
            <a:pPr>
              <a:defRPr/>
            </a:pPr>
            <a:fld id="{F256C7F4-2A06-4BBC-94B0-225F7CC3BEFC}" type="slidenum">
              <a:rPr lang="en-US" altLang="en-US"/>
              <a:pPr>
                <a:defRPr/>
              </a:pPr>
              <a:t>‹#›</a:t>
            </a:fld>
            <a:endParaRPr lang="en-US" altLang="en-US"/>
          </a:p>
        </p:txBody>
      </p:sp>
    </p:spTree>
    <p:extLst>
      <p:ext uri="{BB962C8B-B14F-4D97-AF65-F5344CB8AC3E}">
        <p14:creationId xmlns:p14="http://schemas.microsoft.com/office/powerpoint/2010/main" val="11841760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8FC65DC5-473B-4914-A30C-AC4163DD6203}"/>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BEE52C0B-8E23-421E-8A4B-53F813E4880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B3D35F23-6C4B-40C0-87D6-8CF974F8BEEE}"/>
              </a:ext>
            </a:extLst>
          </p:cNvPr>
          <p:cNvSpPr>
            <a:spLocks noGrp="1" noChangeArrowheads="1"/>
          </p:cNvSpPr>
          <p:nvPr>
            <p:ph type="sldNum" sz="quarter" idx="12"/>
          </p:nvPr>
        </p:nvSpPr>
        <p:spPr>
          <a:ln/>
        </p:spPr>
        <p:txBody>
          <a:bodyPr/>
          <a:lstStyle>
            <a:lvl1pPr>
              <a:defRPr/>
            </a:lvl1pPr>
          </a:lstStyle>
          <a:p>
            <a:pPr>
              <a:defRPr/>
            </a:pPr>
            <a:fld id="{13928F0E-565F-4ED4-91D7-83CD2B805FC3}" type="slidenum">
              <a:rPr lang="en-US" altLang="en-US"/>
              <a:pPr>
                <a:defRPr/>
              </a:pPr>
              <a:t>‹#›</a:t>
            </a:fld>
            <a:endParaRPr lang="en-US" altLang="en-US"/>
          </a:p>
        </p:txBody>
      </p:sp>
    </p:spTree>
    <p:extLst>
      <p:ext uri="{BB962C8B-B14F-4D97-AF65-F5344CB8AC3E}">
        <p14:creationId xmlns:p14="http://schemas.microsoft.com/office/powerpoint/2010/main" val="3444348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2D3E263D-8D3E-4B13-9700-41860C3CDED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BBBACC8F-EA11-4AC3-B4D5-7303A640A91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996258B0-9F7F-45FC-AF9B-1405D223909B}"/>
              </a:ext>
            </a:extLst>
          </p:cNvPr>
          <p:cNvSpPr>
            <a:spLocks noGrp="1" noChangeArrowheads="1"/>
          </p:cNvSpPr>
          <p:nvPr>
            <p:ph type="sldNum" sz="quarter" idx="12"/>
          </p:nvPr>
        </p:nvSpPr>
        <p:spPr>
          <a:ln/>
        </p:spPr>
        <p:txBody>
          <a:bodyPr/>
          <a:lstStyle>
            <a:lvl1pPr>
              <a:defRPr/>
            </a:lvl1pPr>
          </a:lstStyle>
          <a:p>
            <a:pPr>
              <a:defRPr/>
            </a:pPr>
            <a:fld id="{E368F5E4-2103-466A-A7F8-977C7FD2C51E}" type="slidenum">
              <a:rPr lang="en-US" altLang="en-US"/>
              <a:pPr>
                <a:defRPr/>
              </a:pPr>
              <a:t>‹#›</a:t>
            </a:fld>
            <a:endParaRPr lang="en-US" altLang="en-US"/>
          </a:p>
        </p:txBody>
      </p:sp>
    </p:spTree>
    <p:extLst>
      <p:ext uri="{BB962C8B-B14F-4D97-AF65-F5344CB8AC3E}">
        <p14:creationId xmlns:p14="http://schemas.microsoft.com/office/powerpoint/2010/main" val="4269507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9360C28C-31B2-4BC7-9859-95A24518A35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ADD7AC85-40C6-4B96-834F-80A2D93D320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B1B97962-8404-422D-995C-2E4E75EB2771}"/>
              </a:ext>
            </a:extLst>
          </p:cNvPr>
          <p:cNvSpPr>
            <a:spLocks noGrp="1" noChangeArrowheads="1"/>
          </p:cNvSpPr>
          <p:nvPr>
            <p:ph type="sldNum" sz="quarter" idx="12"/>
          </p:nvPr>
        </p:nvSpPr>
        <p:spPr>
          <a:ln/>
        </p:spPr>
        <p:txBody>
          <a:bodyPr/>
          <a:lstStyle>
            <a:lvl1pPr>
              <a:defRPr/>
            </a:lvl1pPr>
          </a:lstStyle>
          <a:p>
            <a:pPr>
              <a:defRPr/>
            </a:pPr>
            <a:fld id="{4D2F5A0C-AC6E-4330-B371-76194E1701EA}" type="slidenum">
              <a:rPr lang="en-US" altLang="en-US"/>
              <a:pPr>
                <a:defRPr/>
              </a:pPr>
              <a:t>‹#›</a:t>
            </a:fld>
            <a:endParaRPr lang="en-US" altLang="en-US"/>
          </a:p>
        </p:txBody>
      </p:sp>
    </p:spTree>
    <p:extLst>
      <p:ext uri="{BB962C8B-B14F-4D97-AF65-F5344CB8AC3E}">
        <p14:creationId xmlns:p14="http://schemas.microsoft.com/office/powerpoint/2010/main" val="3232399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35433A74-53F8-466B-926F-942C7843CEB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BF76535E-193A-4215-8C21-F2445AD4FDD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6527CCA1-C6FA-4660-962C-9E6BE13A1B30}"/>
              </a:ext>
            </a:extLst>
          </p:cNvPr>
          <p:cNvSpPr>
            <a:spLocks noGrp="1" noChangeArrowheads="1"/>
          </p:cNvSpPr>
          <p:nvPr>
            <p:ph type="sldNum" sz="quarter" idx="12"/>
          </p:nvPr>
        </p:nvSpPr>
        <p:spPr>
          <a:ln/>
        </p:spPr>
        <p:txBody>
          <a:bodyPr/>
          <a:lstStyle>
            <a:lvl1pPr>
              <a:defRPr/>
            </a:lvl1pPr>
          </a:lstStyle>
          <a:p>
            <a:pPr>
              <a:defRPr/>
            </a:pPr>
            <a:fld id="{6324A391-A20A-4549-B4F3-6D853C536ABC}" type="slidenum">
              <a:rPr lang="en-US" altLang="en-US"/>
              <a:pPr>
                <a:defRPr/>
              </a:pPr>
              <a:t>‹#›</a:t>
            </a:fld>
            <a:endParaRPr lang="en-US" altLang="en-US"/>
          </a:p>
        </p:txBody>
      </p:sp>
    </p:spTree>
    <p:extLst>
      <p:ext uri="{BB962C8B-B14F-4D97-AF65-F5344CB8AC3E}">
        <p14:creationId xmlns:p14="http://schemas.microsoft.com/office/powerpoint/2010/main" val="22962664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CF4B65F-CFB3-4949-9FFA-C464D06E48D8}"/>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8F9AECF6-2A90-44CE-A9E1-57A43C3949DB}"/>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647FB501-6462-4664-A79F-86CE8BDD4C07}"/>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B5BBBB5D-55D9-4B75-8164-003D98B19643}"/>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47147CE5-8CF0-48D0-A236-A82DECFBB419}"/>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72A447E3-DBED-464D-84FF-7C326A32CE5C}"/>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13E906FD-89F7-402A-B108-33ED03D8AC98}"/>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a:defRPr/>
            </a:pPr>
            <a:fld id="{62FCE7D3-C8E7-4A8B-A687-B7E16E18E1AE}" type="slidenum">
              <a:rPr lang="en-US" altLang="en-US"/>
              <a:pPr>
                <a:defRPr/>
              </a:pPr>
              <a:t>‹#›</a:t>
            </a:fld>
            <a:endParaRPr lang="en-US" altLang="en-US"/>
          </a:p>
        </p:txBody>
      </p:sp>
      <p:sp>
        <p:nvSpPr>
          <p:cNvPr id="1033" name="Freeform 9">
            <a:extLst>
              <a:ext uri="{FF2B5EF4-FFF2-40B4-BE49-F238E27FC236}">
                <a16:creationId xmlns:a16="http://schemas.microsoft.com/office/drawing/2014/main" id="{48AD36ED-F7E9-4E9D-9A45-F69D96FDB6F7}"/>
              </a:ext>
            </a:extLst>
          </p:cNvPr>
          <p:cNvSpPr>
            <a:spLocks noChangeArrowheads="1"/>
          </p:cNvSpPr>
          <p:nvPr/>
        </p:nvSpPr>
        <p:spPr bwMode="auto">
          <a:xfrm>
            <a:off x="838200" y="561975"/>
            <a:ext cx="152400" cy="1066800"/>
          </a:xfrm>
          <a:custGeom>
            <a:avLst/>
            <a:gdLst>
              <a:gd name="T0" fmla="*/ 23225760 w 1000"/>
              <a:gd name="T1" fmla="*/ 1138062240 h 1000"/>
              <a:gd name="T2" fmla="*/ 0 w 1000"/>
              <a:gd name="T3" fmla="*/ 1138062240 h 1000"/>
              <a:gd name="T4" fmla="*/ 0 w 1000"/>
              <a:gd name="T5" fmla="*/ 0 h 1000"/>
              <a:gd name="T6" fmla="*/ 2322576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64E0A861-4A44-4E5C-BCF4-BEEF7CD8BDAC}"/>
              </a:ext>
            </a:extLst>
          </p:cNvPr>
          <p:cNvSpPr>
            <a:spLocks noChangeArrowheads="1"/>
          </p:cNvSpPr>
          <p:nvPr/>
        </p:nvSpPr>
        <p:spPr bwMode="auto">
          <a:xfrm>
            <a:off x="8262938" y="269875"/>
            <a:ext cx="152400" cy="1073150"/>
          </a:xfrm>
          <a:custGeom>
            <a:avLst/>
            <a:gdLst>
              <a:gd name="T0" fmla="*/ 0 w 1000"/>
              <a:gd name="T1" fmla="*/ 0 h 1000"/>
              <a:gd name="T2" fmla="*/ 23225760 w 1000"/>
              <a:gd name="T3" fmla="*/ 0 h 1000"/>
              <a:gd name="T4" fmla="*/ 23225760 w 1000"/>
              <a:gd name="T5" fmla="*/ 1151650923 h 1000"/>
              <a:gd name="T6" fmla="*/ 0 w 1000"/>
              <a:gd name="T7" fmla="*/ 1151650923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 id="2147483871" r:id="rId5"/>
    <p:sldLayoutId id="2147483872" r:id="rId6"/>
    <p:sldLayoutId id="2147483873" r:id="rId7"/>
    <p:sldLayoutId id="2147483874" r:id="rId8"/>
    <p:sldLayoutId id="2147483875" r:id="rId9"/>
    <p:sldLayoutId id="2147483876"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D292941E-A765-48E9-87FE-0E2FA4878265}"/>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E24376DC-A5DF-4699-B0DD-08594F555557}"/>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5C280127-973B-4B7A-A329-7B3EA68362D1}"/>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3" name="Picture 3" descr="MHE-red-RGB-email-logo.png">
            <a:extLst>
              <a:ext uri="{FF2B5EF4-FFF2-40B4-BE49-F238E27FC236}">
                <a16:creationId xmlns:a16="http://schemas.microsoft.com/office/drawing/2014/main" id="{D5A947E6-0A52-49D1-AAF7-C1AC577ACBAB}"/>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9BF84EB6-EBBD-403A-962C-38A01CD59354}"/>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E62013ED-0F77-43E6-9117-C703955ED1FC}" type="slidenum">
              <a:rPr lang="en-US" altLang="en-US" sz="900" smtClean="0">
                <a:solidFill>
                  <a:srgbClr val="000000"/>
                </a:solidFill>
              </a:rPr>
              <a:pPr algn="r">
                <a:spcBef>
                  <a:spcPct val="50000"/>
                </a:spcBef>
                <a:defRPr/>
              </a:pPr>
              <a:t>‹#›</a:t>
            </a:fld>
            <a:endParaRPr lang="en-US" altLang="en-US" sz="900">
              <a:solidFill>
                <a:srgbClr val="000000"/>
              </a:solidFill>
            </a:endParaRPr>
          </a:p>
        </p:txBody>
      </p:sp>
      <p:sp>
        <p:nvSpPr>
          <p:cNvPr id="1026" name="Rectangle 4">
            <a:extLst>
              <a:ext uri="{FF2B5EF4-FFF2-40B4-BE49-F238E27FC236}">
                <a16:creationId xmlns:a16="http://schemas.microsoft.com/office/drawing/2014/main" id="{075F6E09-1138-4385-9562-58FD098BE8F7}"/>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AD192024-744D-4E05-A227-73A1E3402322}"/>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ransition/>
  <p:txStyles>
    <p:titleStyle>
      <a:lvl1pPr algn="l" rtl="0" eaLnBrk="0" fontAlgn="base" hangingPunct="0">
        <a:spcBef>
          <a:spcPct val="0"/>
        </a:spcBef>
        <a:spcAft>
          <a:spcPct val="0"/>
        </a:spcAft>
        <a:defRPr sz="2400" b="1" kern="1200">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a:extLst>
              <a:ext uri="{FF2B5EF4-FFF2-40B4-BE49-F238E27FC236}">
                <a16:creationId xmlns:a16="http://schemas.microsoft.com/office/drawing/2014/main" id="{F4C51F37-8A05-406E-A564-E29993E86CD7}"/>
              </a:ext>
            </a:extLst>
          </p:cNvPr>
          <p:cNvSpPr txBox="1">
            <a:spLocks noChangeArrowheads="1"/>
          </p:cNvSpPr>
          <p:nvPr/>
        </p:nvSpPr>
        <p:spPr bwMode="auto">
          <a:xfrm>
            <a:off x="15240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4099" name="Title 2">
            <a:extLst>
              <a:ext uri="{FF2B5EF4-FFF2-40B4-BE49-F238E27FC236}">
                <a16:creationId xmlns:a16="http://schemas.microsoft.com/office/drawing/2014/main" id="{F97AA671-558B-4323-9DF3-2F8705512A76}"/>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US" altLang="en-US" sz="5400" b="1"/>
              <a:t>Biology</a:t>
            </a:r>
            <a:endParaRPr lang="en-US" altLang="en-US" sz="3600" b="1"/>
          </a:p>
        </p:txBody>
      </p:sp>
      <p:sp>
        <p:nvSpPr>
          <p:cNvPr id="4100" name="Text Box 9">
            <a:extLst>
              <a:ext uri="{FF2B5EF4-FFF2-40B4-BE49-F238E27FC236}">
                <a16:creationId xmlns:a16="http://schemas.microsoft.com/office/drawing/2014/main" id="{1DF80DDA-F61B-41BD-B9D4-BC2F3477DA96}"/>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DNA Mutations</a:t>
            </a:r>
            <a:endParaRPr lang="en-US" altLang="en-US" sz="3600" b="1" dirty="0">
              <a:solidFill>
                <a:srgbClr val="000000"/>
              </a:solidFill>
            </a:endParaRP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DAC90BD0-CB43-478F-83AD-AA92C104F7C5}"/>
              </a:ext>
            </a:extLst>
          </p:cNvPr>
          <p:cNvSpPr>
            <a:spLocks noGrp="1" noChangeArrowheads="1"/>
          </p:cNvSpPr>
          <p:nvPr>
            <p:ph type="title"/>
          </p:nvPr>
        </p:nvSpPr>
        <p:spPr/>
        <p:txBody>
          <a:bodyPr/>
          <a:lstStyle/>
          <a:p>
            <a:pPr eaLnBrk="1" hangingPunct="1"/>
            <a:r>
              <a:rPr lang="en-US" altLang="en-US"/>
              <a:t>Question 8</a:t>
            </a:r>
          </a:p>
        </p:txBody>
      </p:sp>
      <p:sp>
        <p:nvSpPr>
          <p:cNvPr id="11267" name="Rectangle 6">
            <a:extLst>
              <a:ext uri="{FF2B5EF4-FFF2-40B4-BE49-F238E27FC236}">
                <a16:creationId xmlns:a16="http://schemas.microsoft.com/office/drawing/2014/main" id="{DAC5EF44-D5C3-4740-96A8-7CC77D1543D1}"/>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What is the function of the </a:t>
            </a:r>
            <a:r>
              <a:rPr lang="en-US" sz="2400" dirty="0" err="1"/>
              <a:t>UvrA-UvrB</a:t>
            </a:r>
            <a:r>
              <a:rPr lang="en-US" sz="2400" dirty="0"/>
              <a:t> complex?</a:t>
            </a:r>
          </a:p>
          <a:p>
            <a:pPr marL="1368425" lvl="2" indent="-514350">
              <a:buFont typeface="+mj-lt"/>
              <a:buAutoNum type="alphaLcPeriod"/>
              <a:defRPr/>
            </a:pPr>
            <a:r>
              <a:rPr lang="en-US" dirty="0"/>
              <a:t>Scanning the DNA for mutations</a:t>
            </a:r>
          </a:p>
          <a:p>
            <a:pPr marL="1368425" lvl="2" indent="-514350">
              <a:buFont typeface="+mj-lt"/>
              <a:buAutoNum type="alphaLcPeriod"/>
              <a:defRPr/>
            </a:pPr>
            <a:r>
              <a:rPr lang="en-US" dirty="0"/>
              <a:t>Cutting the DNA strand on either side of the mutation</a:t>
            </a:r>
          </a:p>
          <a:p>
            <a:pPr marL="1368425" lvl="2" indent="-514350">
              <a:buFont typeface="+mj-lt"/>
              <a:buAutoNum type="alphaLcPeriod"/>
              <a:defRPr/>
            </a:pPr>
            <a:r>
              <a:rPr lang="en-US" dirty="0"/>
              <a:t>Removing the damaged strand of DNA</a:t>
            </a:r>
          </a:p>
          <a:p>
            <a:pPr marL="1368425" lvl="2" indent="-514350">
              <a:buFont typeface="+mj-lt"/>
              <a:buAutoNum type="alphaLcPeriod"/>
              <a:defRPr/>
            </a:pPr>
            <a:r>
              <a:rPr lang="en-US" dirty="0"/>
              <a:t>Filling the gap created by the removal of the damaged strand</a:t>
            </a:r>
          </a:p>
          <a:p>
            <a:pPr marL="1368425" lvl="2" indent="-514350">
              <a:buFont typeface="+mj-lt"/>
              <a:buAutoNum type="alphaLcPeriod"/>
              <a:defRPr/>
            </a:pPr>
            <a:r>
              <a:rPr lang="en-US" dirty="0">
                <a:ea typeface="+mn-ea"/>
                <a:cs typeface="+mn-cs"/>
              </a:rPr>
              <a:t>Linking the newly synthesized strand to the old strand</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38523CE-A00D-4AD9-AB5F-6BBA598E7946}"/>
              </a:ext>
            </a:extLst>
          </p:cNvPr>
          <p:cNvSpPr>
            <a:spLocks noGrp="1" noChangeArrowheads="1"/>
          </p:cNvSpPr>
          <p:nvPr>
            <p:ph type="title"/>
          </p:nvPr>
        </p:nvSpPr>
        <p:spPr/>
        <p:txBody>
          <a:bodyPr/>
          <a:lstStyle/>
          <a:p>
            <a:pPr eaLnBrk="1" hangingPunct="1"/>
            <a:r>
              <a:rPr lang="en-US" altLang="en-US"/>
              <a:t>Question 9</a:t>
            </a:r>
          </a:p>
        </p:txBody>
      </p:sp>
      <p:sp>
        <p:nvSpPr>
          <p:cNvPr id="11267" name="Rectangle 6">
            <a:extLst>
              <a:ext uri="{FF2B5EF4-FFF2-40B4-BE49-F238E27FC236}">
                <a16:creationId xmlns:a16="http://schemas.microsoft.com/office/drawing/2014/main" id="{1237C9CC-63D0-4658-AA1B-4548B77AEBDD}"/>
              </a:ext>
            </a:extLst>
          </p:cNvPr>
          <p:cNvSpPr>
            <a:spLocks noGrp="1" noChangeArrowheads="1"/>
          </p:cNvSpPr>
          <p:nvPr>
            <p:ph type="body" idx="1"/>
          </p:nvPr>
        </p:nvSpPr>
        <p:spPr>
          <a:xfrm>
            <a:off x="990600" y="1676400"/>
            <a:ext cx="7661275" cy="4114800"/>
          </a:xfrm>
        </p:spPr>
        <p:txBody>
          <a:bodyPr/>
          <a:lstStyle/>
          <a:p>
            <a:pPr>
              <a:buFont typeface="Wingdings" panose="05000000000000000000" pitchFamily="2" charset="2"/>
              <a:buNone/>
              <a:defRPr/>
            </a:pPr>
            <a:r>
              <a:rPr lang="en-US" sz="2400" dirty="0"/>
              <a:t>	What is metastasis?</a:t>
            </a:r>
          </a:p>
          <a:p>
            <a:pPr marL="1368425" lvl="2" indent="-514350">
              <a:buFont typeface="+mj-lt"/>
              <a:buAutoNum type="alphaLcPeriod"/>
              <a:defRPr/>
            </a:pPr>
            <a:r>
              <a:rPr lang="en-US" dirty="0"/>
              <a:t>Initial formation of a cancerous cell</a:t>
            </a:r>
          </a:p>
          <a:p>
            <a:pPr marL="1368425" lvl="2" indent="-514350">
              <a:buFont typeface="+mj-lt"/>
              <a:buAutoNum type="alphaLcPeriod"/>
              <a:defRPr/>
            </a:pPr>
            <a:r>
              <a:rPr lang="en-US" dirty="0"/>
              <a:t>The formation of a tumor</a:t>
            </a:r>
          </a:p>
          <a:p>
            <a:pPr marL="1368425" lvl="2" indent="-514350">
              <a:buFont typeface="+mj-lt"/>
              <a:buAutoNum type="alphaLcPeriod"/>
              <a:defRPr/>
            </a:pPr>
            <a:r>
              <a:rPr lang="en-US" dirty="0"/>
              <a:t>The formation of a malignant cancer cells</a:t>
            </a:r>
          </a:p>
          <a:p>
            <a:pPr marL="1368425" lvl="2" indent="-514350">
              <a:buFont typeface="+mj-lt"/>
              <a:buAutoNum type="alphaLcPeriod"/>
              <a:defRPr/>
            </a:pPr>
            <a:r>
              <a:rPr lang="en-US" dirty="0"/>
              <a:t>The spread of cancerous cells via the bloodstream</a:t>
            </a:r>
          </a:p>
          <a:p>
            <a:pPr marL="1368425" lvl="2" indent="-514350">
              <a:buFont typeface="+mj-lt"/>
              <a:buAutoNum type="alphaLcPeriod"/>
              <a:defRPr/>
            </a:pPr>
            <a:r>
              <a:rPr lang="en-US" dirty="0">
                <a:ea typeface="+mn-ea"/>
                <a:cs typeface="+mn-cs"/>
              </a:rPr>
              <a:t>The spontaneous apoptosis of cancer cells</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4F0AE6F6-1A2B-4462-8D1F-E1B50BC6FB65}"/>
              </a:ext>
            </a:extLst>
          </p:cNvPr>
          <p:cNvSpPr>
            <a:spLocks noGrp="1" noChangeArrowheads="1"/>
          </p:cNvSpPr>
          <p:nvPr>
            <p:ph type="title"/>
          </p:nvPr>
        </p:nvSpPr>
        <p:spPr/>
        <p:txBody>
          <a:bodyPr/>
          <a:lstStyle/>
          <a:p>
            <a:pPr eaLnBrk="1" hangingPunct="1"/>
            <a:r>
              <a:rPr lang="en-US" altLang="en-US"/>
              <a:t>Question 10</a:t>
            </a:r>
          </a:p>
        </p:txBody>
      </p:sp>
      <p:sp>
        <p:nvSpPr>
          <p:cNvPr id="11267" name="Rectangle 6">
            <a:extLst>
              <a:ext uri="{FF2B5EF4-FFF2-40B4-BE49-F238E27FC236}">
                <a16:creationId xmlns:a16="http://schemas.microsoft.com/office/drawing/2014/main" id="{56ECE76C-6192-4DF9-A43C-657D40CAE981}"/>
              </a:ext>
            </a:extLst>
          </p:cNvPr>
          <p:cNvSpPr>
            <a:spLocks noGrp="1" noChangeArrowheads="1"/>
          </p:cNvSpPr>
          <p:nvPr>
            <p:ph type="body" idx="1"/>
          </p:nvPr>
        </p:nvSpPr>
        <p:spPr/>
        <p:txBody>
          <a:bodyPr/>
          <a:lstStyle/>
          <a:p>
            <a:pPr eaLnBrk="1" hangingPunct="1">
              <a:buFont typeface="Wingdings" panose="05000000000000000000" pitchFamily="2" charset="2"/>
              <a:buNone/>
              <a:defRPr/>
            </a:pPr>
            <a:r>
              <a:rPr lang="en-US" sz="2400" dirty="0"/>
              <a:t>	</a:t>
            </a:r>
            <a:r>
              <a:rPr lang="en-US" sz="2400" dirty="0" err="1"/>
              <a:t>Oncogenes</a:t>
            </a:r>
            <a:r>
              <a:rPr lang="en-US" sz="2400" dirty="0"/>
              <a:t> code for proteins that slow the growth of a cell.</a:t>
            </a:r>
          </a:p>
          <a:p>
            <a:pPr marL="1360488" lvl="2" indent="-514350" eaLnBrk="1" hangingPunct="1">
              <a:buFont typeface="Wingdings" panose="05000000000000000000" pitchFamily="2" charset="2"/>
              <a:buAutoNum type="alphaLcPeriod"/>
              <a:defRPr/>
            </a:pPr>
            <a:r>
              <a:rPr lang="en-US" dirty="0"/>
              <a:t>This is true</a:t>
            </a:r>
          </a:p>
          <a:p>
            <a:pPr marL="1360488" lvl="2" indent="-514350" eaLnBrk="1" hangingPunct="1">
              <a:buFont typeface="Wingdings" panose="05000000000000000000" pitchFamily="2" charset="2"/>
              <a:buAutoNum type="alphaLcPeriod"/>
              <a:defRPr/>
            </a:pPr>
            <a:r>
              <a:rPr lang="en-US" dirty="0"/>
              <a:t>This is false</a:t>
            </a:r>
          </a:p>
          <a:p>
            <a:pPr marL="1360488" lvl="2" indent="-514350" eaLnBrk="1" hangingPunct="1">
              <a:buFont typeface="Wingdings" panose="05000000000000000000" pitchFamily="2" charset="2"/>
              <a:buNone/>
              <a:defRPr/>
            </a:pPr>
            <a:endParaRPr lang="en-US" dirty="0"/>
          </a:p>
          <a:p>
            <a:pPr marL="1360488" lvl="2" indent="-514350" eaLnBrk="1" hangingPunct="1">
              <a:buFont typeface="Wingdings" panose="05000000000000000000" pitchFamily="2" charset="2"/>
              <a:buNone/>
              <a:defRPr/>
            </a:pPr>
            <a:endParaRPr lang="en-US" dirty="0"/>
          </a:p>
          <a:p>
            <a:pPr marL="514350" indent="-514350" eaLnBrk="1" hangingPunct="1">
              <a:buFont typeface="Wingdings" panose="05000000000000000000" pitchFamily="2" charset="2"/>
              <a:buAutoNum type="alphaLcPeriod"/>
              <a:defRPr/>
            </a:pPr>
            <a:endParaRPr 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93E6AB0B-0101-494D-ACCD-14EF30E34591}"/>
              </a:ext>
            </a:extLst>
          </p:cNvPr>
          <p:cNvSpPr>
            <a:spLocks noGrp="1" noChangeArrowheads="1"/>
          </p:cNvSpPr>
          <p:nvPr>
            <p:ph type="title"/>
          </p:nvPr>
        </p:nvSpPr>
        <p:spPr/>
        <p:txBody>
          <a:bodyPr/>
          <a:lstStyle/>
          <a:p>
            <a:pPr eaLnBrk="1" hangingPunct="1"/>
            <a:r>
              <a:rPr lang="en-US" altLang="en-US"/>
              <a:t>Question 11</a:t>
            </a:r>
          </a:p>
        </p:txBody>
      </p:sp>
      <p:sp>
        <p:nvSpPr>
          <p:cNvPr id="27651" name="Rectangle 6">
            <a:extLst>
              <a:ext uri="{FF2B5EF4-FFF2-40B4-BE49-F238E27FC236}">
                <a16:creationId xmlns:a16="http://schemas.microsoft.com/office/drawing/2014/main" id="{1CB6BE0D-2862-4DD3-9C81-16953FE1921E}"/>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Mutations occurring in somatic cells are capable of being transmitted to offspring.</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C3091A3B-8713-44D6-ABBA-9FF2382672C9}"/>
              </a:ext>
            </a:extLst>
          </p:cNvPr>
          <p:cNvSpPr>
            <a:spLocks noGrp="1" noChangeArrowheads="1"/>
          </p:cNvSpPr>
          <p:nvPr>
            <p:ph type="title"/>
          </p:nvPr>
        </p:nvSpPr>
        <p:spPr/>
        <p:txBody>
          <a:bodyPr/>
          <a:lstStyle/>
          <a:p>
            <a:pPr eaLnBrk="1" hangingPunct="1"/>
            <a:r>
              <a:rPr lang="en-US" altLang="en-US"/>
              <a:t>Question 12</a:t>
            </a:r>
          </a:p>
        </p:txBody>
      </p:sp>
      <p:sp>
        <p:nvSpPr>
          <p:cNvPr id="29699" name="Rectangle 6">
            <a:extLst>
              <a:ext uri="{FF2B5EF4-FFF2-40B4-BE49-F238E27FC236}">
                <a16:creationId xmlns:a16="http://schemas.microsoft.com/office/drawing/2014/main" id="{56814DE3-347A-4178-8357-1BEE79FD335E}"/>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Ethyl methanesulfonate (EMS) is a mutagen that converts guanine into O-6-methylguanine. During DNA replication the O-6-methylguanine matches with thymine instead of cytosine. What type of mutation has occurred?</a:t>
            </a:r>
          </a:p>
          <a:p>
            <a:pPr marL="1368425" lvl="2" indent="-514350">
              <a:buFont typeface="Arial" panose="020B0604020202020204" pitchFamily="34" charset="0"/>
              <a:buAutoNum type="alphaLcPeriod"/>
            </a:pPr>
            <a:r>
              <a:rPr lang="en-US" altLang="en-US"/>
              <a:t>Addition</a:t>
            </a:r>
          </a:p>
          <a:p>
            <a:pPr marL="1368425" lvl="2" indent="-514350">
              <a:buFont typeface="Arial" panose="020B0604020202020204" pitchFamily="34" charset="0"/>
              <a:buAutoNum type="alphaLcPeriod"/>
            </a:pPr>
            <a:r>
              <a:rPr lang="en-US" altLang="en-US"/>
              <a:t>Deletion</a:t>
            </a:r>
          </a:p>
          <a:p>
            <a:pPr marL="1368425" lvl="2" indent="-514350">
              <a:buFont typeface="Arial" panose="020B0604020202020204" pitchFamily="34" charset="0"/>
              <a:buAutoNum type="alphaLcPeriod"/>
            </a:pPr>
            <a:r>
              <a:rPr lang="en-US" altLang="en-US"/>
              <a:t>Insertion</a:t>
            </a:r>
          </a:p>
          <a:p>
            <a:pPr marL="1368425" lvl="2" indent="-514350">
              <a:buFont typeface="Arial" panose="020B0604020202020204" pitchFamily="34" charset="0"/>
              <a:buAutoNum type="alphaLcPeriod"/>
            </a:pPr>
            <a:r>
              <a:rPr lang="en-US" altLang="en-US"/>
              <a:t>Frameshift</a:t>
            </a:r>
          </a:p>
          <a:p>
            <a:pPr marL="1368425" lvl="2" indent="-514350">
              <a:buFont typeface="Arial" panose="020B0604020202020204" pitchFamily="34" charset="0"/>
              <a:buAutoNum type="alphaLcPeriod"/>
            </a:pPr>
            <a:r>
              <a:rPr lang="en-US" altLang="en-US"/>
              <a:t>Substitution</a:t>
            </a:r>
          </a:p>
          <a:p>
            <a:pPr>
              <a:buFont typeface="Wingdings" panose="05000000000000000000" pitchFamily="2" charset="2"/>
              <a:buNone/>
            </a:pPr>
            <a:r>
              <a:rPr lang="en-US" altLang="en-US" sz="2400"/>
              <a:t>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F966D630-E83E-4CA0-8849-077993283886}"/>
              </a:ext>
            </a:extLst>
          </p:cNvPr>
          <p:cNvSpPr>
            <a:spLocks noGrp="1" noChangeArrowheads="1"/>
          </p:cNvSpPr>
          <p:nvPr>
            <p:ph type="title"/>
          </p:nvPr>
        </p:nvSpPr>
        <p:spPr/>
        <p:txBody>
          <a:bodyPr/>
          <a:lstStyle/>
          <a:p>
            <a:pPr eaLnBrk="1" hangingPunct="1"/>
            <a:r>
              <a:rPr lang="en-US" altLang="en-US"/>
              <a:t>Question 13</a:t>
            </a:r>
          </a:p>
        </p:txBody>
      </p:sp>
      <p:sp>
        <p:nvSpPr>
          <p:cNvPr id="17411" name="Rectangle 6">
            <a:extLst>
              <a:ext uri="{FF2B5EF4-FFF2-40B4-BE49-F238E27FC236}">
                <a16:creationId xmlns:a16="http://schemas.microsoft.com/office/drawing/2014/main" id="{9EB4E953-EDF0-4E3B-9FCD-678EC86F8B73}"/>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Sickle-cell anemia occurs when a point mutation results in the change of one amino acid in the code for hemoglobin. This single change causes the hemoglobin to clump and the red blood cell to sickle. What type of mutation is this?</a:t>
            </a:r>
          </a:p>
          <a:p>
            <a:pPr marL="1368425" lvl="2" indent="-514350">
              <a:buFont typeface="+mj-lt"/>
              <a:buAutoNum type="alphaLcPeriod"/>
              <a:defRPr/>
            </a:pPr>
            <a:r>
              <a:rPr lang="en-US" dirty="0"/>
              <a:t>Silent</a:t>
            </a:r>
          </a:p>
          <a:p>
            <a:pPr marL="1368425" lvl="2" indent="-514350">
              <a:buFont typeface="+mj-lt"/>
              <a:buAutoNum type="alphaLcPeriod"/>
              <a:defRPr/>
            </a:pPr>
            <a:r>
              <a:rPr lang="en-US" dirty="0" err="1"/>
              <a:t>Missense</a:t>
            </a:r>
            <a:endParaRPr lang="en-US" dirty="0"/>
          </a:p>
          <a:p>
            <a:pPr marL="1368425" lvl="2" indent="-514350">
              <a:buFont typeface="+mj-lt"/>
              <a:buAutoNum type="alphaLcPeriod"/>
              <a:defRPr/>
            </a:pPr>
            <a:r>
              <a:rPr lang="en-US" dirty="0"/>
              <a:t>Nonsense</a:t>
            </a:r>
          </a:p>
          <a:p>
            <a:pPr marL="1368425" lvl="2" indent="-514350">
              <a:buFont typeface="+mj-lt"/>
              <a:buAutoNum type="alphaLcPeriod"/>
              <a:defRPr/>
            </a:pPr>
            <a:r>
              <a:rPr lang="en-US" dirty="0" err="1"/>
              <a:t>Frameshift</a:t>
            </a:r>
            <a:endParaRPr lang="en-US" dirty="0"/>
          </a:p>
          <a:p>
            <a:pPr marL="1368425" lvl="2" indent="-514350">
              <a:buFont typeface="+mj-lt"/>
              <a:buAutoNum type="alphaLcPeriod"/>
              <a:defRPr/>
            </a:pPr>
            <a:r>
              <a:rPr lang="en-US" dirty="0">
                <a:ea typeface="+mn-ea"/>
                <a:cs typeface="+mn-cs"/>
              </a:rPr>
              <a:t>Insertion</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EF280478-6989-46A3-8245-A78375786BC6}"/>
              </a:ext>
            </a:extLst>
          </p:cNvPr>
          <p:cNvSpPr>
            <a:spLocks noGrp="1" noChangeArrowheads="1"/>
          </p:cNvSpPr>
          <p:nvPr>
            <p:ph type="title"/>
          </p:nvPr>
        </p:nvSpPr>
        <p:spPr/>
        <p:txBody>
          <a:bodyPr/>
          <a:lstStyle/>
          <a:p>
            <a:pPr eaLnBrk="1" hangingPunct="1"/>
            <a:r>
              <a:rPr lang="en-US" altLang="en-US"/>
              <a:t>Question 14</a:t>
            </a:r>
          </a:p>
        </p:txBody>
      </p:sp>
      <p:sp>
        <p:nvSpPr>
          <p:cNvPr id="33795" name="Rectangle 6">
            <a:extLst>
              <a:ext uri="{FF2B5EF4-FFF2-40B4-BE49-F238E27FC236}">
                <a16:creationId xmlns:a16="http://schemas.microsoft.com/office/drawing/2014/main" id="{C993BF28-10D4-41A2-926C-6B37B61D6E78}"/>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An Ames test was conducted to assess the mutagenicity of a new chemical. The control plate (no chemical) produced 2 colonies and the experimental plate (with chemical) produced 60 colonies. Which of the following statements could be true regarding this result?</a:t>
            </a:r>
          </a:p>
          <a:p>
            <a:pPr marL="1368425" lvl="2" indent="-514350">
              <a:buFont typeface="Arial" panose="020B0604020202020204" pitchFamily="34" charset="0"/>
              <a:buAutoNum type="alphaLcPeriod"/>
            </a:pPr>
            <a:r>
              <a:rPr lang="en-US" altLang="en-US"/>
              <a:t>The chemical is not mutagenic</a:t>
            </a:r>
          </a:p>
          <a:p>
            <a:pPr marL="1368425" lvl="2" indent="-514350">
              <a:buFont typeface="Arial" panose="020B0604020202020204" pitchFamily="34" charset="0"/>
              <a:buAutoNum type="alphaLcPeriod"/>
            </a:pPr>
            <a:r>
              <a:rPr lang="en-US" altLang="en-US"/>
              <a:t>The spontaneous mutation rate is equal to the induced mutation rate</a:t>
            </a:r>
          </a:p>
          <a:p>
            <a:pPr marL="1368425" lvl="2" indent="-514350">
              <a:buFont typeface="Arial" panose="020B0604020202020204" pitchFamily="34" charset="0"/>
              <a:buAutoNum type="alphaLcPeriod"/>
            </a:pPr>
            <a:r>
              <a:rPr lang="en-US" altLang="en-US"/>
              <a:t>The chemical is a potential mutagen</a:t>
            </a:r>
          </a:p>
          <a:p>
            <a:pPr marL="1368425" lvl="2" indent="-514350">
              <a:buFont typeface="Arial" panose="020B0604020202020204" pitchFamily="34" charset="0"/>
              <a:buAutoNum type="alphaLcPeriod"/>
            </a:pPr>
            <a:r>
              <a:rPr lang="en-US" altLang="en-US"/>
              <a:t>All induced mutations were repaired by the bacteria</a:t>
            </a:r>
          </a:p>
          <a:p>
            <a:pPr marL="1368425" lvl="2" indent="-514350">
              <a:buFont typeface="Arial" panose="020B0604020202020204" pitchFamily="34" charset="0"/>
              <a:buAutoNum type="alphaLcPeriod"/>
            </a:pPr>
            <a:r>
              <a:rPr lang="en-US" altLang="en-US"/>
              <a:t>None of the above statements are true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CE818EA1-E1A6-4103-A81F-6CEAF80BE09B}"/>
              </a:ext>
            </a:extLst>
          </p:cNvPr>
          <p:cNvSpPr>
            <a:spLocks noGrp="1" noChangeArrowheads="1"/>
          </p:cNvSpPr>
          <p:nvPr>
            <p:ph type="title"/>
          </p:nvPr>
        </p:nvSpPr>
        <p:spPr/>
        <p:txBody>
          <a:bodyPr/>
          <a:lstStyle/>
          <a:p>
            <a:pPr eaLnBrk="1" hangingPunct="1"/>
            <a:r>
              <a:rPr lang="en-US" altLang="en-US"/>
              <a:t>Question 15</a:t>
            </a:r>
          </a:p>
        </p:txBody>
      </p:sp>
      <p:sp>
        <p:nvSpPr>
          <p:cNvPr id="19459" name="Rectangle 6">
            <a:extLst>
              <a:ext uri="{FF2B5EF4-FFF2-40B4-BE49-F238E27FC236}">
                <a16:creationId xmlns:a16="http://schemas.microsoft.com/office/drawing/2014/main" id="{A5F69947-AC67-4D1C-BA16-DBBE559B4B63}"/>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defRPr/>
            </a:pPr>
            <a:r>
              <a:rPr lang="en-US" sz="2400" dirty="0"/>
              <a:t>	Intracellular signaling proteins help induce the transcription of genes that promote cell division. If the regulatory sequences for these genes are damaged and the genes are over expressed, what could happen to the cell?</a:t>
            </a:r>
          </a:p>
          <a:p>
            <a:pPr marL="1368425" lvl="2" indent="-514350">
              <a:buFont typeface="+mj-lt"/>
              <a:buAutoNum type="alphaLcPeriod"/>
              <a:defRPr/>
            </a:pPr>
            <a:r>
              <a:rPr lang="en-US" dirty="0"/>
              <a:t>The cell would divide at a faster rate</a:t>
            </a:r>
          </a:p>
          <a:p>
            <a:pPr marL="1368425" lvl="2" indent="-514350">
              <a:buFont typeface="+mj-lt"/>
              <a:buAutoNum type="alphaLcPeriod"/>
              <a:defRPr/>
            </a:pPr>
            <a:r>
              <a:rPr lang="en-US" dirty="0"/>
              <a:t>The cell might become cancerous</a:t>
            </a:r>
          </a:p>
          <a:p>
            <a:pPr marL="1368425" lvl="2" indent="-514350">
              <a:buFont typeface="+mj-lt"/>
              <a:buAutoNum type="alphaLcPeriod"/>
              <a:defRPr/>
            </a:pPr>
            <a:r>
              <a:rPr lang="en-US" dirty="0"/>
              <a:t>The mutation might be detected and corrected</a:t>
            </a:r>
          </a:p>
          <a:p>
            <a:pPr marL="1368425" lvl="2" indent="-514350">
              <a:buFont typeface="+mj-lt"/>
              <a:buAutoNum type="alphaLcPeriod"/>
              <a:defRPr/>
            </a:pPr>
            <a:r>
              <a:rPr lang="en-US" dirty="0"/>
              <a:t>The mutation might persist for many generation</a:t>
            </a:r>
          </a:p>
          <a:p>
            <a:pPr marL="1368425" lvl="2" indent="-514350">
              <a:buFont typeface="+mj-lt"/>
              <a:buAutoNum type="alphaLcPeriod"/>
              <a:defRPr/>
            </a:pPr>
            <a:r>
              <a:rPr lang="en-US" dirty="0">
                <a:ea typeface="+mn-ea"/>
                <a:cs typeface="+mn-cs"/>
              </a:rPr>
              <a:t>All of the above are possible</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D94F5150-1D68-45C4-8868-80FB993830CB}"/>
              </a:ext>
            </a:extLst>
          </p:cNvPr>
          <p:cNvSpPr>
            <a:spLocks noGrp="1" noChangeArrowheads="1"/>
          </p:cNvSpPr>
          <p:nvPr>
            <p:ph type="title"/>
          </p:nvPr>
        </p:nvSpPr>
        <p:spPr/>
        <p:txBody>
          <a:bodyPr/>
          <a:lstStyle/>
          <a:p>
            <a:pPr eaLnBrk="1" hangingPunct="1"/>
            <a:r>
              <a:rPr lang="en-US" altLang="en-US"/>
              <a:t>Question 16</a:t>
            </a:r>
          </a:p>
        </p:txBody>
      </p:sp>
      <p:sp>
        <p:nvSpPr>
          <p:cNvPr id="37891" name="Rectangle 6">
            <a:extLst>
              <a:ext uri="{FF2B5EF4-FFF2-40B4-BE49-F238E27FC236}">
                <a16:creationId xmlns:a16="http://schemas.microsoft.com/office/drawing/2014/main" id="{A32D276C-F711-4167-AB02-18C0DA944F17}"/>
              </a:ext>
            </a:extLst>
          </p:cNvPr>
          <p:cNvSpPr>
            <a:spLocks noGrp="1" noChangeArrowheads="1"/>
          </p:cNvSpPr>
          <p:nvPr>
            <p:ph type="body" idx="1"/>
          </p:nvPr>
        </p:nvSpPr>
        <p:spPr>
          <a:xfrm>
            <a:off x="838200" y="1981200"/>
            <a:ext cx="7661275" cy="4114800"/>
          </a:xfrm>
        </p:spPr>
        <p:txBody>
          <a:bodyPr/>
          <a:lstStyle/>
          <a:p>
            <a:pPr>
              <a:buFont typeface="Wingdings" panose="05000000000000000000" pitchFamily="2" charset="2"/>
              <a:buNone/>
            </a:pPr>
            <a:r>
              <a:rPr lang="en-US" altLang="en-US" sz="2400"/>
              <a:t>	The p53 protein induces apoptosis if DNA has been severely damaged. If a mutation produced and frameshift in the genetic code for the p53 protein, what would happen to the cell?</a:t>
            </a:r>
          </a:p>
          <a:p>
            <a:pPr marL="1368425" lvl="2" indent="-514350">
              <a:buFont typeface="Arial" panose="020B0604020202020204" pitchFamily="34" charset="0"/>
              <a:buAutoNum type="alphaLcPeriod"/>
            </a:pPr>
            <a:r>
              <a:rPr lang="en-US" altLang="en-US"/>
              <a:t>The rate of cell division would increase</a:t>
            </a:r>
          </a:p>
          <a:p>
            <a:pPr marL="1368425" lvl="2" indent="-514350">
              <a:buFont typeface="Arial" panose="020B0604020202020204" pitchFamily="34" charset="0"/>
              <a:buAutoNum type="alphaLcPeriod"/>
            </a:pPr>
            <a:r>
              <a:rPr lang="en-US" altLang="en-US"/>
              <a:t>The rate of cell division would decrease</a:t>
            </a:r>
          </a:p>
          <a:p>
            <a:pPr marL="1368425" lvl="2" indent="-514350">
              <a:buFont typeface="Arial" panose="020B0604020202020204" pitchFamily="34" charset="0"/>
              <a:buAutoNum type="alphaLcPeriod"/>
            </a:pPr>
            <a:r>
              <a:rPr lang="en-US" altLang="en-US"/>
              <a:t>The cell would undergo apoptosis</a:t>
            </a:r>
          </a:p>
          <a:p>
            <a:pPr marL="1368425" lvl="2" indent="-514350">
              <a:buFont typeface="Arial" panose="020B0604020202020204" pitchFamily="34" charset="0"/>
              <a:buAutoNum type="alphaLcPeriod"/>
            </a:pPr>
            <a:r>
              <a:rPr lang="en-US" altLang="en-US"/>
              <a:t>The cell would not be able to detect of the mutations</a:t>
            </a:r>
          </a:p>
          <a:p>
            <a:pPr marL="1368425" lvl="2" indent="-514350">
              <a:buFont typeface="Arial" panose="020B0604020202020204" pitchFamily="34" charset="0"/>
              <a:buAutoNum type="alphaLcPeriod"/>
            </a:pPr>
            <a:r>
              <a:rPr lang="en-US" altLang="en-US"/>
              <a:t>The cell would become cancerous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76817C89-8259-4BC8-B7F7-E50932BCEFC3}"/>
              </a:ext>
            </a:extLst>
          </p:cNvPr>
          <p:cNvSpPr>
            <a:spLocks noGrp="1" noChangeArrowheads="1"/>
          </p:cNvSpPr>
          <p:nvPr>
            <p:ph type="title"/>
          </p:nvPr>
        </p:nvSpPr>
        <p:spPr/>
        <p:txBody>
          <a:bodyPr/>
          <a:lstStyle/>
          <a:p>
            <a:pPr eaLnBrk="1" hangingPunct="1"/>
            <a:r>
              <a:rPr lang="en-US" altLang="en-US"/>
              <a:t>Answer Key</a:t>
            </a:r>
          </a:p>
        </p:txBody>
      </p:sp>
      <p:sp>
        <p:nvSpPr>
          <p:cNvPr id="39939" name="Rectangle 3">
            <a:extLst>
              <a:ext uri="{FF2B5EF4-FFF2-40B4-BE49-F238E27FC236}">
                <a16:creationId xmlns:a16="http://schemas.microsoft.com/office/drawing/2014/main" id="{C612B054-8A0D-4043-BF8E-65E6386F4D7C}"/>
              </a:ext>
            </a:extLst>
          </p:cNvPr>
          <p:cNvSpPr>
            <a:spLocks noGrp="1" noChangeArrowheads="1"/>
          </p:cNvSpPr>
          <p:nvPr>
            <p:ph type="body" sz="half" idx="1"/>
          </p:nvPr>
        </p:nvSpPr>
        <p:spPr>
          <a:xfrm>
            <a:off x="8382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B (False)</a:t>
            </a:r>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None/>
            </a:pPr>
            <a:endParaRPr lang="en-US" altLang="en-US" sz="2400"/>
          </a:p>
        </p:txBody>
      </p:sp>
      <p:sp>
        <p:nvSpPr>
          <p:cNvPr id="39940" name="Rectangle 6">
            <a:extLst>
              <a:ext uri="{FF2B5EF4-FFF2-40B4-BE49-F238E27FC236}">
                <a16:creationId xmlns:a16="http://schemas.microsoft.com/office/drawing/2014/main" id="{8F20B57B-3511-449C-8188-5FEA3E20FA0E}"/>
              </a:ext>
            </a:extLst>
          </p:cNvPr>
          <p:cNvSpPr>
            <a:spLocks noChangeArrowheads="1"/>
          </p:cNvSpPr>
          <p:nvPr/>
        </p:nvSpPr>
        <p:spPr bwMode="auto">
          <a:xfrm>
            <a:off x="3962400" y="1981200"/>
            <a:ext cx="2590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B (False)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D</a:t>
            </a:r>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None/>
            </a:pPr>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754F4A7A-72B6-439B-9FBA-E773AA7A03BD}"/>
              </a:ext>
            </a:extLst>
          </p:cNvPr>
          <p:cNvSpPr>
            <a:spLocks noGrp="1" noChangeArrowheads="1"/>
          </p:cNvSpPr>
          <p:nvPr>
            <p:ph type="title"/>
          </p:nvPr>
        </p:nvSpPr>
        <p:spPr/>
        <p:txBody>
          <a:bodyPr/>
          <a:lstStyle/>
          <a:p>
            <a:r>
              <a:rPr lang="en-US" altLang="en-US"/>
              <a:t>Assessment</a:t>
            </a:r>
          </a:p>
        </p:txBody>
      </p:sp>
      <p:sp>
        <p:nvSpPr>
          <p:cNvPr id="6147" name="Content Placeholder 2">
            <a:extLst>
              <a:ext uri="{FF2B5EF4-FFF2-40B4-BE49-F238E27FC236}">
                <a16:creationId xmlns:a16="http://schemas.microsoft.com/office/drawing/2014/main" id="{6C14C0E0-64C9-4F49-B346-C02607CAF845}"/>
              </a:ext>
            </a:extLst>
          </p:cNvPr>
          <p:cNvSpPr>
            <a:spLocks noGrp="1" noChangeArrowheads="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A2B5FC91-1BEE-4748-A088-22EE08D56CB8}"/>
              </a:ext>
            </a:extLst>
          </p:cNvPr>
          <p:cNvSpPr>
            <a:spLocks noGrp="1" noChangeArrowheads="1"/>
          </p:cNvSpPr>
          <p:nvPr>
            <p:ph type="title"/>
          </p:nvPr>
        </p:nvSpPr>
        <p:spPr/>
        <p:txBody>
          <a:bodyPr/>
          <a:lstStyle/>
          <a:p>
            <a:pPr eaLnBrk="1" hangingPunct="1"/>
            <a:r>
              <a:rPr lang="en-US" altLang="en-US"/>
              <a:t>Question 1</a:t>
            </a:r>
          </a:p>
        </p:txBody>
      </p:sp>
      <p:sp>
        <p:nvSpPr>
          <p:cNvPr id="5123" name="Rectangle 8">
            <a:extLst>
              <a:ext uri="{FF2B5EF4-FFF2-40B4-BE49-F238E27FC236}">
                <a16:creationId xmlns:a16="http://schemas.microsoft.com/office/drawing/2014/main" id="{0AF671B9-50DC-4FA7-BDFF-8743FA89DE29}"/>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a:t>
            </a:r>
            <a:r>
              <a:rPr lang="en-US" sz="2400" dirty="0" err="1"/>
              <a:t>Missense</a:t>
            </a:r>
            <a:r>
              <a:rPr lang="en-US" sz="2400" dirty="0"/>
              <a:t> mutations occur when—</a:t>
            </a:r>
          </a:p>
          <a:p>
            <a:pPr marL="1368425" lvl="2" indent="-514350">
              <a:buFont typeface="+mj-lt"/>
              <a:buAutoNum type="alphaLcPeriod"/>
              <a:defRPr/>
            </a:pPr>
            <a:r>
              <a:rPr lang="en-US" dirty="0"/>
              <a:t>The mutation does not alter the resulting amino acid sequence</a:t>
            </a:r>
          </a:p>
          <a:p>
            <a:pPr marL="1368425" lvl="2" indent="-514350">
              <a:buFont typeface="+mj-lt"/>
              <a:buAutoNum type="alphaLcPeriod"/>
              <a:defRPr/>
            </a:pPr>
            <a:r>
              <a:rPr lang="en-US" dirty="0"/>
              <a:t>The mutation causes an early stop </a:t>
            </a:r>
            <a:r>
              <a:rPr lang="en-US" dirty="0" err="1"/>
              <a:t>codon</a:t>
            </a:r>
            <a:endParaRPr lang="en-US" dirty="0"/>
          </a:p>
          <a:p>
            <a:pPr marL="1368425" lvl="2" indent="-514350">
              <a:buFont typeface="+mj-lt"/>
              <a:buAutoNum type="alphaLcPeriod"/>
              <a:defRPr/>
            </a:pPr>
            <a:r>
              <a:rPr lang="en-US" dirty="0"/>
              <a:t>The addition of a nucleotide shifts the reading frame</a:t>
            </a:r>
          </a:p>
          <a:p>
            <a:pPr marL="1368425" lvl="2" indent="-514350">
              <a:buFont typeface="+mj-lt"/>
              <a:buAutoNum type="alphaLcPeriod"/>
              <a:defRPr/>
            </a:pPr>
            <a:r>
              <a:rPr lang="en-US" dirty="0"/>
              <a:t>The mutation causes a single amino acid to change</a:t>
            </a:r>
          </a:p>
          <a:p>
            <a:pPr marL="1368425" lvl="2" indent="-514350">
              <a:buFont typeface="+mj-lt"/>
              <a:buAutoNum type="alphaLcPeriod"/>
              <a:defRPr/>
            </a:pPr>
            <a:r>
              <a:rPr lang="en-US" dirty="0"/>
              <a:t>The mutation deletes a nucleotide from the gene</a:t>
            </a:r>
          </a:p>
          <a:p>
            <a:pPr marL="1303338" lvl="2" indent="-457200">
              <a:buFont typeface="+mj-lt"/>
              <a:buAutoNum type="alphaLcPeriod"/>
              <a:defRPr/>
            </a:pPr>
            <a:endParaRPr lang="en-US" dirty="0">
              <a:ea typeface="+mn-ea"/>
              <a:cs typeface="+mn-cs"/>
            </a:endParaRPr>
          </a:p>
          <a:p>
            <a:pPr marL="1368425" lvl="2" indent="-514350" eaLnBrk="1" hangingPunct="1">
              <a:buFont typeface="Arial" charset="0"/>
              <a:buAutoNum type="alphaLcPeriod"/>
              <a:defRPr/>
            </a:pPr>
            <a:endParaRPr lang="en-US" dirty="0"/>
          </a:p>
          <a:p>
            <a:pPr eaLnBrk="1" hangingPunct="1">
              <a:buFont typeface="Wingdings" panose="05000000000000000000" pitchFamily="2" charset="2"/>
              <a:buNone/>
              <a:defRPr/>
            </a:pPr>
            <a:endParaRPr 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487AAA4-B4CA-43EA-917D-1366FC9F6DEC}"/>
              </a:ext>
            </a:extLst>
          </p:cNvPr>
          <p:cNvSpPr>
            <a:spLocks noGrp="1" noChangeArrowheads="1"/>
          </p:cNvSpPr>
          <p:nvPr>
            <p:ph type="title"/>
          </p:nvPr>
        </p:nvSpPr>
        <p:spPr/>
        <p:txBody>
          <a:bodyPr/>
          <a:lstStyle/>
          <a:p>
            <a:pPr eaLnBrk="1" hangingPunct="1"/>
            <a:r>
              <a:rPr lang="en-US" altLang="en-US"/>
              <a:t>Question 2</a:t>
            </a:r>
          </a:p>
        </p:txBody>
      </p:sp>
      <p:sp>
        <p:nvSpPr>
          <p:cNvPr id="6147" name="Rectangle 6">
            <a:extLst>
              <a:ext uri="{FF2B5EF4-FFF2-40B4-BE49-F238E27FC236}">
                <a16:creationId xmlns:a16="http://schemas.microsoft.com/office/drawing/2014/main" id="{FBE07B43-E356-4E43-A388-1A6E20981B1A}"/>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The random addition, deletion, or substitution of a nucleotide in the sequence of a gene is called a(n) </a:t>
            </a:r>
          </a:p>
          <a:p>
            <a:pPr marL="1755775" lvl="3" indent="-514350">
              <a:buFont typeface="+mj-lt"/>
              <a:buAutoNum type="alphaLcPeriod"/>
              <a:defRPr/>
            </a:pPr>
            <a:r>
              <a:rPr lang="en-US" sz="2400" dirty="0"/>
              <a:t>Mutation</a:t>
            </a:r>
          </a:p>
          <a:p>
            <a:pPr marL="1755775" lvl="3" indent="-514350">
              <a:buFont typeface="+mj-lt"/>
              <a:buAutoNum type="alphaLcPeriod"/>
              <a:defRPr/>
            </a:pPr>
            <a:r>
              <a:rPr lang="en-US" sz="2400" dirty="0"/>
              <a:t>Frameshift</a:t>
            </a:r>
          </a:p>
          <a:p>
            <a:pPr marL="1755775" lvl="3" indent="-514350">
              <a:buFont typeface="+mj-lt"/>
              <a:buAutoNum type="alphaLcPeriod"/>
              <a:defRPr/>
            </a:pPr>
            <a:r>
              <a:rPr lang="en-US" sz="2400" dirty="0" err="1"/>
              <a:t>Transposon</a:t>
            </a:r>
            <a:endParaRPr lang="en-US" sz="2400" dirty="0"/>
          </a:p>
          <a:p>
            <a:pPr marL="1755775" lvl="3" indent="-514350">
              <a:buFont typeface="+mj-lt"/>
              <a:buAutoNum type="alphaLcPeriod"/>
              <a:defRPr/>
            </a:pPr>
            <a:r>
              <a:rPr lang="en-US" sz="2400" dirty="0"/>
              <a:t>Allele</a:t>
            </a:r>
          </a:p>
          <a:p>
            <a:pPr marL="1755775" lvl="3" indent="-514350">
              <a:buFont typeface="+mj-lt"/>
              <a:buAutoNum type="alphaLcPeriod"/>
              <a:defRPr/>
            </a:pPr>
            <a:r>
              <a:rPr lang="en-US" sz="2400" dirty="0"/>
              <a:t>Locus</a:t>
            </a:r>
          </a:p>
          <a:p>
            <a:pPr marL="2079625" lvl="4" indent="-457200">
              <a:buFont typeface="Wingdings" panose="05000000000000000000" pitchFamily="2" charset="2"/>
              <a:buNone/>
              <a:defRPr/>
            </a:pPr>
            <a:r>
              <a:rPr lang="en-US" sz="2400" dirty="0">
                <a:ea typeface="+mn-ea"/>
                <a:cs typeface="+mn-cs"/>
              </a:rPr>
              <a:t>  </a:t>
            </a:r>
            <a:endParaRPr 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6326B44E-213B-4946-9793-E7D633C4EAE0}"/>
              </a:ext>
            </a:extLst>
          </p:cNvPr>
          <p:cNvSpPr>
            <a:spLocks noGrp="1" noChangeArrowheads="1"/>
          </p:cNvSpPr>
          <p:nvPr>
            <p:ph type="title"/>
          </p:nvPr>
        </p:nvSpPr>
        <p:spPr/>
        <p:txBody>
          <a:bodyPr/>
          <a:lstStyle/>
          <a:p>
            <a:pPr eaLnBrk="1" hangingPunct="1"/>
            <a:r>
              <a:rPr lang="en-US" altLang="en-US"/>
              <a:t>Question 3</a:t>
            </a:r>
          </a:p>
        </p:txBody>
      </p:sp>
      <p:sp>
        <p:nvSpPr>
          <p:cNvPr id="7171" name="Rectangle 6">
            <a:extLst>
              <a:ext uri="{FF2B5EF4-FFF2-40B4-BE49-F238E27FC236}">
                <a16:creationId xmlns:a16="http://schemas.microsoft.com/office/drawing/2014/main" id="{F4B7D597-8911-4E06-8C20-BAC9FF3E8C0E}"/>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It is possible for a mutation to have no effect on the organism.</a:t>
            </a:r>
          </a:p>
          <a:p>
            <a:pPr marL="1303338" lvl="2" indent="-457200">
              <a:buFont typeface="+mj-lt"/>
              <a:buAutoNum type="alphaLcPeriod"/>
              <a:defRPr/>
            </a:pPr>
            <a:r>
              <a:rPr lang="en-US" dirty="0">
                <a:ea typeface="+mn-ea"/>
                <a:cs typeface="+mn-cs"/>
              </a:rPr>
              <a:t>This is true</a:t>
            </a:r>
          </a:p>
          <a:p>
            <a:pPr marL="1303338" lvl="2" indent="-457200">
              <a:buFont typeface="+mj-lt"/>
              <a:buAutoNum type="alphaLcPeriod"/>
              <a:defRPr/>
            </a:pPr>
            <a:r>
              <a:rPr lang="en-US" dirty="0">
                <a:ea typeface="+mn-ea"/>
                <a:cs typeface="+mn-cs"/>
              </a:rPr>
              <a:t>This is false</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9331629B-AA8C-404F-9A39-F1B2682CCE3A}"/>
              </a:ext>
            </a:extLst>
          </p:cNvPr>
          <p:cNvSpPr>
            <a:spLocks noGrp="1" noChangeArrowheads="1"/>
          </p:cNvSpPr>
          <p:nvPr>
            <p:ph type="title"/>
          </p:nvPr>
        </p:nvSpPr>
        <p:spPr/>
        <p:txBody>
          <a:bodyPr/>
          <a:lstStyle/>
          <a:p>
            <a:pPr eaLnBrk="1" hangingPunct="1"/>
            <a:r>
              <a:rPr lang="en-US" altLang="en-US"/>
              <a:t>Question 4</a:t>
            </a:r>
          </a:p>
        </p:txBody>
      </p:sp>
      <p:sp>
        <p:nvSpPr>
          <p:cNvPr id="13315" name="Rectangle 6">
            <a:extLst>
              <a:ext uri="{FF2B5EF4-FFF2-40B4-BE49-F238E27FC236}">
                <a16:creationId xmlns:a16="http://schemas.microsoft.com/office/drawing/2014/main" id="{1108783F-3F75-4C5E-AD4C-CE71FF28464F}"/>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If a mutation occurs in the promoter sequence of a gene that actual gene product will not change but the rate of transcription of the gene may change.</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9E6D0E72-1D9F-404D-920D-6A6DB67FBE40}"/>
              </a:ext>
            </a:extLst>
          </p:cNvPr>
          <p:cNvSpPr>
            <a:spLocks noGrp="1" noChangeArrowheads="1"/>
          </p:cNvSpPr>
          <p:nvPr>
            <p:ph type="title"/>
          </p:nvPr>
        </p:nvSpPr>
        <p:spPr/>
        <p:txBody>
          <a:bodyPr/>
          <a:lstStyle/>
          <a:p>
            <a:pPr eaLnBrk="1" hangingPunct="1"/>
            <a:r>
              <a:rPr lang="en-US" altLang="en-US"/>
              <a:t>Question 5</a:t>
            </a:r>
          </a:p>
        </p:txBody>
      </p:sp>
      <p:sp>
        <p:nvSpPr>
          <p:cNvPr id="9219" name="Rectangle 6">
            <a:extLst>
              <a:ext uri="{FF2B5EF4-FFF2-40B4-BE49-F238E27FC236}">
                <a16:creationId xmlns:a16="http://schemas.microsoft.com/office/drawing/2014/main" id="{483757E1-CB6E-47D7-8516-87462338477D}"/>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Which of the following is an example of an induced mutation?</a:t>
            </a:r>
          </a:p>
          <a:p>
            <a:pPr marL="1368425" lvl="2" indent="-514350">
              <a:buFont typeface="+mj-lt"/>
              <a:buAutoNum type="alphaLcPeriod"/>
              <a:defRPr/>
            </a:pPr>
            <a:r>
              <a:rPr lang="en-US" dirty="0"/>
              <a:t>DNA replication error</a:t>
            </a:r>
          </a:p>
          <a:p>
            <a:pPr marL="1368425" lvl="2" indent="-514350">
              <a:buFont typeface="+mj-lt"/>
              <a:buAutoNum type="alphaLcPeriod"/>
              <a:defRPr/>
            </a:pPr>
            <a:r>
              <a:rPr lang="en-US" dirty="0" err="1"/>
              <a:t>Transposon</a:t>
            </a:r>
            <a:r>
              <a:rPr lang="en-US" dirty="0"/>
              <a:t> inserting itself into a gene</a:t>
            </a:r>
          </a:p>
          <a:p>
            <a:pPr marL="1368425" lvl="2" indent="-514350">
              <a:buFont typeface="+mj-lt"/>
              <a:buAutoNum type="alphaLcPeriod"/>
              <a:defRPr/>
            </a:pPr>
            <a:r>
              <a:rPr lang="en-US" dirty="0"/>
              <a:t>DNA </a:t>
            </a:r>
            <a:r>
              <a:rPr lang="en-US" dirty="0" err="1"/>
              <a:t>isomerization</a:t>
            </a:r>
            <a:endParaRPr lang="en-US" dirty="0"/>
          </a:p>
          <a:p>
            <a:pPr marL="1368425" lvl="2" indent="-514350">
              <a:buFont typeface="+mj-lt"/>
              <a:buAutoNum type="alphaLcPeriod"/>
              <a:defRPr/>
            </a:pPr>
            <a:r>
              <a:rPr lang="en-US" dirty="0"/>
              <a:t>UV-light catalyzed </a:t>
            </a:r>
            <a:r>
              <a:rPr lang="en-US" dirty="0" err="1"/>
              <a:t>dimer</a:t>
            </a:r>
            <a:r>
              <a:rPr lang="en-US" dirty="0"/>
              <a:t> formation</a:t>
            </a:r>
          </a:p>
          <a:p>
            <a:pPr marL="1368425" lvl="2" indent="-514350">
              <a:buFont typeface="+mj-lt"/>
              <a:buAutoNum type="alphaLcPeriod"/>
              <a:defRPr/>
            </a:pPr>
            <a:r>
              <a:rPr lang="en-US" dirty="0"/>
              <a:t>All of the above are induced mutations</a:t>
            </a:r>
          </a:p>
          <a:p>
            <a:pPr marL="1360488" lvl="2" indent="-514350" eaLnBrk="1" hangingPunct="1">
              <a:buFont typeface="Wingdings" panose="05000000000000000000" pitchFamily="2" charset="2"/>
              <a:buNone/>
              <a:defRPr/>
            </a:pPr>
            <a:endParaRPr lang="en-US" dirty="0"/>
          </a:p>
          <a:p>
            <a:pPr marL="1360488" lvl="2" indent="-514350" eaLnBrk="1" hangingPunct="1">
              <a:buFont typeface="Wingdings" panose="05000000000000000000" pitchFamily="2" charset="2"/>
              <a:buAutoNum type="alphaLcPeriod"/>
              <a:defRPr/>
            </a:pPr>
            <a:endParaRPr lang="en-US" dirty="0"/>
          </a:p>
          <a:p>
            <a:pPr marL="1360488" lvl="2" indent="-514350" eaLnBrk="1" hangingPunct="1">
              <a:buFont typeface="Wingdings" panose="05000000000000000000" pitchFamily="2" charset="2"/>
              <a:buAutoNum type="alphaLcPeriod"/>
              <a:defRPr/>
            </a:pPr>
            <a:endParaRPr lang="en-US" dirty="0"/>
          </a:p>
          <a:p>
            <a:pPr marL="1360488" lvl="2" indent="-514350" eaLnBrk="1" hangingPunct="1">
              <a:buFont typeface="Wingdings" panose="05000000000000000000" pitchFamily="2" charset="2"/>
              <a:buAutoNum type="alphaLcPeriod"/>
              <a:defRPr/>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F32CD107-CEC3-453D-8D33-D61A2DAEF213}"/>
              </a:ext>
            </a:extLst>
          </p:cNvPr>
          <p:cNvSpPr>
            <a:spLocks noGrp="1" noChangeArrowheads="1"/>
          </p:cNvSpPr>
          <p:nvPr>
            <p:ph type="title"/>
          </p:nvPr>
        </p:nvSpPr>
        <p:spPr/>
        <p:txBody>
          <a:bodyPr/>
          <a:lstStyle/>
          <a:p>
            <a:pPr eaLnBrk="1" hangingPunct="1"/>
            <a:r>
              <a:rPr lang="en-US" altLang="en-US"/>
              <a:t>Question 6</a:t>
            </a:r>
          </a:p>
        </p:txBody>
      </p:sp>
      <p:sp>
        <p:nvSpPr>
          <p:cNvPr id="17411" name="Rectangle 6">
            <a:extLst>
              <a:ext uri="{FF2B5EF4-FFF2-40B4-BE49-F238E27FC236}">
                <a16:creationId xmlns:a16="http://schemas.microsoft.com/office/drawing/2014/main" id="{96127277-9E68-4841-8FD2-9F2D025F4E12}"/>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What is a thymine dimer?</a:t>
            </a:r>
          </a:p>
          <a:p>
            <a:pPr marL="1368425" lvl="2" indent="-514350">
              <a:buFont typeface="Arial" panose="020B0604020202020204" pitchFamily="34" charset="0"/>
              <a:buAutoNum type="alphaLcPeriod"/>
            </a:pPr>
            <a:r>
              <a:rPr lang="en-US" altLang="en-US"/>
              <a:t>Deletion of 2 thymine nucleotides</a:t>
            </a:r>
          </a:p>
          <a:p>
            <a:pPr marL="1368425" lvl="2" indent="-514350">
              <a:buFont typeface="Arial" panose="020B0604020202020204" pitchFamily="34" charset="0"/>
              <a:buAutoNum type="alphaLcPeriod"/>
            </a:pPr>
            <a:r>
              <a:rPr lang="en-US" altLang="en-US"/>
              <a:t>Insertion of 2 thymine nucleotides</a:t>
            </a:r>
          </a:p>
          <a:p>
            <a:pPr marL="1368425" lvl="2" indent="-514350">
              <a:buFont typeface="Arial" panose="020B0604020202020204" pitchFamily="34" charset="0"/>
              <a:buAutoNum type="alphaLcPeriod"/>
            </a:pPr>
            <a:r>
              <a:rPr lang="en-US" altLang="en-US"/>
              <a:t>Substitution of a thymine for an adenine</a:t>
            </a:r>
          </a:p>
          <a:p>
            <a:pPr marL="1368425" lvl="2" indent="-514350">
              <a:buFont typeface="Arial" panose="020B0604020202020204" pitchFamily="34" charset="0"/>
              <a:buAutoNum type="alphaLcPeriod"/>
            </a:pPr>
            <a:r>
              <a:rPr lang="en-US" altLang="en-US"/>
              <a:t>Bonding of 2 adjacent thymine nucleotides</a:t>
            </a:r>
          </a:p>
          <a:p>
            <a:pPr marL="1368425" lvl="2" indent="-514350">
              <a:buFont typeface="Arial" panose="020B0604020202020204" pitchFamily="34" charset="0"/>
              <a:buAutoNum type="alphaLcPeriod"/>
            </a:pPr>
            <a:r>
              <a:rPr lang="en-US" altLang="en-US"/>
              <a:t>None of the above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4A49C25A-0D41-4315-9029-E4DE0D865DC2}"/>
              </a:ext>
            </a:extLst>
          </p:cNvPr>
          <p:cNvSpPr>
            <a:spLocks noGrp="1" noChangeArrowheads="1"/>
          </p:cNvSpPr>
          <p:nvPr>
            <p:ph type="title"/>
          </p:nvPr>
        </p:nvSpPr>
        <p:spPr/>
        <p:txBody>
          <a:bodyPr/>
          <a:lstStyle/>
          <a:p>
            <a:pPr eaLnBrk="1" hangingPunct="1"/>
            <a:r>
              <a:rPr lang="en-US" altLang="en-US"/>
              <a:t>Question 7</a:t>
            </a:r>
          </a:p>
        </p:txBody>
      </p:sp>
      <p:sp>
        <p:nvSpPr>
          <p:cNvPr id="11267" name="Rectangle 6">
            <a:extLst>
              <a:ext uri="{FF2B5EF4-FFF2-40B4-BE49-F238E27FC236}">
                <a16:creationId xmlns:a16="http://schemas.microsoft.com/office/drawing/2014/main" id="{56466264-28DC-4BFB-8CE2-B38C3946CB11}"/>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Nucleotide excision repair occurs when—</a:t>
            </a:r>
          </a:p>
          <a:p>
            <a:pPr marL="1368425" lvl="2" indent="-514350">
              <a:buFont typeface="+mj-lt"/>
              <a:buAutoNum type="alphaLcPeriod"/>
              <a:defRPr/>
            </a:pPr>
            <a:r>
              <a:rPr lang="en-US" dirty="0"/>
              <a:t>Individual nucleotides are exchanged</a:t>
            </a:r>
          </a:p>
          <a:p>
            <a:pPr marL="1368425" lvl="2" indent="-514350">
              <a:buFont typeface="+mj-lt"/>
              <a:buAutoNum type="alphaLcPeriod"/>
              <a:defRPr/>
            </a:pPr>
            <a:r>
              <a:rPr lang="en-US" dirty="0"/>
              <a:t>The covalent bonding between dimmers is broken</a:t>
            </a:r>
          </a:p>
          <a:p>
            <a:pPr marL="1368425" lvl="2" indent="-514350">
              <a:buFont typeface="+mj-lt"/>
              <a:buAutoNum type="alphaLcPeriod"/>
              <a:defRPr/>
            </a:pPr>
            <a:r>
              <a:rPr lang="en-US" dirty="0"/>
              <a:t>Segments of DNA containing mutations are removed</a:t>
            </a:r>
          </a:p>
          <a:p>
            <a:pPr marL="1368425" lvl="2" indent="-514350">
              <a:buFont typeface="+mj-lt"/>
              <a:buAutoNum type="alphaLcPeriod"/>
              <a:defRPr/>
            </a:pPr>
            <a:r>
              <a:rPr lang="en-US" dirty="0"/>
              <a:t>The mutations are tagged by </a:t>
            </a:r>
            <a:r>
              <a:rPr lang="en-US" dirty="0" err="1"/>
              <a:t>alkylating</a:t>
            </a:r>
            <a:r>
              <a:rPr lang="en-US" dirty="0"/>
              <a:t> agents</a:t>
            </a:r>
          </a:p>
          <a:p>
            <a:pPr marL="1368425" lvl="2" indent="-514350">
              <a:buFont typeface="+mj-lt"/>
              <a:buAutoNum type="alphaLcPeriod"/>
              <a:defRPr/>
            </a:pPr>
            <a:r>
              <a:rPr lang="en-US" dirty="0">
                <a:ea typeface="+mn-ea"/>
                <a:cs typeface="+mn-cs"/>
              </a:rPr>
              <a:t>None of the above</a:t>
            </a:r>
            <a:endParaRPr 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5"/>
  <p:tag name="MMPROD_UIDATA" val="&lt;database version=&quot;7.0&quot;&gt;&lt;object type=&quot;1&quot; unique_id=&quot;10001&quot;&gt;&lt;object type=&quot;2&quot; unique_id=&quot;10296&quot;&gt;&lt;object type=&quot;3&quot; unique_id=&quot;10297&quot;&gt;&lt;property id=&quot;20148&quot; value=&quot;5&quot;/&gt;&lt;property id=&quot;20300&quot; value=&quot;Slide 1&quot;/&gt;&lt;property id=&quot;20307&quot; value=&quot;317&quot;/&gt;&lt;/object&gt;&lt;object type=&quot;3&quot; unique_id=&quot;10298&quot;&gt;&lt;property id=&quot;20148&quot; value=&quot;5&quot;/&gt;&lt;property id=&quot;20300&quot; value=&quot;Slide 2 - &amp;quot;Assessment&amp;quot;&quot;/&gt;&lt;property id=&quot;20307&quot; value=&quot;329&quot;/&gt;&lt;/object&gt;&lt;object type=&quot;3&quot; unique_id=&quot;10299&quot;&gt;&lt;property id=&quot;20148&quot; value=&quot;5&quot;/&gt;&lt;property id=&quot;20300&quot; value=&quot;Slide 3 - &amp;quot;Question 1&amp;quot;&quot;/&gt;&lt;property id=&quot;20307&quot; value=&quot;297&quot;/&gt;&lt;/object&gt;&lt;object type=&quot;3&quot; unique_id=&quot;10300&quot;&gt;&lt;property id=&quot;20148&quot; value=&quot;5&quot;/&gt;&lt;property id=&quot;20300&quot; value=&quot;Slide 4 - &amp;quot;Question 2&amp;quot;&quot;/&gt;&lt;property id=&quot;20307&quot; value=&quot;298&quot;/&gt;&lt;/object&gt;&lt;object type=&quot;3&quot; unique_id=&quot;10301&quot;&gt;&lt;property id=&quot;20148&quot; value=&quot;5&quot;/&gt;&lt;property id=&quot;20300&quot; value=&quot;Slide 5 - &amp;quot;Question 3&amp;quot;&quot;/&gt;&lt;property id=&quot;20307&quot; value=&quot;299&quot;/&gt;&lt;/object&gt;&lt;object type=&quot;3&quot; unique_id=&quot;10302&quot;&gt;&lt;property id=&quot;20148&quot; value=&quot;5&quot;/&gt;&lt;property id=&quot;20300&quot; value=&quot;Slide 6 - &amp;quot;Question 4&amp;quot;&quot;/&gt;&lt;property id=&quot;20307&quot; value=&quot;300&quot;/&gt;&lt;/object&gt;&lt;object type=&quot;3&quot; unique_id=&quot;10303&quot;&gt;&lt;property id=&quot;20148&quot; value=&quot;5&quot;/&gt;&lt;property id=&quot;20300&quot; value=&quot;Slide 7 - &amp;quot;Question 5&amp;quot;&quot;/&gt;&lt;property id=&quot;20307&quot; value=&quot;301&quot;/&gt;&lt;/object&gt;&lt;object type=&quot;3&quot; unique_id=&quot;10304&quot;&gt;&lt;property id=&quot;20148&quot; value=&quot;5&quot;/&gt;&lt;property id=&quot;20300&quot; value=&quot;Slide 8 - &amp;quot;Question 6&amp;quot;&quot;/&gt;&lt;property id=&quot;20307&quot; value=&quot;323&quot;/&gt;&lt;/object&gt;&lt;object type=&quot;3&quot; unique_id=&quot;10305&quot;&gt;&lt;property id=&quot;20148&quot; value=&quot;5&quot;/&gt;&lt;property id=&quot;20300&quot; value=&quot;Slide 9 - &amp;quot;Question 7&amp;quot;&quot;/&gt;&lt;property id=&quot;20307&quot; value=&quot;304&quot;/&gt;&lt;/object&gt;&lt;object type=&quot;3&quot; unique_id=&quot;10306&quot;&gt;&lt;property id=&quot;20148&quot; value=&quot;5&quot;/&gt;&lt;property id=&quot;20300&quot; value=&quot;Slide 10 - &amp;quot;Question 8&amp;quot;&quot;/&gt;&lt;property id=&quot;20307&quot; value=&quot;324&quot;/&gt;&lt;/object&gt;&lt;object type=&quot;3&quot; unique_id=&quot;10307&quot;&gt;&lt;property id=&quot;20148&quot; value=&quot;5&quot;/&gt;&lt;property id=&quot;20300&quot; value=&quot;Slide 11 - &amp;quot;Question 9&amp;quot;&quot;/&gt;&lt;property id=&quot;20307&quot; value=&quot;326&quot;/&gt;&lt;/object&gt;&lt;object type=&quot;3&quot; unique_id=&quot;10308&quot;&gt;&lt;property id=&quot;20148&quot; value=&quot;5&quot;/&gt;&lt;property id=&quot;20300&quot; value=&quot;Slide 12 - &amp;quot;Question 10&amp;quot;&quot;/&gt;&lt;property id=&quot;20307&quot; value=&quot;325&quot;/&gt;&lt;/object&gt;&lt;object type=&quot;3&quot; unique_id=&quot;10309&quot;&gt;&lt;property id=&quot;20148&quot; value=&quot;5&quot;/&gt;&lt;property id=&quot;20300&quot; value=&quot;Slide 13 - &amp;quot;Question 11&amp;quot;&quot;/&gt;&lt;property id=&quot;20307&quot; value=&quot;307&quot;/&gt;&lt;/object&gt;&lt;object type=&quot;3&quot; unique_id=&quot;10310&quot;&gt;&lt;property id=&quot;20148&quot; value=&quot;5&quot;/&gt;&lt;property id=&quot;20300&quot; value=&quot;Slide 14 - &amp;quot;Question 12&amp;quot;&quot;/&gt;&lt;property id=&quot;20307&quot; value=&quot;308&quot;/&gt;&lt;/object&gt;&lt;object type=&quot;3&quot; unique_id=&quot;10311&quot;&gt;&lt;property id=&quot;20148&quot; value=&quot;5&quot;/&gt;&lt;property id=&quot;20300&quot; value=&quot;Slide 15 - &amp;quot;Question 13&amp;quot;&quot;/&gt;&lt;property id=&quot;20307&quot; value=&quot;309&quot;/&gt;&lt;/object&gt;&lt;object type=&quot;3&quot; unique_id=&quot;10312&quot;&gt;&lt;property id=&quot;20148&quot; value=&quot;5&quot;/&gt;&lt;property id=&quot;20300&quot; value=&quot;Slide 16 - &amp;quot;Question 14&amp;quot;&quot;/&gt;&lt;property id=&quot;20307&quot; value=&quot;310&quot;/&gt;&lt;/object&gt;&lt;object type=&quot;3&quot; unique_id=&quot;10313&quot;&gt;&lt;property id=&quot;20148&quot; value=&quot;5&quot;/&gt;&lt;property id=&quot;20300&quot; value=&quot;Slide 17 - &amp;quot;Question 15&amp;quot;&quot;/&gt;&lt;property id=&quot;20307&quot; value=&quot;311&quot;/&gt;&lt;/object&gt;&lt;object type=&quot;3&quot; unique_id=&quot;10314&quot;&gt;&lt;property id=&quot;20148&quot; value=&quot;5&quot;/&gt;&lt;property id=&quot;20300&quot; value=&quot;Slide 18 - &amp;quot;Question 16&amp;quot;&quot;/&gt;&lt;property id=&quot;20307&quot; value=&quot;312&quot;/&gt;&lt;/object&gt;&lt;object type=&quot;3&quot; unique_id=&quot;10315&quot;&gt;&lt;property id=&quot;20148&quot; value=&quot;5&quot;/&gt;&lt;property id=&quot;20300&quot; value=&quot;Slide 19 - &amp;quot;Answer Key – Chapter 14&amp;quot;&quot;/&gt;&lt;property id=&quot;20307&quot; value=&quot;273&quot;/&gt;&lt;/object&gt;&lt;/object&gt;&lt;object type=&quot;8&quot; unique_id=&quot;10336&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2277</TotalTime>
  <Words>193</Words>
  <Application>Microsoft Office PowerPoint</Application>
  <PresentationFormat>On-screen Show (4:3)</PresentationFormat>
  <Paragraphs>171</Paragraphs>
  <Slides>19</Slides>
  <Notes>18</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19</vt:i4>
      </vt:variant>
    </vt:vector>
  </HeadingPairs>
  <TitlesOfParts>
    <vt:vector size="27" baseType="lpstr">
      <vt:lpstr>Arial</vt:lpstr>
      <vt:lpstr>Symbol</vt:lpstr>
      <vt:lpstr>Tahoma</vt:lpstr>
      <vt:lpstr>Times New Roman</vt:lpstr>
      <vt:lpstr>Wingdings</vt:lpstr>
      <vt:lpstr>ヒラギノ角ゴ Pro W3</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206</cp:revision>
  <dcterms:created xsi:type="dcterms:W3CDTF">2005-04-19T02:46:41Z</dcterms:created>
  <dcterms:modified xsi:type="dcterms:W3CDTF">2019-05-01T19:36:15Z</dcterms:modified>
</cp:coreProperties>
</file>