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70" r:id="rId2"/>
  </p:sldMasterIdLst>
  <p:notesMasterIdLst>
    <p:notesMasterId r:id="rId27"/>
  </p:notesMasterIdLst>
  <p:sldIdLst>
    <p:sldId id="317" r:id="rId3"/>
    <p:sldId id="329" r:id="rId4"/>
    <p:sldId id="297" r:id="rId5"/>
    <p:sldId id="298" r:id="rId6"/>
    <p:sldId id="299" r:id="rId7"/>
    <p:sldId id="300" r:id="rId8"/>
    <p:sldId id="331" r:id="rId9"/>
    <p:sldId id="301" r:id="rId10"/>
    <p:sldId id="323" r:id="rId11"/>
    <p:sldId id="304" r:id="rId12"/>
    <p:sldId id="324" r:id="rId13"/>
    <p:sldId id="325" r:id="rId14"/>
    <p:sldId id="307" r:id="rId15"/>
    <p:sldId id="308" r:id="rId16"/>
    <p:sldId id="309" r:id="rId17"/>
    <p:sldId id="310" r:id="rId18"/>
    <p:sldId id="311" r:id="rId19"/>
    <p:sldId id="332" r:id="rId20"/>
    <p:sldId id="333" r:id="rId21"/>
    <p:sldId id="326" r:id="rId22"/>
    <p:sldId id="334" r:id="rId23"/>
    <p:sldId id="335" r:id="rId24"/>
    <p:sldId id="336" r:id="rId25"/>
    <p:sldId id="273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75" autoAdjust="0"/>
    <p:restoredTop sz="87324" autoAdjust="0"/>
  </p:normalViewPr>
  <p:slideViewPr>
    <p:cSldViewPr>
      <p:cViewPr varScale="1">
        <p:scale>
          <a:sx n="87" d="100"/>
          <a:sy n="87" d="100"/>
        </p:scale>
        <p:origin x="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B22E4163-DF18-4AC0-9FD5-35EA0DB798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736333F3-0E8A-44DC-8C91-AEADD0ECB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25D8FD0E-AEB2-40A3-99CE-3205274048C8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C49C8D65-1150-4941-8550-42244F8DA30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F5E872FE-F608-49DC-AF6F-F6B1CCA7E01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3F3D527A-4C4A-4E56-AF88-365B3BB93C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C219712-48AE-4597-BD47-2D1D604D604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F0D73BD6-E82A-45DD-AAC7-30B7B93266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3FA3EB-F2A2-4568-B98F-004A9A1EAA66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A365CE4E-FFEB-4680-8C40-0703639116C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8D3B638A-E5DD-4333-B657-8F1C80DF09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D057804-D14C-4D39-9BF5-211BBE2F3DF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939B402E-369D-4775-950F-1195EDF06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88F07908-2F41-494D-92B4-05E5C5FD3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4B5F92-39F6-4E3A-AC6E-D2178D31ACF1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094A2602-5115-40BE-A9AD-F4E29CF632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5D19EE20-C3EB-4E2F-9DAB-F91A7C6E0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B84FC4EE-8352-42C9-ADBB-C9B0004A19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2FFCB3-41D5-4677-9D06-445DC741A3FC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4D81AC5-DE4D-4966-A16D-609D2F6827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AE24B02-F5BF-4D5C-97DC-6056650B0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352A955C-5520-4223-BF47-9AE427C4ED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422FBB-88C7-4C86-9E61-023CD345A286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56787BE-BD4C-43EE-81AB-7890AE3DEA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D9BA3B2D-72AA-4056-9C19-59B37C2B0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E2BA4019-935B-4358-B00A-A889C2DA99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529B83-A471-4A52-B602-61F059B59B74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85785055-3261-44F8-9DFE-54C7946EA3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AF4A65E-CD49-42AF-94F3-5C014CA1B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A9C7A7E5-1E3A-462C-9A2A-4F87E12C4F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EA3448-F93B-4E85-9316-C6D89ADFAD9D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399585AD-BB0C-45B1-BD4A-58A2532D9F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B3CC9980-CFE4-4CE8-B561-EBFEF7826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34A5EC5E-1289-4B48-80D1-4D887CD0BC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F5D836A-16F0-445B-9B84-5FD600D9F96F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88FF9652-BC2A-4213-A54E-7CC698884C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00E8A8A-B96B-4E1F-8887-5D241838C0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6BF5324-E7C7-4D91-9797-C36E9C244E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B7AE34-4CAA-4377-AEFD-AAE9BD6C5492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37C0DF16-BB52-452B-9B07-DDE865BEA17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1EFE6F6E-8140-465F-B618-B161A0983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07B7FFA7-DBA5-48C2-8D3F-97341A30FA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76B7E8-C999-483F-9050-8E6FF3139617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CA99AF23-AD87-4010-85D2-8732DEE3E7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95398ADB-037C-4122-9B84-71E7EDED7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A56BD6F1-7AD2-45C9-ACA8-AE80427C5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8922E5D-AF64-4BF4-BB50-E7A60833E3E7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8E9D8DF-0E1E-48D7-A5AD-1382FA3682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363F60CE-1B88-4699-8799-1C78EF30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9A9D0FC8-8A81-4FCC-A573-00B8C4DBF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C59AB6-CB45-45CF-A27D-20E5A564B423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39E7E1B7-7FBC-454E-B66E-43476E5AFE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A667BAAC-7776-4EE6-A0B5-B310147F3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054ADEC-8729-4B70-98B9-6E1AD5BBB6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98F5CF-4E9D-46DB-9E90-9ACD2979761D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7B7982DB-078E-478E-8251-A5ABB4FB3F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1F4FC904-4B77-48F3-90AD-A48B151B8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06FF89B2-FFDD-4A6E-864F-3AB798A762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5099E9-4DDC-48E8-BF61-D5254A3955FB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7D7D4E7A-17DC-4E5C-92EA-206DABA0DB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035E31AD-44B6-4F5E-A93C-04BB9403F2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E3126FEA-AA10-4C2B-B668-C6EC862677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841BF36-8058-47F6-B72C-0F3A69364C46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1BF4D91-B259-463C-8FCC-EC41E6ED9B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81D6AFC5-1BA1-4F90-BFE7-78AE0D3BDF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2FB6E31F-2677-443D-A38F-735969697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6227B4-8BFF-42D8-817F-D61AEF5FFE38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D02FECEF-F0DA-4ECD-A9FC-1D4CFFECD7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4B4DE9-5A26-43A3-AB74-D023DABCE854}" type="slidenum">
              <a:rPr lang="en-US" altLang="en-US" sz="1200"/>
              <a:pPr/>
              <a:t>24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40E1FF53-A243-4944-89FB-34722C12570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3456E443-FD3D-40B1-A935-2A4602818F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DFF84E0F-7C6D-4BA9-9382-003372E81A1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D9DCA38E-0E5F-4D58-A65E-448BC8669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53883FEE-6E81-4DC0-9AD2-9E17D2EBCC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35B66D-E189-48DB-AE3D-47692999B3F7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EE84F6EB-1ADD-448B-8F41-D8AB8988CF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FD18DA4-FF32-474D-B54A-440D44523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7C2F81F0-732E-48AA-846E-3BC039DC0A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40FDC1B-5878-4962-8E16-A0CCB876E6F1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ACCBBB92-EE88-4048-A64D-220805FB67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78F0E62C-FF54-4A38-AB80-7EDBFFBF2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75F76AF7-1599-41ED-A7DD-0D2B93530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280C1D7-A685-4879-8CA9-78BD99353A8D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12CC04F1-5DB8-42ED-BAE2-7433F9157D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79A40D75-CA97-4A8A-B815-8E8ED2D5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A5E8D96-6C64-407F-92A3-C7DE1DD28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49C55A-505B-43D4-9FFB-70145AE13DFD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48CAC111-32EB-489F-B385-6D9F5F3ED6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DB8AF611-935A-4CEF-899A-C623647FC7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DCB97729-3374-428F-AC82-D460392976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B08694-CB81-4932-9903-51FE70716B4A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0532919-5B37-456A-A7E6-AAABFAD8EC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11A0D46C-729A-4B6D-8133-AE45F6C41D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DEEFF655-D0B5-4466-B072-E751FFD93B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2DAA45-B89A-4E7E-831D-5C1EA001F1E0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9D0FD0BC-48F9-47D0-ABF9-9D5D7A7173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550B0CE-D815-49D6-81C4-0B89C1B0A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E1C3D875-C1F3-44CA-A1B9-4BFEEB15E3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214836-0BE9-4A2F-A8EA-6B27E1D74651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AED4DBC-C318-4C21-9B18-476FF6700B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FB3223F-9C1A-47FE-9E34-1BBFC71149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9BDC60D-D21E-4278-B217-6C02576E54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A3FA27-B6EA-407C-8259-06E3EF5C95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956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040570F-38E5-45AB-A9CA-D53A7B80DD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0A55683-21F0-4478-BFEC-14A67F9371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6C32281-A6AC-4314-AB8B-57EAABCEEE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AEF805-13A3-47A6-A521-273DF98CBB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6242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97346-952B-4A3C-86B8-7CC91A1EC3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08D422-D574-4565-AC0D-3AB99C12EF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1474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FD7F8-99A3-4EB3-8C26-117E3ED88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A7CE0-2280-4BB2-A6C0-00CC3F621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40068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C2E3-DE24-43F4-9A24-386091132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CAD563-DB17-4B26-B4A7-C7533FE81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99159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639C0-DFDE-4C13-B5AC-F5890699F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8A91B-9230-4355-8B12-E59850A203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FC51A-007E-4CD9-86E8-45C0B608B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722512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3005B-355A-47ED-803B-478F13236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99C0E-7F17-41A9-A342-C03721D3A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C598EF-0605-4F00-9A14-D21765695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873D21-4B68-4A12-8BD7-B671B3D98B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306A65-AC84-41E8-A986-357FC0222A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518152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B286A-026E-4A13-8538-8E495B48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8276147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70989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9FC62-4ADF-4DD4-92BB-13D97CF0C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0640E-7F03-44C2-A924-0276F9C08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E1FBF8-288F-4DDF-8666-00FBC194D4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59251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927F2-E39F-4DA6-93F9-C6624F5F7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CBF486-F025-4942-B119-7501877E6E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0952C2-9036-4DBC-BCF0-687456B31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772668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43C1B0-69EB-4635-8194-3E8E141503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6CB8889-BEC2-469F-86E0-7D0439B1A3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5DEFEF8-1A62-4A26-8C74-E28BC42ECF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F7A4D1-9154-420F-99DF-719BFF19D9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956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B238C-E481-4D7A-9A46-EB1C14022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10E88F-C84E-42A8-A2B5-0EF13A34C2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343886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9EB6FB-9F4E-4377-BA38-CF6B4E8F34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08E3E-00E7-4E76-917B-66EFCCFCB3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290067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D723FD8-47D5-4FC4-9109-C6A8B44399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DC306E6-C0FB-479D-AC16-70CF9169FB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A1BFA13-2C41-42B9-B72A-19A56FA95F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3BBA65-FC18-423F-BFE7-53664F2341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24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16E4AF-9BE3-4719-BA5B-3DA00B1BE8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492865-5992-4D49-BC0F-0E7EC18023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82B3E0-279F-4F7F-A43F-BD76C46378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2E8412-67C7-4A6D-ADC1-23D3AFC1F7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721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FD4F21F-B9B1-4C21-8045-ADC961FE55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E6BBF6C9-2E19-4263-9CB1-02BDAF981A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246221A-167A-48DB-A10E-256C87AA8B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91AB-FD6C-4F3C-80CD-9AE9CC1D5C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802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042F5099-0343-43BB-A82A-724645394E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28C5CF0-9C2A-41C3-8751-181B6DF49C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F1EFE1B-7701-4658-9803-91A54DE915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197FCA-F3E6-499B-8052-D6DC568FC4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6130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FB1084-F8F3-4758-BBCF-80D96A139D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39EF362-F837-497F-8ED2-A0018CD33C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28C97264-8FBB-4DAA-A54B-A498127F64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BF9BD3-37C6-4705-9664-32996011EA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297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4A7F75F-CA18-4B3C-A41A-298BCB630D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71A96F2-8ED0-4CF4-9EB6-278421608A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ADC8301-2C8B-434B-BE44-71C9DCF320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2BE720-21CD-4E2A-913E-3CC6D51FE5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3326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B73579E-5D13-45AF-BC3E-AF2F09A8E5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7151FF5-A770-4A8E-A3B7-561FFB2187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BB9DFBF-719C-4783-90F6-B48FCA0C11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19C517-197C-49E6-9F97-CB31989225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6120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5AFD7CB-2BC1-432D-885E-C27A47C79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885E207-1D57-42F6-8BEB-50FD6B32A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406A367-4141-4E98-B7BE-6FE3E393E8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5B533A7-865E-4E5C-A97F-906BB50D3E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BF1C479-89F5-4579-9543-42BA20D23C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944F2AB-09CC-4116-B024-FF78081A803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CB968CA-B58A-41F4-93E0-5F2B6B183E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B735E2F-6F19-4698-914A-D00A297F81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D016F190-C688-4B27-8D67-57FAE55FB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09171C3-5279-48B2-AD50-3BF4B5F6B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EF90DC2-650D-4266-967D-3884760A1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16CEB75-4177-4CFD-86A4-3C86AAA38EFF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4A325C-7383-4EE2-9B85-AA64E3D9797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5301" name="Picture 3" descr="MHE-red-RGB-email-logo.png">
            <a:extLst>
              <a:ext uri="{FF2B5EF4-FFF2-40B4-BE49-F238E27FC236}">
                <a16:creationId xmlns:a16="http://schemas.microsoft.com/office/drawing/2014/main" id="{317C1A04-C7B5-417E-87A9-B4E3EF0F6C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D33AD7E-4932-4301-A0D5-EB9A2FE4CB2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BFBCADAD-623C-40FF-8E24-D34FC2E6A3D4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1326C50-BBB5-4735-A58D-5F4A36B29F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AC27E36-1DE0-41AE-8DE6-11BF5E385B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8DA870A7-85AD-4BF5-8B44-2412CF0BB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600273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253D57-29C3-4B40-B618-79A71B7E2B4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EFF025A-88C2-4E02-B2BC-3F57B8EE3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Conservation Biology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2A285F10-4440-4101-9273-5E48BD6088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BB85BB00-2CBC-4E9A-8484-32E4C7C1AA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Island biogeography concept can be used to predict population dynamics in small isolated patches of preserved habitats that are spread between disturbed habitats.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BE3021D-E215-4578-9A5F-2CF8991F3D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1DFE85B4-6FC3-4C54-9D1B-1B95E612D8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38200" y="1905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an indicator species?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 organism whose growth and survival parallels the overall quality of the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most endangered species in a particular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species in a habitat with the highest population density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large mammalian species with high appeal (ex. Bengal tiger)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02B70C2B-954C-4A89-8F7F-3F2D7BF8B3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CC8552F2-E869-48A0-89C7-D5F38454AA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species whose ecologic function in a habitat is greater than would be expected given its proportion of the biomass in that habitat: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Dominant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Keystone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Indicator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Umbrella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Flagship species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E6538539-AFCB-4A09-B386-64B0872BF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B05BECFA-38C3-4ADA-82A2-F15F2EE585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Phytoremediation?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Using phytoplankton to clean aquatic oil spills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Using plants and the microbes found in their rhizospheres to break down pollutants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Extracting metals from low grade ores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Treating raw sewage with bacteria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1EA48AF-7B04-427B-9C3E-B733C9637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F2DA3034-80F7-40C2-B751-83ACD1D80C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increased light levels at the interface of a forest and an agricultural field is an example of a(n)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Habitat corridor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Edge effect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Endemic habitat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Extinction vortex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Population bottleneck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EA4E82A-D46F-477C-9C63-7AAF2E984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BDE992A5-7181-4F8D-A77A-4D862B9826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Reestablishing the former flooding patterns and planting wetland plants in an abandoned agricultural field near a river would be an example of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Restoration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Bioremediation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Habitat conservation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Umbrella species conservation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98372D8-0EEB-4477-A043-78F27EC2C6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6F2137C6-D128-4849-AFCF-885D0D3E2D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Water hyacinth (</a:t>
            </a:r>
            <a:r>
              <a:rPr lang="en-US" altLang="en-US" sz="2400" i="1"/>
              <a:t>Eichhornia crassipes</a:t>
            </a:r>
            <a:r>
              <a:rPr lang="en-US" altLang="en-US" sz="2400"/>
              <a:t>) is an aquatic plant. Water hyacinth has been used in constructed wetlands to absorb heavy metal contaminants. This is an example of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Endangered species preservation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Phytoremediation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Habitat conservation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Biological magnification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BD1E2708-CFEE-4C9D-98FA-1A91B9F001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1BBAD7F6-FEF5-4ADB-B2E4-DCC386519F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Isolated populations lose genetic diversity over time. The rate is 1/2N percent per generation where N equals the population size. How much genetic diversity would be lost in a population of 500 individuals?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0.1%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EF6BCB07-0FCD-4366-A9CC-E21CB02F20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8CBEE6E1-EC93-4494-A27F-E7D8B4FAA6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Isolated populations lose genetic diversity over time. The rate is 1/2N percent per generation where N equals the population size. How much genetic diversity would be lost in a population of 50 individuals?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0.1%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10%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91B36AA8-2184-420C-B864-E86CE68BD8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EA26626F-A4FD-4B82-A9D3-7B473C37BA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factors make island species especially vulnerable to extinction?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Often they evolved in the absence of predators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Introduced disease from colonizing humans and other organisms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Small population size on the island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Most species are endemic to the islands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A617530-FB5F-4B3D-8416-366A4AE54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B18E870C-DBDF-442B-A62E-32D9DD43F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79C8EE1-8E2C-4FB4-B450-AB71EA8411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0358A981-C245-44EF-966E-3DB6D905F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______ of all species that have ever lived are extinct.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50%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75%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90%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95%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99%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0F90DB6B-8373-4624-8347-C1A36F0E9B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98D2D065-3368-4DF4-AE8E-8B34C90909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61275" cy="4343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are some of the benefits of having intact natural ecosystems?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acts a buffers to reduce the impact of drought, storm and other events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help to maintain water quality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prevent erosion and mineral loss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They absorb pollutants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57145A09-AF2C-49C6-9521-52BD596FF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20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B7136695-0FFD-4669-8EDD-A590088B83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5240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Decreasing the size of a habitat increases the total number of extinction but how does it affect the rate of extinctions?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Increases the rate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Decreases the rate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It does not affect the local extinction rate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4F0BF63-A981-48C7-BCCC-59939019AB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 dirty="0"/>
              <a:t>Question 21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EB51DD48-7BD4-4EB8-A6E3-B6D4E7B8FE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Nile perch was introduced into Lake Victoria with the goal of starting a fishery. What effect did the introduction of this large predatory fish have on the local cichlid species?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There was virtually no effect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small number of species went extinct as the perch was able to outcompete certain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perch caused massive extinction resulting in a 70% loss of cichlid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C048DEB3-C022-4746-AF1A-5BDDDE9C3A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42E50DF9-47B8-4625-B1F2-7D40CFA14FE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1508" name="Rectangle 6">
            <a:extLst>
              <a:ext uri="{FF2B5EF4-FFF2-40B4-BE49-F238E27FC236}">
                <a16:creationId xmlns:a16="http://schemas.microsoft.com/office/drawing/2014/main" id="{156B13F6-66D8-4D46-83C5-3CDDEEF9B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484A2C8-1D84-4DF4-A448-74D8D7F913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EC2CF86E-D869-4C2C-B216-D5DAD3DCAB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Species that are in danger of extinction throughout all or a significant portion of their range are termed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Threatened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Endangered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Extinct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Vulnerable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  <a:br>
              <a:rPr lang="en-US" altLang="en-US"/>
            </a:br>
            <a:endParaRPr lang="en-US" altLang="en-US"/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BBABF45F-EE16-456B-B9AC-364BE77F4C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CF598475-0822-4E5F-B9BA-91362ADA18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Why should humans make the conservation of biodiversity a priority?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Ecological functions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Medicinal research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Economic gains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Ethical considerations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7F1B762-7986-4D9D-8933-A36C40A0C7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67435FAE-4F2D-4553-89A2-A53BD24E3C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notion that only a critical number of species are needed to maintain ecosystem function and many species are not as important to function is termed the ______________ hypothesis.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Diversity-stability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Redundancy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Idiosyncratic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Rivet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C47D6A3-1585-4E69-9B5E-63B3C4F2B7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768DA601-8F5E-40AD-9623-4180555AB3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Humans are responsible for the current biodiversity crisis.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E6C1A73-086A-4CA6-B049-415F63C41B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E5463ED6-E847-4F2B-957D-5FF68093F2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Man-made extinctions are caused by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Hunting and the direct killing of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Habitat destruction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Introduction of invasive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Anthropogenic climate change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05D945A-0B9C-4E73-B509-AEB72F8C6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7A008E39-ACF5-44A0-B7CF-CBBE832366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habitat fragmentation reduces the population size to a small number, small random events can cause major shifts in the gene pool of the population. This phenomenon is called 	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Extinction vortex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Gene flow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Genetic drift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Positive frequency dependent selection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Edge effect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E9D03D0-192A-4363-91C4-BCCEBF7669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A03ADA30-6A0A-43CA-BFC0-1FDAFDA189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hot spot of endemism would have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low number of species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very large population size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 high diversity of species found nowhere else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Many disparate populations meeting and interbreeding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 active volcano or other site of new land formation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8"/>
  <p:tag name="MMPROD_UIDATA" val="&lt;database version=&quot;7.0&quot;&gt;&lt;object type=&quot;1&quot; unique_id=&quot;10001&quot;&gt;&lt;object type=&quot;2&quot; unique_id=&quot;11001&quot;&gt;&lt;object type=&quot;3&quot; unique_id=&quot;11002&quot;&gt;&lt;property id=&quot;20148&quot; value=&quot;5&quot;/&gt;&lt;property id=&quot;20300&quot; value=&quot;Slide 1&quot;/&gt;&lt;property id=&quot;20307&quot; value=&quot;317&quot;/&gt;&lt;/object&gt;&lt;object type=&quot;3&quot; unique_id=&quot;11003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004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005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006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007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008&quot;&gt;&lt;property id=&quot;20148&quot; value=&quot;5&quot;/&gt;&lt;property id=&quot;20300&quot; value=&quot;Slide 7 - &amp;quot;Question 5&amp;quot;&quot;/&gt;&lt;property id=&quot;20307&quot; value=&quot;331&quot;/&gt;&lt;/object&gt;&lt;object type=&quot;3&quot; unique_id=&quot;11009&quot;&gt;&lt;property id=&quot;20148&quot; value=&quot;5&quot;/&gt;&lt;property id=&quot;20300&quot; value=&quot;Slide 8 - &amp;quot;Question 6&amp;quot;&quot;/&gt;&lt;property id=&quot;20307&quot; value=&quot;301&quot;/&gt;&lt;/object&gt;&lt;object type=&quot;3&quot; unique_id=&quot;11010&quot;&gt;&lt;property id=&quot;20148&quot; value=&quot;5&quot;/&gt;&lt;property id=&quot;20300&quot; value=&quot;Slide 9 - &amp;quot;Question 7&amp;quot;&quot;/&gt;&lt;property id=&quot;20307&quot; value=&quot;323&quot;/&gt;&lt;/object&gt;&lt;object type=&quot;3&quot; unique_id=&quot;11011&quot;&gt;&lt;property id=&quot;20148&quot; value=&quot;5&quot;/&gt;&lt;property id=&quot;20300&quot; value=&quot;Slide 10 - &amp;quot;Question 8&amp;quot;&quot;/&gt;&lt;property id=&quot;20307&quot; value=&quot;304&quot;/&gt;&lt;/object&gt;&lt;object type=&quot;3&quot; unique_id=&quot;11012&quot;&gt;&lt;property id=&quot;20148&quot; value=&quot;5&quot;/&gt;&lt;property id=&quot;20300&quot; value=&quot;Slide 11 - &amp;quot;Question 9&amp;quot;&quot;/&gt;&lt;property id=&quot;20307&quot; value=&quot;324&quot;/&gt;&lt;/object&gt;&lt;object type=&quot;3&quot; unique_id=&quot;11013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014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015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016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017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018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019&quot;&gt;&lt;property id=&quot;20148&quot; value=&quot;5&quot;/&gt;&lt;property id=&quot;20300&quot; value=&quot;Slide 18 - &amp;quot;Question 16&amp;quot;&quot;/&gt;&lt;property id=&quot;20307&quot; value=&quot;332&quot;/&gt;&lt;/object&gt;&lt;object type=&quot;3&quot; unique_id=&quot;11020&quot;&gt;&lt;property id=&quot;20148&quot; value=&quot;5&quot;/&gt;&lt;property id=&quot;20300&quot; value=&quot;Slide 19 - &amp;quot;Answer Key – Chapter 60&amp;quot;&quot;/&gt;&lt;property id=&quot;20307&quot; value=&quot;273&quot;/&gt;&lt;/object&gt;&lt;/object&gt;&lt;object type=&quot;8&quot; unique_id=&quot;1104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3165</TotalTime>
  <Words>237</Words>
  <Application>Microsoft Office PowerPoint</Application>
  <PresentationFormat>On-screen Show (4:3)</PresentationFormat>
  <Paragraphs>236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305</cp:revision>
  <dcterms:created xsi:type="dcterms:W3CDTF">2005-04-19T02:46:41Z</dcterms:created>
  <dcterms:modified xsi:type="dcterms:W3CDTF">2019-04-19T18:27:26Z</dcterms:modified>
</cp:coreProperties>
</file>