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02" r:id="rId2"/>
  </p:sldMasterIdLst>
  <p:notesMasterIdLst>
    <p:notesMasterId r:id="rId23"/>
  </p:notesMasterIdLst>
  <p:sldIdLst>
    <p:sldId id="331"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12" r:id="rId20"/>
    <p:sldId id="327" r:id="rId21"/>
    <p:sldId id="273" r:id="rId22"/>
  </p:sldIdLst>
  <p:sldSz cx="9144000" cy="6858000" type="screen4x3"/>
  <p:notesSz cx="7010400" cy="9296400"/>
  <p:custDataLst>
    <p:tags r:id="rId2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9" autoAdjust="0"/>
    <p:restoredTop sz="92950" autoAdjust="0"/>
  </p:normalViewPr>
  <p:slideViewPr>
    <p:cSldViewPr>
      <p:cViewPr varScale="1">
        <p:scale>
          <a:sx n="100" d="100"/>
          <a:sy n="100" d="100"/>
        </p:scale>
        <p:origin x="78" y="396"/>
      </p:cViewPr>
      <p:guideLst>
        <p:guide orient="horz" pos="2160"/>
        <p:guide pos="2880"/>
      </p:guideLst>
    </p:cSldViewPr>
  </p:slideViewPr>
  <p:outlineViewPr>
    <p:cViewPr>
      <p:scale>
        <a:sx n="33" d="100"/>
        <a:sy n="33" d="100"/>
      </p:scale>
      <p:origin x="42" y="12726"/>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4549F67E-3E58-4A8A-8CF2-37AFE34821D0}"/>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34C2D6A-310E-400B-85BF-84FC5EB68E24}"/>
              </a:ext>
            </a:extLst>
          </p:cNvPr>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6148" name="Rectangle 4">
            <a:extLst>
              <a:ext uri="{FF2B5EF4-FFF2-40B4-BE49-F238E27FC236}">
                <a16:creationId xmlns:a16="http://schemas.microsoft.com/office/drawing/2014/main" id="{50BC127D-E42A-4597-B8DA-3C46BA8807C2}"/>
              </a:ext>
            </a:extLst>
          </p:cNvPr>
          <p:cNvSpPr>
            <a:spLocks noRo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171D33E2-1978-4853-B0C7-95A93F7E6203}"/>
              </a:ext>
            </a:extLst>
          </p:cNvPr>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D140C678-5CEA-422D-99F8-6CCD215E659A}"/>
              </a:ext>
            </a:extLst>
          </p:cNvPr>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CE5E9204-A871-4E3D-AECA-553B51942B7F}"/>
              </a:ext>
            </a:extLst>
          </p:cNvPr>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eaLnBrk="1" hangingPunct="1">
              <a:defRPr sz="1200"/>
            </a:lvl1pPr>
          </a:lstStyle>
          <a:p>
            <a:pPr>
              <a:defRPr/>
            </a:pPr>
            <a:fld id="{6C3B1AD5-72A4-4EE3-95D3-B21131D75B0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135301D0-A275-4917-86CD-3010947DE001}"/>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49A2A3DB-ECFA-4F29-9B6D-54442863119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873CF1C8-6457-40B2-ADC4-EC8F12EE7B7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24417F6-8FCD-481B-BBCD-69601DE57097}" type="slidenum">
              <a:rPr lang="en-US" altLang="en-US" sz="1200" smtClean="0"/>
              <a:pPr/>
              <a:t>3</a:t>
            </a:fld>
            <a:endParaRPr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C7DA8ABA-955D-4BFE-824D-2A5E09CCBD9A}"/>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16106098-7489-47A8-951F-1AA2034154C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F49C9247-865C-43A1-83DD-CDAE9554BA5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C23CCE7-A31D-493B-BC39-51264B4DF5AB}" type="slidenum">
              <a:rPr lang="en-US" altLang="en-US" sz="1200" smtClean="0"/>
              <a:pPr/>
              <a:t>12</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661B3682-7504-48C1-80AD-AB2D7F5591A1}"/>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06425CB5-71DA-4810-B8CB-CB8AE102EE4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4AC132C3-5FAB-4676-B530-284E23BFACD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D4C3B8A-FB15-44EB-B551-C81FD9E4A50E}" type="slidenum">
              <a:rPr lang="en-US" altLang="en-US" sz="1200" smtClean="0"/>
              <a:pPr/>
              <a:t>13</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26E6C4BF-CA8E-451F-8871-686893D23A28}"/>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51022A69-D02F-48AC-AAE8-2A4424C9DA2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76063285-327F-48BE-A4A3-079D626B150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E4C8B54-F82B-4B05-BEBA-66F3D54469DB}" type="slidenum">
              <a:rPr lang="en-US" altLang="en-US" sz="1200" smtClean="0"/>
              <a:pPr/>
              <a:t>14</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D32F34BC-F978-43A2-9E53-5981EB68B4CD}"/>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56AA8E06-4638-42A4-956A-81FB1F7F8E4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7B3C5645-9143-4063-A761-1BF473E3A7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B43DBE5-DE2A-497D-B8FE-0165D3D0CBFB}" type="slidenum">
              <a:rPr lang="en-US" altLang="en-US" sz="1200" smtClean="0"/>
              <a:pPr/>
              <a:t>15</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ABF444D7-5CB1-424A-BAFD-2683D78B4AA3}"/>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EE7D84AB-C9EC-4FB3-8F4E-A8F1169D690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2FF5BEE8-69EE-47C6-B814-0B06EF22B82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5A32B28-4117-4CA7-9A55-B65A483B4F20}" type="slidenum">
              <a:rPr lang="en-US" altLang="en-US" sz="1200" smtClean="0"/>
              <a:pPr/>
              <a:t>16</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40112A05-FAF9-48A8-996D-D0205EBA000E}"/>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234ADC79-DEAE-4B74-B968-9942C40243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65F75B96-C6B4-4F60-82A3-D82EA598B27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8FA8415-34B5-42B2-8678-A03C37B09A3A}" type="slidenum">
              <a:rPr lang="en-US" altLang="en-US" sz="1200" smtClean="0"/>
              <a:pPr/>
              <a:t>17</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8AC6A527-9B3A-4B17-A577-0426ED8B9309}"/>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id="{489D578C-1BA6-407C-A950-2393A6B34E6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0964" name="Slide Number Placeholder 3">
            <a:extLst>
              <a:ext uri="{FF2B5EF4-FFF2-40B4-BE49-F238E27FC236}">
                <a16:creationId xmlns:a16="http://schemas.microsoft.com/office/drawing/2014/main" id="{BDBFD78E-E960-4E79-B77B-BDEE3ACA5F8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EB1922E-30D7-4AFD-94DD-67B3AF2CAAAF}" type="slidenum">
              <a:rPr lang="en-US" altLang="en-US" sz="1200" smtClean="0"/>
              <a:pPr/>
              <a:t>18</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AAA00E60-1C9C-4089-AEC8-0616BAE4A683}"/>
              </a:ext>
            </a:extLst>
          </p:cNvPr>
          <p:cNvSpPr>
            <a:spLocks noGrp="1" noRot="1" noChangeAspect="1" noChangeArrowheads="1" noTextEdit="1"/>
          </p:cNvSpPr>
          <p:nvPr>
            <p:ph type="sldImg"/>
          </p:nvPr>
        </p:nvSpPr>
        <p:spPr>
          <a:ln/>
        </p:spPr>
      </p:sp>
      <p:sp>
        <p:nvSpPr>
          <p:cNvPr id="43011" name="Notes Placeholder 2">
            <a:extLst>
              <a:ext uri="{FF2B5EF4-FFF2-40B4-BE49-F238E27FC236}">
                <a16:creationId xmlns:a16="http://schemas.microsoft.com/office/drawing/2014/main" id="{9B8DC78B-980A-4BB6-B524-7696477B6E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3012" name="Slide Number Placeholder 3">
            <a:extLst>
              <a:ext uri="{FF2B5EF4-FFF2-40B4-BE49-F238E27FC236}">
                <a16:creationId xmlns:a16="http://schemas.microsoft.com/office/drawing/2014/main" id="{6CAF8D1B-B05F-481D-BCCF-A63F98F5A3D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53B729E-7CDF-4F53-B0F8-BC6ADE6DC0B2}" type="slidenum">
              <a:rPr lang="en-US" altLang="en-US" sz="1200" smtClean="0"/>
              <a:pPr/>
              <a:t>19</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25BADE38-3161-4B7D-897B-41AAA163989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E61BB0D-B09A-4EE7-A1DC-85DF9A1BF9E1}" type="slidenum">
              <a:rPr lang="en-US" altLang="en-US" sz="1200" smtClean="0"/>
              <a:pPr/>
              <a:t>20</a:t>
            </a:fld>
            <a:endParaRPr lang="en-US" altLang="en-US" sz="1200"/>
          </a:p>
        </p:txBody>
      </p:sp>
      <p:sp>
        <p:nvSpPr>
          <p:cNvPr id="45059" name="Rectangle 2">
            <a:extLst>
              <a:ext uri="{FF2B5EF4-FFF2-40B4-BE49-F238E27FC236}">
                <a16:creationId xmlns:a16="http://schemas.microsoft.com/office/drawing/2014/main" id="{376D2093-2201-4F78-87F1-A4DEC780E4DB}"/>
              </a:ext>
            </a:extLst>
          </p:cNvPr>
          <p:cNvSpPr>
            <a:spLocks noRot="1" noChangeArrowheads="1" noTextEdit="1"/>
          </p:cNvSpPr>
          <p:nvPr>
            <p:ph type="sldImg"/>
          </p:nvPr>
        </p:nvSpPr>
        <p:spPr>
          <a:ln/>
        </p:spPr>
      </p:sp>
      <p:sp>
        <p:nvSpPr>
          <p:cNvPr id="45060" name="Rectangle 3">
            <a:extLst>
              <a:ext uri="{FF2B5EF4-FFF2-40B4-BE49-F238E27FC236}">
                <a16:creationId xmlns:a16="http://schemas.microsoft.com/office/drawing/2014/main" id="{16D095A9-491E-4252-BFBB-26C8C8EBA62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D1E6A5C2-D694-42D0-ACD0-0AA918E12535}"/>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8D992787-20C5-4093-9DE8-7ACD9D25565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D8C20542-19C4-4FC4-AD29-1E5AC819C10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076A72C-D18D-4F64-90D8-0564F542B236}" type="slidenum">
              <a:rPr lang="en-US" altLang="en-US" sz="1200" smtClean="0"/>
              <a:pPr/>
              <a:t>4</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AB642381-12AA-461B-B185-C2303AF0CCA0}"/>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F63FC019-263D-4393-8BA3-7062662212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8FA8F4E6-8143-47AB-A64F-9A7FC40D2CB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280D60B-300A-4029-9420-37CB6194EC49}" type="slidenum">
              <a:rPr lang="en-US" altLang="en-US" sz="1200" smtClean="0"/>
              <a:pPr/>
              <a:t>5</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6392DDEB-3745-43E3-B496-2D9137CC6A62}"/>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03A8788E-A0CA-4DF0-8432-E681AAC988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BCECB523-8EA3-4ACA-99AD-3DFC4067C8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AED1034-858B-467B-969C-A4111D275108}" type="slidenum">
              <a:rPr lang="en-US" altLang="en-US" sz="1200" smtClean="0"/>
              <a:pPr/>
              <a:t>6</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292A5755-6F84-4E2A-88E8-79E54D983C63}"/>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6DB31F24-112D-4E59-9015-980B9492781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3BA918DC-806C-4FEE-B5FC-0D70A0BA75C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01F6E22-B717-4B98-B1BD-BAF71646E7BE}" type="slidenum">
              <a:rPr lang="en-US" altLang="en-US" sz="1200" smtClean="0"/>
              <a:pPr/>
              <a:t>7</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8DF3578-F246-4F07-AA67-41BC8E7C3211}"/>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0BAEAAAB-079C-4E50-B246-C807CA54616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C76519D2-409E-4129-809E-5FD2C325FE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BA55FAE-2F2F-4BB8-BDF4-FC42BDDEECA6}" type="slidenum">
              <a:rPr lang="en-US" altLang="en-US" sz="1200" smtClean="0"/>
              <a:pPr/>
              <a:t>8</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2B310873-5EAC-4818-A523-5287A6CBE0EC}"/>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22FB216F-F820-425F-B10C-154DD93A130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6A8AB304-AA83-4495-A473-983E331FD4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C8CFCCE-70DA-4121-AF3D-7F8E0A05005D}" type="slidenum">
              <a:rPr lang="en-US" altLang="en-US" sz="1200" smtClean="0"/>
              <a:pPr/>
              <a:t>9</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BBAF344B-8305-465F-A534-31681074CBA4}"/>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CCC7BF88-1212-4CC2-800F-A2013365E60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FECBAF8F-7233-4ABD-8EAC-7C08F1FA99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F34C60C-636C-4E86-A98C-5E5E45251B4F}" type="slidenum">
              <a:rPr lang="en-US" altLang="en-US" sz="1200" smtClean="0"/>
              <a:pPr/>
              <a:t>10</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9ECAC260-DA2F-47EA-98D1-9C9A601A1EBB}"/>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0028989A-B881-4614-BF99-4E1E3341F1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E6684127-F85C-4398-8C59-3828A3CA8D4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42F39AA-93B8-4032-B055-A8A3A8AEAAF5}" type="slidenum">
              <a:rPr lang="en-US" altLang="en-US" sz="1200" smtClean="0"/>
              <a:pPr/>
              <a:t>11</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9CCD3E3E-6F87-4008-BB9A-9845DADA4D9B}"/>
              </a:ext>
            </a:extLst>
          </p:cNvPr>
          <p:cNvGrpSpPr>
            <a:grpSpLocks/>
          </p:cNvGrpSpPr>
          <p:nvPr/>
        </p:nvGrpSpPr>
        <p:grpSpPr bwMode="auto">
          <a:xfrm>
            <a:off x="0" y="914400"/>
            <a:ext cx="8686800" cy="2514600"/>
            <a:chOff x="0" y="576"/>
            <a:chExt cx="5472" cy="1584"/>
          </a:xfrm>
        </p:grpSpPr>
        <p:sp>
          <p:nvSpPr>
            <p:cNvPr id="5" name="Oval 7">
              <a:extLst>
                <a:ext uri="{FF2B5EF4-FFF2-40B4-BE49-F238E27FC236}">
                  <a16:creationId xmlns:a16="http://schemas.microsoft.com/office/drawing/2014/main" id="{5B0E1956-800B-4DC9-9A4D-5B4B974AE6E8}"/>
                </a:ext>
              </a:extLst>
            </p:cNvPr>
            <p:cNvSpPr>
              <a:spLocks noChangeArrowheads="1"/>
            </p:cNvSpPr>
            <p:nvPr/>
          </p:nvSpPr>
          <p:spPr bwMode="auto">
            <a:xfrm>
              <a:off x="144" y="576"/>
              <a:ext cx="1584" cy="1584"/>
            </a:xfrm>
            <a:prstGeom prst="ellipse">
              <a:avLst/>
            </a:pr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sz="1800"/>
            </a:p>
          </p:txBody>
        </p:sp>
        <p:sp>
          <p:nvSpPr>
            <p:cNvPr id="6" name="Rectangle 8">
              <a:extLst>
                <a:ext uri="{FF2B5EF4-FFF2-40B4-BE49-F238E27FC236}">
                  <a16:creationId xmlns:a16="http://schemas.microsoft.com/office/drawing/2014/main" id="{CD38BB6F-CA26-4952-A59F-48CE5BC4CBDE}"/>
                </a:ext>
              </a:extLst>
            </p:cNvPr>
            <p:cNvSpPr>
              <a:spLocks noChangeArrowheads="1"/>
            </p:cNvSpPr>
            <p:nvPr/>
          </p:nvSpPr>
          <p:spPr bwMode="hidden">
            <a:xfrm>
              <a:off x="0" y="1056"/>
              <a:ext cx="2976" cy="72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7" name="Rectangle 9">
              <a:extLst>
                <a:ext uri="{FF2B5EF4-FFF2-40B4-BE49-F238E27FC236}">
                  <a16:creationId xmlns:a16="http://schemas.microsoft.com/office/drawing/2014/main" id="{41C9CE4C-5F15-424C-9FFE-7BA35A7F6541}"/>
                </a:ext>
              </a:extLst>
            </p:cNvPr>
            <p:cNvSpPr>
              <a:spLocks noChangeArrowheads="1"/>
            </p:cNvSpPr>
            <p:nvPr/>
          </p:nvSpPr>
          <p:spPr bwMode="hidden">
            <a:xfrm>
              <a:off x="2496" y="1056"/>
              <a:ext cx="2976" cy="72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8" name="Freeform 10">
              <a:extLst>
                <a:ext uri="{FF2B5EF4-FFF2-40B4-BE49-F238E27FC236}">
                  <a16:creationId xmlns:a16="http://schemas.microsoft.com/office/drawing/2014/main" id="{3A6DE7CD-9611-4DF0-9AA0-7FB0F80018F6}"/>
                </a:ext>
              </a:extLst>
            </p:cNvPr>
            <p:cNvSpPr>
              <a:spLocks noChangeArrowheads="1"/>
            </p:cNvSpPr>
            <p:nvPr/>
          </p:nvSpPr>
          <p:spPr bwMode="auto">
            <a:xfrm>
              <a:off x="384" y="960"/>
              <a:ext cx="144" cy="913"/>
            </a:xfrm>
            <a:custGeom>
              <a:avLst/>
              <a:gdLst>
                <a:gd name="T0" fmla="*/ 0 w 1000"/>
                <a:gd name="T1" fmla="*/ 635 h 1000"/>
                <a:gd name="T2" fmla="*/ 0 w 1000"/>
                <a:gd name="T3" fmla="*/ 635 h 1000"/>
                <a:gd name="T4" fmla="*/ 0 w 1000"/>
                <a:gd name="T5" fmla="*/ 0 h 1000"/>
                <a:gd name="T6" fmla="*/ 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11">
              <a:extLst>
                <a:ext uri="{FF2B5EF4-FFF2-40B4-BE49-F238E27FC236}">
                  <a16:creationId xmlns:a16="http://schemas.microsoft.com/office/drawing/2014/main" id="{AB6D2644-A69A-40FE-AF1F-DF03C05DDB6D}"/>
                </a:ext>
              </a:extLst>
            </p:cNvPr>
            <p:cNvSpPr>
              <a:spLocks noChangeArrowheads="1"/>
            </p:cNvSpPr>
            <p:nvPr/>
          </p:nvSpPr>
          <p:spPr bwMode="auto">
            <a:xfrm>
              <a:off x="4944" y="762"/>
              <a:ext cx="165" cy="864"/>
            </a:xfrm>
            <a:custGeom>
              <a:avLst/>
              <a:gdLst>
                <a:gd name="T0" fmla="*/ 0 w 1000"/>
                <a:gd name="T1" fmla="*/ 0 h 1000"/>
                <a:gd name="T2" fmla="*/ 0 w 1000"/>
                <a:gd name="T3" fmla="*/ 0 h 1000"/>
                <a:gd name="T4" fmla="*/ 0 w 1000"/>
                <a:gd name="T5" fmla="*/ 481 h 1000"/>
                <a:gd name="T6" fmla="*/ 0 w 1000"/>
                <a:gd name="T7" fmla="*/ 481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1506" name="Rectangle 2"/>
          <p:cNvSpPr>
            <a:spLocks noGrp="1" noChangeArrowheads="1"/>
          </p:cNvSpPr>
          <p:nvPr>
            <p:ph type="subTitle" idx="1"/>
          </p:nvPr>
        </p:nvSpPr>
        <p:spPr>
          <a:xfrm>
            <a:off x="2286000" y="3581400"/>
            <a:ext cx="5638800" cy="1905000"/>
          </a:xfrm>
        </p:spPr>
        <p:txBody>
          <a:bodyPr/>
          <a:lstStyle>
            <a:lvl1pPr marL="0" indent="0">
              <a:defRPr/>
            </a:lvl1pPr>
          </a:lstStyle>
          <a:p>
            <a:r>
              <a:rPr lang="en-US"/>
              <a:t>Click to edit Master subtitle style</a:t>
            </a:r>
          </a:p>
        </p:txBody>
      </p:sp>
      <p:sp>
        <p:nvSpPr>
          <p:cNvPr id="21516" name="Rectangle 12"/>
          <p:cNvSpPr>
            <a:spLocks noGrp="1" noChangeArrowheads="1"/>
          </p:cNvSpPr>
          <p:nvPr>
            <p:ph type="ctrTitle"/>
          </p:nvPr>
        </p:nvSpPr>
        <p:spPr>
          <a:xfrm>
            <a:off x="838200" y="1443038"/>
            <a:ext cx="7086600" cy="1600200"/>
          </a:xfrm>
        </p:spPr>
        <p:txBody>
          <a:bodyPr anchor="ctr"/>
          <a:lstStyle>
            <a:lvl1pPr>
              <a:defRPr/>
            </a:lvl1pPr>
          </a:lstStyle>
          <a:p>
            <a:r>
              <a:rPr lang="en-US"/>
              <a:t>Click to edit Master title style</a:t>
            </a:r>
          </a:p>
        </p:txBody>
      </p:sp>
      <p:sp>
        <p:nvSpPr>
          <p:cNvPr id="10" name="Rectangle 3">
            <a:extLst>
              <a:ext uri="{FF2B5EF4-FFF2-40B4-BE49-F238E27FC236}">
                <a16:creationId xmlns:a16="http://schemas.microsoft.com/office/drawing/2014/main" id="{A9ED19A6-8920-4680-B21B-B2359A57AC87}"/>
              </a:ext>
            </a:extLst>
          </p:cNvPr>
          <p:cNvSpPr>
            <a:spLocks noGrp="1" noChangeArrowheads="1"/>
          </p:cNvSpPr>
          <p:nvPr>
            <p:ph type="dt" sz="half" idx="10"/>
          </p:nvPr>
        </p:nvSpPr>
        <p:spPr>
          <a:xfrm>
            <a:off x="685800" y="6248400"/>
            <a:ext cx="1905000" cy="457200"/>
          </a:xfrm>
        </p:spPr>
        <p:txBody>
          <a:bodyPr/>
          <a:lstStyle>
            <a:lvl1pPr>
              <a:defRPr/>
            </a:lvl1pPr>
          </a:lstStyle>
          <a:p>
            <a:pPr>
              <a:defRPr/>
            </a:pPr>
            <a:endParaRPr lang="en-US"/>
          </a:p>
        </p:txBody>
      </p:sp>
      <p:sp>
        <p:nvSpPr>
          <p:cNvPr id="11" name="Rectangle 4">
            <a:extLst>
              <a:ext uri="{FF2B5EF4-FFF2-40B4-BE49-F238E27FC236}">
                <a16:creationId xmlns:a16="http://schemas.microsoft.com/office/drawing/2014/main" id="{6D96B0FB-C90C-4206-A9F1-6B83DF094D36}"/>
              </a:ext>
            </a:extLst>
          </p:cNvPr>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12" name="Rectangle 5">
            <a:extLst>
              <a:ext uri="{FF2B5EF4-FFF2-40B4-BE49-F238E27FC236}">
                <a16:creationId xmlns:a16="http://schemas.microsoft.com/office/drawing/2014/main" id="{28D0936C-1351-41F0-A746-DB0CDF8F2B28}"/>
              </a:ext>
            </a:extLst>
          </p:cNvPr>
          <p:cNvSpPr>
            <a:spLocks noGrp="1" noChangeArrowheads="1"/>
          </p:cNvSpPr>
          <p:nvPr>
            <p:ph type="sldNum" sz="quarter" idx="12"/>
          </p:nvPr>
        </p:nvSpPr>
        <p:spPr>
          <a:xfrm>
            <a:off x="6553200" y="6248400"/>
            <a:ext cx="1905000" cy="457200"/>
          </a:xfrm>
        </p:spPr>
        <p:txBody>
          <a:bodyPr/>
          <a:lstStyle>
            <a:lvl1pPr>
              <a:defRPr/>
            </a:lvl1pPr>
          </a:lstStyle>
          <a:p>
            <a:pPr>
              <a:defRPr/>
            </a:pPr>
            <a:fld id="{C377AA2B-8F4C-4623-847B-34A880C0849E}" type="slidenum">
              <a:rPr lang="en-US" altLang="en-US"/>
              <a:pPr>
                <a:defRPr/>
              </a:pPr>
              <a:t>‹#›</a:t>
            </a:fld>
            <a:endParaRPr lang="en-US" altLang="en-US"/>
          </a:p>
        </p:txBody>
      </p:sp>
    </p:spTree>
    <p:extLst>
      <p:ext uri="{BB962C8B-B14F-4D97-AF65-F5344CB8AC3E}">
        <p14:creationId xmlns:p14="http://schemas.microsoft.com/office/powerpoint/2010/main" val="436139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34F75C8-56EF-41C8-AA86-0C5637A5F52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FFC5544-C137-4B7B-BFE1-19E1D75833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09967FD-513D-4F6D-B90C-55F609D1246C}"/>
              </a:ext>
            </a:extLst>
          </p:cNvPr>
          <p:cNvSpPr>
            <a:spLocks noGrp="1" noChangeArrowheads="1"/>
          </p:cNvSpPr>
          <p:nvPr>
            <p:ph type="sldNum" sz="quarter" idx="12"/>
          </p:nvPr>
        </p:nvSpPr>
        <p:spPr>
          <a:ln/>
        </p:spPr>
        <p:txBody>
          <a:bodyPr/>
          <a:lstStyle>
            <a:lvl1pPr>
              <a:defRPr/>
            </a:lvl1pPr>
          </a:lstStyle>
          <a:p>
            <a:pPr>
              <a:defRPr/>
            </a:pPr>
            <a:fld id="{07B9544B-186E-4126-AB97-FF4EC621AF15}" type="slidenum">
              <a:rPr lang="en-US" altLang="en-US"/>
              <a:pPr>
                <a:defRPr/>
              </a:pPr>
              <a:t>‹#›</a:t>
            </a:fld>
            <a:endParaRPr lang="en-US" altLang="en-US"/>
          </a:p>
        </p:txBody>
      </p:sp>
    </p:spTree>
    <p:extLst>
      <p:ext uri="{BB962C8B-B14F-4D97-AF65-F5344CB8AC3E}">
        <p14:creationId xmlns:p14="http://schemas.microsoft.com/office/powerpoint/2010/main" val="1140684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B0A5B13-C41B-4890-95E0-AB4E5901F44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5B4D778-5E4D-4DE3-90A7-18105BE02C3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552676D-865D-4948-8F18-F73DEBF81890}"/>
              </a:ext>
            </a:extLst>
          </p:cNvPr>
          <p:cNvSpPr>
            <a:spLocks noGrp="1" noChangeArrowheads="1"/>
          </p:cNvSpPr>
          <p:nvPr>
            <p:ph type="sldNum" sz="quarter" idx="12"/>
          </p:nvPr>
        </p:nvSpPr>
        <p:spPr>
          <a:ln/>
        </p:spPr>
        <p:txBody>
          <a:bodyPr/>
          <a:lstStyle>
            <a:lvl1pPr>
              <a:defRPr/>
            </a:lvl1pPr>
          </a:lstStyle>
          <a:p>
            <a:pPr>
              <a:defRPr/>
            </a:pPr>
            <a:fld id="{31EFD3EF-CE91-42D9-A48A-722FA079B964}" type="slidenum">
              <a:rPr lang="en-US" altLang="en-US"/>
              <a:pPr>
                <a:defRPr/>
              </a:pPr>
              <a:t>‹#›</a:t>
            </a:fld>
            <a:endParaRPr lang="en-US" altLang="en-US"/>
          </a:p>
        </p:txBody>
      </p:sp>
    </p:spTree>
    <p:extLst>
      <p:ext uri="{BB962C8B-B14F-4D97-AF65-F5344CB8AC3E}">
        <p14:creationId xmlns:p14="http://schemas.microsoft.com/office/powerpoint/2010/main" val="25669469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6">
            <a:extLst>
              <a:ext uri="{FF2B5EF4-FFF2-40B4-BE49-F238E27FC236}">
                <a16:creationId xmlns:a16="http://schemas.microsoft.com/office/drawing/2014/main" id="{7ADE8E9D-88AA-4F88-8CA4-A4A5D311F574}"/>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5" name="Rectangle 4">
            <a:extLst>
              <a:ext uri="{FF2B5EF4-FFF2-40B4-BE49-F238E27FC236}">
                <a16:creationId xmlns:a16="http://schemas.microsoft.com/office/drawing/2014/main" id="{80E070F1-CA98-47C3-97DA-A225F095476F}"/>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6" name="Rectangle 5">
            <a:extLst>
              <a:ext uri="{FF2B5EF4-FFF2-40B4-BE49-F238E27FC236}">
                <a16:creationId xmlns:a16="http://schemas.microsoft.com/office/drawing/2014/main" id="{CC92E25D-80F7-47BF-8E0B-DEBBCF8FCD9D}"/>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7" name="Picture 3" descr="MHE-red-RGB-email-logo.png">
            <a:extLst>
              <a:ext uri="{FF2B5EF4-FFF2-40B4-BE49-F238E27FC236}">
                <a16:creationId xmlns:a16="http://schemas.microsoft.com/office/drawing/2014/main" id="{90900854-9732-4DB0-A849-11DF8EFB310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5">
            <a:extLst>
              <a:ext uri="{FF2B5EF4-FFF2-40B4-BE49-F238E27FC236}">
                <a16:creationId xmlns:a16="http://schemas.microsoft.com/office/drawing/2014/main" id="{327D2005-5D50-4BFB-8878-7337CB4C34DA}"/>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EC88B255-92B0-4ADA-846A-325491AA123B}" type="slidenum">
              <a:rPr lang="en-US" altLang="en-US" sz="900" smtClean="0">
                <a:solidFill>
                  <a:srgbClr val="000000"/>
                </a:solidFill>
                <a:ea typeface="ヒラギノ角ゴ Pro W3"/>
                <a:cs typeface="ヒラギノ角ゴ Pro W3"/>
              </a:rPr>
              <a:pPr algn="r">
                <a:spcBef>
                  <a:spcPct val="50000"/>
                </a:spcBef>
                <a:defRPr/>
              </a:pPr>
              <a:t>‹#›</a:t>
            </a:fld>
            <a:endParaRPr lang="en-US" altLang="en-US" sz="900">
              <a:solidFill>
                <a:srgbClr val="000000"/>
              </a:solidFill>
              <a:ea typeface="ヒラギノ角ゴ Pro W3"/>
              <a:cs typeface="ヒラギノ角ゴ Pro W3"/>
            </a:endParaRPr>
          </a:p>
        </p:txBody>
      </p:sp>
      <p:sp>
        <p:nvSpPr>
          <p:cNvPr id="2223106" name="Rectangle 2"/>
          <p:cNvSpPr>
            <a:spLocks noGrp="1" noChangeArrowheads="1"/>
          </p:cNvSpPr>
          <p:nvPr>
            <p:ph type="subTitle" idx="1"/>
          </p:nvPr>
        </p:nvSpPr>
        <p:spPr>
          <a:xfrm>
            <a:off x="1371600" y="3886200"/>
            <a:ext cx="6400800" cy="1752600"/>
          </a:xfrm>
        </p:spPr>
        <p:txBody>
          <a:bodyPr/>
          <a:lstStyle>
            <a:lvl1pPr marL="0" indent="0" algn="ctr">
              <a:buFont typeface="Symbol" pitchFamily="18" charset="2"/>
              <a:buNone/>
              <a:defRPr sz="2000"/>
            </a:lvl1pPr>
          </a:lstStyle>
          <a:p>
            <a:pPr lvl="0"/>
            <a:r>
              <a:rPr lang="en-US" noProof="0" dirty="0"/>
              <a:t>Click to edit Master subtitle style</a:t>
            </a:r>
          </a:p>
        </p:txBody>
      </p:sp>
      <p:sp>
        <p:nvSpPr>
          <p:cNvPr id="2223108" name="Rectangle 4"/>
          <p:cNvSpPr>
            <a:spLocks noGrp="1" noChangeArrowheads="1"/>
          </p:cNvSpPr>
          <p:nvPr>
            <p:ph type="ctrTitle"/>
          </p:nvPr>
        </p:nvSpPr>
        <p:spPr>
          <a:xfrm>
            <a:off x="685800" y="2130425"/>
            <a:ext cx="7772400" cy="1470025"/>
          </a:xfrm>
        </p:spPr>
        <p:txBody>
          <a:bodyPr/>
          <a:lstStyle>
            <a:lvl1pPr algn="ctr">
              <a:defRPr sz="3600" b="1">
                <a:solidFill>
                  <a:srgbClr val="FF0000"/>
                </a:solidFill>
              </a:defRPr>
            </a:lvl1pPr>
          </a:lstStyle>
          <a:p>
            <a:pPr lvl="0"/>
            <a:r>
              <a:rPr lang="en-US" noProof="0" dirty="0"/>
              <a:t>Click to edit Master title style</a:t>
            </a:r>
          </a:p>
        </p:txBody>
      </p:sp>
    </p:spTree>
    <p:extLst>
      <p:ext uri="{BB962C8B-B14F-4D97-AF65-F5344CB8AC3E}">
        <p14:creationId xmlns:p14="http://schemas.microsoft.com/office/powerpoint/2010/main" val="107895707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3048138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8264" y="481352"/>
            <a:ext cx="6865850" cy="941047"/>
          </a:xfrm>
        </p:spPr>
        <p:txBody>
          <a:bodyPr/>
          <a:lstStyle>
            <a:lvl1pPr algn="ctr">
              <a:defRPr/>
            </a:lvl1pPr>
          </a:lstStyle>
          <a:p>
            <a:r>
              <a:rPr lang="en-US" dirty="0"/>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935419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8264" y="274638"/>
            <a:ext cx="6865850" cy="1143000"/>
          </a:xfrm>
        </p:spPr>
        <p:txBody>
          <a:bodyPr/>
          <a:lstStyle>
            <a:lvl1pPr algn="ct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690319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45841"/>
            <a:ext cx="3008313" cy="848147"/>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006309"/>
            <a:ext cx="3008313" cy="41198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0010580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ctr">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67787150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4" name="Group 11">
            <a:extLst>
              <a:ext uri="{FF2B5EF4-FFF2-40B4-BE49-F238E27FC236}">
                <a16:creationId xmlns:a16="http://schemas.microsoft.com/office/drawing/2014/main" id="{721F8C4F-6297-4D2C-BAE5-CA18F5100C2C}"/>
              </a:ext>
            </a:extLst>
          </p:cNvPr>
          <p:cNvGrpSpPr>
            <a:grpSpLocks/>
          </p:cNvGrpSpPr>
          <p:nvPr userDrawn="1"/>
        </p:nvGrpSpPr>
        <p:grpSpPr bwMode="auto">
          <a:xfrm>
            <a:off x="85725" y="95250"/>
            <a:ext cx="8972550" cy="6424613"/>
            <a:chOff x="85724" y="95250"/>
            <a:chExt cx="8972551" cy="6424612"/>
          </a:xfrm>
        </p:grpSpPr>
        <p:sp>
          <p:nvSpPr>
            <p:cNvPr id="5" name="Rectangle 4">
              <a:extLst>
                <a:ext uri="{FF2B5EF4-FFF2-40B4-BE49-F238E27FC236}">
                  <a16:creationId xmlns:a16="http://schemas.microsoft.com/office/drawing/2014/main" id="{7B6D81FD-1608-426B-BDA5-1E7140570D5B}"/>
                </a:ext>
              </a:extLst>
            </p:cNvPr>
            <p:cNvSpPr>
              <a:spLocks noChangeArrowheads="1"/>
            </p:cNvSpPr>
            <p:nvPr userDrawn="1"/>
          </p:nvSpPr>
          <p:spPr bwMode="auto">
            <a:xfrm>
              <a:off x="85724" y="762000"/>
              <a:ext cx="581025" cy="5757862"/>
            </a:xfrm>
            <a:prstGeom prst="rect">
              <a:avLst/>
            </a:prstGeom>
            <a:gradFill rotWithShape="1">
              <a:gsLst>
                <a:gs pos="0">
                  <a:srgbClr val="770000"/>
                </a:gs>
                <a:gs pos="50000">
                  <a:srgbClr val="AD0000"/>
                </a:gs>
                <a:gs pos="100000">
                  <a:srgbClr val="CE0000"/>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lvl1pPr marL="169863" indent="-16986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spcBef>
                  <a:spcPct val="34000"/>
                </a:spcBef>
                <a:buClr>
                  <a:srgbClr val="000000"/>
                </a:buClr>
                <a:buSzPct val="100000"/>
                <a:buFont typeface="Symbol" panose="05050102010706020507" pitchFamily="18" charset="2"/>
                <a:buChar char="·"/>
                <a:defRPr/>
              </a:pPr>
              <a:endParaRPr lang="en-US" altLang="en-US" sz="1600">
                <a:solidFill>
                  <a:srgbClr val="000000"/>
                </a:solidFill>
              </a:endParaRPr>
            </a:p>
          </p:txBody>
        </p:sp>
        <p:sp>
          <p:nvSpPr>
            <p:cNvPr id="6" name="Rectangle 5">
              <a:extLst>
                <a:ext uri="{FF2B5EF4-FFF2-40B4-BE49-F238E27FC236}">
                  <a16:creationId xmlns:a16="http://schemas.microsoft.com/office/drawing/2014/main" id="{4E0CB559-562B-4BA9-8637-943EE01E040F}"/>
                </a:ext>
              </a:extLst>
            </p:cNvPr>
            <p:cNvSpPr/>
            <p:nvPr userDrawn="1"/>
          </p:nvSpPr>
          <p:spPr bwMode="auto">
            <a:xfrm>
              <a:off x="8477249" y="95250"/>
              <a:ext cx="581026" cy="6424612"/>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9" name="Rectangle 8">
              <a:extLst>
                <a:ext uri="{FF2B5EF4-FFF2-40B4-BE49-F238E27FC236}">
                  <a16:creationId xmlns:a16="http://schemas.microsoft.com/office/drawing/2014/main" id="{022CA855-8CB6-4385-83FC-58FBEC0DF800}"/>
                </a:ext>
              </a:extLst>
            </p:cNvPr>
            <p:cNvSpPr/>
            <p:nvPr userDrawn="1"/>
          </p:nvSpPr>
          <p:spPr bwMode="auto">
            <a:xfrm rot="16200000">
              <a:off x="4324351" y="-3476624"/>
              <a:ext cx="581026" cy="77247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10" name="Rectangle 9">
              <a:extLst>
                <a:ext uri="{FF2B5EF4-FFF2-40B4-BE49-F238E27FC236}">
                  <a16:creationId xmlns:a16="http://schemas.microsoft.com/office/drawing/2014/main" id="{C764ED9C-920A-441E-9962-AABA743EE284}"/>
                </a:ext>
              </a:extLst>
            </p:cNvPr>
            <p:cNvSpPr/>
            <p:nvPr userDrawn="1"/>
          </p:nvSpPr>
          <p:spPr bwMode="auto">
            <a:xfrm rot="16200000">
              <a:off x="4281486" y="2324098"/>
              <a:ext cx="581026" cy="7810499"/>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grpSp>
      <p:sp>
        <p:nvSpPr>
          <p:cNvPr id="7" name="Title 1"/>
          <p:cNvSpPr>
            <a:spLocks noGrp="1"/>
          </p:cNvSpPr>
          <p:nvPr>
            <p:ph type="title"/>
          </p:nvPr>
        </p:nvSpPr>
        <p:spPr>
          <a:xfrm>
            <a:off x="857250" y="2190750"/>
            <a:ext cx="7400925" cy="1111250"/>
          </a:xfrm>
        </p:spPr>
        <p:txBody>
          <a:bodyPr/>
          <a:lstStyle>
            <a:lvl1pPr algn="ctr">
              <a:defRPr sz="4800" b="1" cap="none" baseline="0">
                <a:solidFill>
                  <a:schemeClr val="tx1"/>
                </a:solidFill>
              </a:defRPr>
            </a:lvl1pPr>
          </a:lstStyle>
          <a:p>
            <a:r>
              <a:rPr lang="en-US"/>
              <a:t>Click to edit Master title style</a:t>
            </a:r>
            <a:endParaRPr lang="en-US" dirty="0"/>
          </a:p>
        </p:txBody>
      </p:sp>
      <p:sp>
        <p:nvSpPr>
          <p:cNvPr id="8" name="Text Placeholder 2"/>
          <p:cNvSpPr>
            <a:spLocks noGrp="1"/>
          </p:cNvSpPr>
          <p:nvPr>
            <p:ph type="body" idx="1"/>
          </p:nvPr>
        </p:nvSpPr>
        <p:spPr>
          <a:xfrm>
            <a:off x="857249" y="3497261"/>
            <a:ext cx="7419975" cy="788987"/>
          </a:xfrm>
        </p:spPr>
        <p:txBody>
          <a:bodyPr anchor="b"/>
          <a:lstStyle>
            <a:lvl1pPr marL="0" indent="0" algn="ctr">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176689935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154512611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B7ACBAB9-2BD7-47C6-872D-98F9612C71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B397AF5-09AD-4431-9CBD-FE0CBB001BD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DE5269D-D4B6-454C-B36F-828C687FD86D}"/>
              </a:ext>
            </a:extLst>
          </p:cNvPr>
          <p:cNvSpPr>
            <a:spLocks noGrp="1" noChangeArrowheads="1"/>
          </p:cNvSpPr>
          <p:nvPr>
            <p:ph type="sldNum" sz="quarter" idx="12"/>
          </p:nvPr>
        </p:nvSpPr>
        <p:spPr>
          <a:ln/>
        </p:spPr>
        <p:txBody>
          <a:bodyPr/>
          <a:lstStyle>
            <a:lvl1pPr>
              <a:defRPr/>
            </a:lvl1pPr>
          </a:lstStyle>
          <a:p>
            <a:pPr>
              <a:defRPr/>
            </a:pPr>
            <a:fld id="{A589A0A1-0555-44FA-8965-1D6F0ECAE1F4}" type="slidenum">
              <a:rPr lang="en-US" altLang="en-US"/>
              <a:pPr>
                <a:defRPr/>
              </a:pPr>
              <a:t>‹#›</a:t>
            </a:fld>
            <a:endParaRPr lang="en-US" altLang="en-US"/>
          </a:p>
        </p:txBody>
      </p:sp>
    </p:spTree>
    <p:extLst>
      <p:ext uri="{BB962C8B-B14F-4D97-AF65-F5344CB8AC3E}">
        <p14:creationId xmlns:p14="http://schemas.microsoft.com/office/powerpoint/2010/main" val="8012435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166137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2722221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279400"/>
            <a:ext cx="1954212" cy="5745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279400"/>
            <a:ext cx="5710238" cy="5745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549065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63D754E7-31B7-4E19-A627-7B33A0246B9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48870D7-7281-467F-9902-C77D4DF000B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4BFDBB5-DAF4-4BBC-BC77-BF8B552EE896}"/>
              </a:ext>
            </a:extLst>
          </p:cNvPr>
          <p:cNvSpPr>
            <a:spLocks noGrp="1" noChangeArrowheads="1"/>
          </p:cNvSpPr>
          <p:nvPr>
            <p:ph type="sldNum" sz="quarter" idx="12"/>
          </p:nvPr>
        </p:nvSpPr>
        <p:spPr>
          <a:ln/>
        </p:spPr>
        <p:txBody>
          <a:bodyPr/>
          <a:lstStyle>
            <a:lvl1pPr>
              <a:defRPr/>
            </a:lvl1pPr>
          </a:lstStyle>
          <a:p>
            <a:pPr>
              <a:defRPr/>
            </a:pPr>
            <a:fld id="{3413D6FE-8D2F-4104-97AA-1F79B382BD11}" type="slidenum">
              <a:rPr lang="en-US" altLang="en-US"/>
              <a:pPr>
                <a:defRPr/>
              </a:pPr>
              <a:t>‹#›</a:t>
            </a:fld>
            <a:endParaRPr lang="en-US" altLang="en-US"/>
          </a:p>
        </p:txBody>
      </p:sp>
    </p:spTree>
    <p:extLst>
      <p:ext uri="{BB962C8B-B14F-4D97-AF65-F5344CB8AC3E}">
        <p14:creationId xmlns:p14="http://schemas.microsoft.com/office/powerpoint/2010/main" val="2331139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6BD64527-A649-4511-9ABF-CCAB6E20804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9C118B9-01A6-4AC7-AEBD-AF3B719AC41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1401829-5E94-422A-B64F-7D15BEA01D0D}"/>
              </a:ext>
            </a:extLst>
          </p:cNvPr>
          <p:cNvSpPr>
            <a:spLocks noGrp="1" noChangeArrowheads="1"/>
          </p:cNvSpPr>
          <p:nvPr>
            <p:ph type="sldNum" sz="quarter" idx="12"/>
          </p:nvPr>
        </p:nvSpPr>
        <p:spPr>
          <a:ln/>
        </p:spPr>
        <p:txBody>
          <a:bodyPr/>
          <a:lstStyle>
            <a:lvl1pPr>
              <a:defRPr/>
            </a:lvl1pPr>
          </a:lstStyle>
          <a:p>
            <a:pPr>
              <a:defRPr/>
            </a:pPr>
            <a:fld id="{36C723DE-683E-4A85-9CE0-374225C2A1B9}" type="slidenum">
              <a:rPr lang="en-US" altLang="en-US"/>
              <a:pPr>
                <a:defRPr/>
              </a:pPr>
              <a:t>‹#›</a:t>
            </a:fld>
            <a:endParaRPr lang="en-US" altLang="en-US"/>
          </a:p>
        </p:txBody>
      </p:sp>
    </p:spTree>
    <p:extLst>
      <p:ext uri="{BB962C8B-B14F-4D97-AF65-F5344CB8AC3E}">
        <p14:creationId xmlns:p14="http://schemas.microsoft.com/office/powerpoint/2010/main" val="495293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C6C8CD2-8DF4-4644-9680-87DE653E79F0}"/>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993810F8-1D05-466A-9DB0-79E9395DB1C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8A7F62E2-C69E-4511-838B-AA9A9E91694A}"/>
              </a:ext>
            </a:extLst>
          </p:cNvPr>
          <p:cNvSpPr>
            <a:spLocks noGrp="1" noChangeArrowheads="1"/>
          </p:cNvSpPr>
          <p:nvPr>
            <p:ph type="sldNum" sz="quarter" idx="12"/>
          </p:nvPr>
        </p:nvSpPr>
        <p:spPr>
          <a:ln/>
        </p:spPr>
        <p:txBody>
          <a:bodyPr/>
          <a:lstStyle>
            <a:lvl1pPr>
              <a:defRPr/>
            </a:lvl1pPr>
          </a:lstStyle>
          <a:p>
            <a:pPr>
              <a:defRPr/>
            </a:pPr>
            <a:fld id="{1DFA02B7-F500-4A20-B6CB-966783B5B825}" type="slidenum">
              <a:rPr lang="en-US" altLang="en-US"/>
              <a:pPr>
                <a:defRPr/>
              </a:pPr>
              <a:t>‹#›</a:t>
            </a:fld>
            <a:endParaRPr lang="en-US" altLang="en-US"/>
          </a:p>
        </p:txBody>
      </p:sp>
    </p:spTree>
    <p:extLst>
      <p:ext uri="{BB962C8B-B14F-4D97-AF65-F5344CB8AC3E}">
        <p14:creationId xmlns:p14="http://schemas.microsoft.com/office/powerpoint/2010/main" val="2137747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FFF1E678-E63E-456D-90E4-2ADD64C6734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6AC79003-6E35-48BB-BFAC-429797243D0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67A29671-1B7D-4965-80BD-E69EFA90C9DC}"/>
              </a:ext>
            </a:extLst>
          </p:cNvPr>
          <p:cNvSpPr>
            <a:spLocks noGrp="1" noChangeArrowheads="1"/>
          </p:cNvSpPr>
          <p:nvPr>
            <p:ph type="sldNum" sz="quarter" idx="12"/>
          </p:nvPr>
        </p:nvSpPr>
        <p:spPr>
          <a:ln/>
        </p:spPr>
        <p:txBody>
          <a:bodyPr/>
          <a:lstStyle>
            <a:lvl1pPr>
              <a:defRPr/>
            </a:lvl1pPr>
          </a:lstStyle>
          <a:p>
            <a:pPr>
              <a:defRPr/>
            </a:pPr>
            <a:fld id="{B49EBF19-8F20-40D2-BC3C-9208E2F24BD3}" type="slidenum">
              <a:rPr lang="en-US" altLang="en-US"/>
              <a:pPr>
                <a:defRPr/>
              </a:pPr>
              <a:t>‹#›</a:t>
            </a:fld>
            <a:endParaRPr lang="en-US" altLang="en-US"/>
          </a:p>
        </p:txBody>
      </p:sp>
    </p:spTree>
    <p:extLst>
      <p:ext uri="{BB962C8B-B14F-4D97-AF65-F5344CB8AC3E}">
        <p14:creationId xmlns:p14="http://schemas.microsoft.com/office/powerpoint/2010/main" val="1287610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E0CBB2D1-CE91-4FA5-9E5C-18B71A699864}"/>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07FC99E2-7BAC-409D-961F-12CD39917C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8C40B0B1-327B-4F16-BB13-2A5297CA0E2C}"/>
              </a:ext>
            </a:extLst>
          </p:cNvPr>
          <p:cNvSpPr>
            <a:spLocks noGrp="1" noChangeArrowheads="1"/>
          </p:cNvSpPr>
          <p:nvPr>
            <p:ph type="sldNum" sz="quarter" idx="12"/>
          </p:nvPr>
        </p:nvSpPr>
        <p:spPr>
          <a:ln/>
        </p:spPr>
        <p:txBody>
          <a:bodyPr/>
          <a:lstStyle>
            <a:lvl1pPr>
              <a:defRPr/>
            </a:lvl1pPr>
          </a:lstStyle>
          <a:p>
            <a:pPr>
              <a:defRPr/>
            </a:pPr>
            <a:fld id="{6A7F53C6-30D9-413F-B3DA-0DC4B15BFEC3}" type="slidenum">
              <a:rPr lang="en-US" altLang="en-US"/>
              <a:pPr>
                <a:defRPr/>
              </a:pPr>
              <a:t>‹#›</a:t>
            </a:fld>
            <a:endParaRPr lang="en-US" altLang="en-US"/>
          </a:p>
        </p:txBody>
      </p:sp>
    </p:spTree>
    <p:extLst>
      <p:ext uri="{BB962C8B-B14F-4D97-AF65-F5344CB8AC3E}">
        <p14:creationId xmlns:p14="http://schemas.microsoft.com/office/powerpoint/2010/main" val="672314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AD53FE7-1FA0-4350-8D0C-4BE9EF03448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E37C004-0894-4930-B37C-CA2621B043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1CAA310-E339-4F91-A2C1-4163D132C1AD}"/>
              </a:ext>
            </a:extLst>
          </p:cNvPr>
          <p:cNvSpPr>
            <a:spLocks noGrp="1" noChangeArrowheads="1"/>
          </p:cNvSpPr>
          <p:nvPr>
            <p:ph type="sldNum" sz="quarter" idx="12"/>
          </p:nvPr>
        </p:nvSpPr>
        <p:spPr>
          <a:ln/>
        </p:spPr>
        <p:txBody>
          <a:bodyPr/>
          <a:lstStyle>
            <a:lvl1pPr>
              <a:defRPr/>
            </a:lvl1pPr>
          </a:lstStyle>
          <a:p>
            <a:pPr>
              <a:defRPr/>
            </a:pPr>
            <a:fld id="{EDC1E9BB-E084-4FB6-B6E9-CC7E1CF74413}" type="slidenum">
              <a:rPr lang="en-US" altLang="en-US"/>
              <a:pPr>
                <a:defRPr/>
              </a:pPr>
              <a:t>‹#›</a:t>
            </a:fld>
            <a:endParaRPr lang="en-US" altLang="en-US"/>
          </a:p>
        </p:txBody>
      </p:sp>
    </p:spTree>
    <p:extLst>
      <p:ext uri="{BB962C8B-B14F-4D97-AF65-F5344CB8AC3E}">
        <p14:creationId xmlns:p14="http://schemas.microsoft.com/office/powerpoint/2010/main" val="3614093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5581890A-BF93-47C3-8B2A-0DA56D1052D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1BAF82B-7C70-49E7-8BD7-03791A2EAF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05619F9-914B-4720-A1E7-BE7742A010B9}"/>
              </a:ext>
            </a:extLst>
          </p:cNvPr>
          <p:cNvSpPr>
            <a:spLocks noGrp="1" noChangeArrowheads="1"/>
          </p:cNvSpPr>
          <p:nvPr>
            <p:ph type="sldNum" sz="quarter" idx="12"/>
          </p:nvPr>
        </p:nvSpPr>
        <p:spPr>
          <a:ln/>
        </p:spPr>
        <p:txBody>
          <a:bodyPr/>
          <a:lstStyle>
            <a:lvl1pPr>
              <a:defRPr/>
            </a:lvl1pPr>
          </a:lstStyle>
          <a:p>
            <a:pPr>
              <a:defRPr/>
            </a:pPr>
            <a:fld id="{5B1F8D8D-3F87-4F15-BB64-227EE25A9C8B}" type="slidenum">
              <a:rPr lang="en-US" altLang="en-US"/>
              <a:pPr>
                <a:defRPr/>
              </a:pPr>
              <a:t>‹#›</a:t>
            </a:fld>
            <a:endParaRPr lang="en-US" altLang="en-US"/>
          </a:p>
        </p:txBody>
      </p:sp>
    </p:spTree>
    <p:extLst>
      <p:ext uri="{BB962C8B-B14F-4D97-AF65-F5344CB8AC3E}">
        <p14:creationId xmlns:p14="http://schemas.microsoft.com/office/powerpoint/2010/main" val="1229497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3B8D18-7B24-4D9E-AF60-45C9E2B80B08}"/>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90A194FE-39C5-421B-8991-C8716D955FF8}"/>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59338C2A-F2D4-4D87-AECA-8952C0EFAAE7}"/>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B826E939-124F-4EDF-AB51-0B400319D15F}"/>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EA41DAF2-2B8C-4601-BF31-B5194ED805CA}"/>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82AD600B-B958-477B-9F03-F869DB0051B0}"/>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19504E6F-76B7-40AE-9EB6-FF1F0DD2FDE0}"/>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BD4C6665-7E44-4E83-8DFB-1FAA039E8EB2}" type="slidenum">
              <a:rPr lang="en-US" altLang="en-US"/>
              <a:pPr>
                <a:defRPr/>
              </a:pPr>
              <a:t>‹#›</a:t>
            </a:fld>
            <a:endParaRPr lang="en-US" altLang="en-US"/>
          </a:p>
        </p:txBody>
      </p:sp>
      <p:sp>
        <p:nvSpPr>
          <p:cNvPr id="1033" name="Freeform 9">
            <a:extLst>
              <a:ext uri="{FF2B5EF4-FFF2-40B4-BE49-F238E27FC236}">
                <a16:creationId xmlns:a16="http://schemas.microsoft.com/office/drawing/2014/main" id="{27B5BD86-5F22-4AA6-8F6A-7389483CC810}"/>
              </a:ext>
            </a:extLst>
          </p:cNvPr>
          <p:cNvSpPr>
            <a:spLocks noChangeArrowheads="1"/>
          </p:cNvSpPr>
          <p:nvPr/>
        </p:nvSpPr>
        <p:spPr bwMode="auto">
          <a:xfrm>
            <a:off x="838200" y="561975"/>
            <a:ext cx="152400" cy="1066800"/>
          </a:xfrm>
          <a:custGeom>
            <a:avLst/>
            <a:gdLst>
              <a:gd name="T0" fmla="*/ 2147483646 w 1000"/>
              <a:gd name="T1" fmla="*/ 2147483646 h 1000"/>
              <a:gd name="T2" fmla="*/ 0 w 1000"/>
              <a:gd name="T3" fmla="*/ 2147483646 h 1000"/>
              <a:gd name="T4" fmla="*/ 0 w 1000"/>
              <a:gd name="T5" fmla="*/ 0 h 1000"/>
              <a:gd name="T6" fmla="*/ 2147483646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EDF65254-C5BA-493D-8FD0-C1FD6A73C325}"/>
              </a:ext>
            </a:extLst>
          </p:cNvPr>
          <p:cNvSpPr>
            <a:spLocks noChangeArrowheads="1"/>
          </p:cNvSpPr>
          <p:nvPr/>
        </p:nvSpPr>
        <p:spPr bwMode="auto">
          <a:xfrm>
            <a:off x="8262938" y="269875"/>
            <a:ext cx="152400" cy="1073150"/>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98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ABD6419A-D437-4D41-9982-566CDFE09D5B}"/>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a:extLst>
              <a:ext uri="{FF2B5EF4-FFF2-40B4-BE49-F238E27FC236}">
                <a16:creationId xmlns:a16="http://schemas.microsoft.com/office/drawing/2014/main" id="{546EAD88-BB91-4963-852A-D6920B2BA9BE}"/>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dirty="0"/>
              <a:t>Click to edit Master title style</a:t>
            </a:r>
          </a:p>
        </p:txBody>
      </p:sp>
      <p:sp>
        <p:nvSpPr>
          <p:cNvPr id="1030" name="Text Box 37">
            <a:extLst>
              <a:ext uri="{FF2B5EF4-FFF2-40B4-BE49-F238E27FC236}">
                <a16:creationId xmlns:a16="http://schemas.microsoft.com/office/drawing/2014/main" id="{68441EFE-4C48-4B81-B2A3-C16B0801E3FB}"/>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3" name="Rectangle 2">
            <a:extLst>
              <a:ext uri="{FF2B5EF4-FFF2-40B4-BE49-F238E27FC236}">
                <a16:creationId xmlns:a16="http://schemas.microsoft.com/office/drawing/2014/main" id="{32060C3A-E24C-4311-8A06-D45FF7F0DBAD}"/>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1" name="Rectangle 10">
            <a:extLst>
              <a:ext uri="{FF2B5EF4-FFF2-40B4-BE49-F238E27FC236}">
                <a16:creationId xmlns:a16="http://schemas.microsoft.com/office/drawing/2014/main" id="{8DB786A7-B62D-4688-B43E-69F279DE0F7D}"/>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5" name="Picture 3" descr="MHE-red-RGB-email-logo.png">
            <a:extLst>
              <a:ext uri="{FF2B5EF4-FFF2-40B4-BE49-F238E27FC236}">
                <a16:creationId xmlns:a16="http://schemas.microsoft.com/office/drawing/2014/main" id="{3C4A9DA9-6875-4A8E-A4E1-48F059FEF369}"/>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35">
            <a:extLst>
              <a:ext uri="{FF2B5EF4-FFF2-40B4-BE49-F238E27FC236}">
                <a16:creationId xmlns:a16="http://schemas.microsoft.com/office/drawing/2014/main" id="{4D065D25-4845-46D9-B710-B787138FCE1D}"/>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6323CFEB-FACC-4034-B76C-1E6BF3A2C12E}" type="slidenum">
              <a:rPr lang="en-US" altLang="en-US" sz="900" smtClean="0">
                <a:solidFill>
                  <a:srgbClr val="000000"/>
                </a:solidFill>
                <a:ea typeface="ヒラギノ角ゴ Pro W3"/>
                <a:cs typeface="ヒラギノ角ゴ Pro W3"/>
              </a:rPr>
              <a:pPr algn="r">
                <a:spcBef>
                  <a:spcPct val="50000"/>
                </a:spcBef>
                <a:defRPr/>
              </a:pPr>
              <a:t>‹#›</a:t>
            </a:fld>
            <a:endParaRPr lang="en-US" altLang="en-US" sz="900">
              <a:solidFill>
                <a:srgbClr val="000000"/>
              </a:solidFill>
              <a:ea typeface="ヒラギノ角ゴ Pro W3"/>
              <a:cs typeface="ヒラギノ角ゴ Pro W3"/>
            </a:endParaRPr>
          </a:p>
        </p:txBody>
      </p:sp>
      <p:sp>
        <p:nvSpPr>
          <p:cNvPr id="10" name="Text Box 36">
            <a:extLst>
              <a:ext uri="{FF2B5EF4-FFF2-40B4-BE49-F238E27FC236}">
                <a16:creationId xmlns:a16="http://schemas.microsoft.com/office/drawing/2014/main" id="{9818A238-6985-482B-9EBD-5913A6C02F92}"/>
              </a:ext>
            </a:extLst>
          </p:cNvPr>
          <p:cNvSpPr txBox="1">
            <a:spLocks noChangeArrowheads="1"/>
          </p:cNvSpPr>
          <p:nvPr userDrawn="1"/>
        </p:nvSpPr>
        <p:spPr bwMode="auto">
          <a:xfrm>
            <a:off x="0" y="6611938"/>
            <a:ext cx="3022600" cy="2460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spcBef>
                <a:spcPct val="50000"/>
              </a:spcBef>
              <a:defRPr/>
            </a:pPr>
            <a:r>
              <a:rPr lang="en-US" sz="1000" dirty="0">
                <a:solidFill>
                  <a:srgbClr val="000000"/>
                </a:solidFill>
              </a:rPr>
              <a:t>Business Unit </a:t>
            </a:r>
            <a:r>
              <a:rPr lang="en-US" sz="1000" dirty="0">
                <a:solidFill>
                  <a:srgbClr val="FF0000"/>
                </a:solidFill>
              </a:rPr>
              <a:t>Tag line (optional)</a:t>
            </a:r>
          </a:p>
        </p:txBody>
      </p:sp>
    </p:spTree>
  </p:cSld>
  <p:clrMap bg1="lt1" tx1="dk1" bg2="lt2" tx2="dk2" accent1="accent1" accent2="accent2" accent3="accent3" accent4="accent4" accent5="accent5" accent6="accent6" hlink="hlink" folHlink="folHlink"/>
  <p:sldLayoutIdLst>
    <p:sldLayoutId id="2147483987" r:id="rId1"/>
    <p:sldLayoutId id="2147483977" r:id="rId2"/>
    <p:sldLayoutId id="2147483978" r:id="rId3"/>
    <p:sldLayoutId id="2147483979" r:id="rId4"/>
    <p:sldLayoutId id="2147483980" r:id="rId5"/>
    <p:sldLayoutId id="2147483981" r:id="rId6"/>
    <p:sldLayoutId id="2147483988" r:id="rId7"/>
    <p:sldLayoutId id="2147483982" r:id="rId8"/>
    <p:sldLayoutId id="2147483983" r:id="rId9"/>
    <p:sldLayoutId id="2147483984" r:id="rId10"/>
    <p:sldLayoutId id="2147483985" r:id="rId11"/>
  </p:sldLayoutIdLst>
  <p:transition/>
  <p:txStyles>
    <p:titleStyle>
      <a:lvl1pPr algn="l" rtl="0" eaLnBrk="0" fontAlgn="base" hangingPunct="0">
        <a:spcBef>
          <a:spcPct val="0"/>
        </a:spcBef>
        <a:spcAft>
          <a:spcPct val="0"/>
        </a:spcAft>
        <a:defRPr sz="2400" b="1">
          <a:solidFill>
            <a:srgbClr val="FF0000"/>
          </a:solidFill>
          <a:latin typeface="+mj-lt"/>
          <a:ea typeface="ヒラギノ角ゴ Pro W3" charset="0"/>
          <a:cs typeface="ヒラギノ角ゴ Pro W3" charset="0"/>
        </a:defRPr>
      </a:lvl1pPr>
      <a:lvl2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2pPr>
      <a:lvl3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3pPr>
      <a:lvl4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4pPr>
      <a:lvl5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5pPr>
      <a:lvl6pPr marL="457200" algn="l" rtl="0" eaLnBrk="0" fontAlgn="base" hangingPunct="0">
        <a:spcBef>
          <a:spcPct val="0"/>
        </a:spcBef>
        <a:spcAft>
          <a:spcPct val="0"/>
        </a:spcAft>
        <a:defRPr sz="2400">
          <a:solidFill>
            <a:srgbClr val="FFCD00"/>
          </a:solidFill>
          <a:latin typeface="Arial" charset="0"/>
        </a:defRPr>
      </a:lvl6pPr>
      <a:lvl7pPr marL="914400" algn="l" rtl="0" eaLnBrk="0" fontAlgn="base" hangingPunct="0">
        <a:spcBef>
          <a:spcPct val="0"/>
        </a:spcBef>
        <a:spcAft>
          <a:spcPct val="0"/>
        </a:spcAft>
        <a:defRPr sz="2400">
          <a:solidFill>
            <a:srgbClr val="FFCD00"/>
          </a:solidFill>
          <a:latin typeface="Arial" charset="0"/>
        </a:defRPr>
      </a:lvl7pPr>
      <a:lvl8pPr marL="1371600" algn="l" rtl="0" eaLnBrk="0" fontAlgn="base" hangingPunct="0">
        <a:spcBef>
          <a:spcPct val="0"/>
        </a:spcBef>
        <a:spcAft>
          <a:spcPct val="0"/>
        </a:spcAft>
        <a:defRPr sz="2400">
          <a:solidFill>
            <a:srgbClr val="FFCD00"/>
          </a:solidFill>
          <a:latin typeface="Arial" charset="0"/>
        </a:defRPr>
      </a:lvl8pPr>
      <a:lvl9pPr marL="1828800" algn="l" rtl="0" eaLnBrk="0" fontAlgn="base" hangingPunct="0">
        <a:spcBef>
          <a:spcPct val="0"/>
        </a:spcBef>
        <a:spcAft>
          <a:spcPct val="0"/>
        </a:spcAft>
        <a:defRPr sz="2400">
          <a:solidFill>
            <a:srgbClr val="FFCD00"/>
          </a:solidFill>
          <a:latin typeface="Arial" charset="0"/>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3pPr>
      <a:lvl4pPr marL="1600200" indent="-228600" algn="l" rtl="0" eaLnBrk="0" fontAlgn="base" hangingPunct="0">
        <a:spcBef>
          <a:spcPct val="20000"/>
        </a:spcBef>
        <a:spcAft>
          <a:spcPct val="0"/>
        </a:spcAft>
        <a:buSzPct val="100000"/>
        <a:buChar char="–"/>
        <a:defRPr sz="1400">
          <a:solidFill>
            <a:schemeClr val="bg2"/>
          </a:solidFill>
          <a:latin typeface="Tahoma" charset="0"/>
          <a:ea typeface="ヒラギノ角ゴ Pro W3" charset="0"/>
          <a:cs typeface="ヒラギノ角ゴ Pro W3" charset="0"/>
        </a:defRPr>
      </a:lvl4pPr>
      <a:lvl5pPr marL="2057400" indent="-228600" algn="l" rtl="0" eaLnBrk="0" fontAlgn="base" hangingPunct="0">
        <a:spcBef>
          <a:spcPct val="20000"/>
        </a:spcBef>
        <a:spcAft>
          <a:spcPct val="0"/>
        </a:spcAft>
        <a:buSzPct val="100000"/>
        <a:buChar char="»"/>
        <a:defRPr sz="2000">
          <a:solidFill>
            <a:schemeClr val="tx1"/>
          </a:solidFill>
          <a:latin typeface="Tahoma" charset="0"/>
          <a:ea typeface="ヒラギノ角ゴ Pro W3" charset="0"/>
          <a:cs typeface="ヒラギノ角ゴ Pro W3" charset="0"/>
        </a:defRPr>
      </a:lvl5pPr>
      <a:lvl6pPr marL="2514600" indent="-228600" algn="l" rtl="0" eaLnBrk="0" fontAlgn="base" hangingPunct="0">
        <a:spcBef>
          <a:spcPct val="20000"/>
        </a:spcBef>
        <a:spcAft>
          <a:spcPct val="0"/>
        </a:spcAft>
        <a:buSzPct val="100000"/>
        <a:buChar char="»"/>
        <a:defRPr sz="2000">
          <a:solidFill>
            <a:schemeClr val="tx1"/>
          </a:solidFill>
          <a:latin typeface="Tahoma" charset="0"/>
        </a:defRPr>
      </a:lvl6pPr>
      <a:lvl7pPr marL="2971800" indent="-228600" algn="l" rtl="0" eaLnBrk="0" fontAlgn="base" hangingPunct="0">
        <a:spcBef>
          <a:spcPct val="20000"/>
        </a:spcBef>
        <a:spcAft>
          <a:spcPct val="0"/>
        </a:spcAft>
        <a:buSzPct val="100000"/>
        <a:buChar char="»"/>
        <a:defRPr sz="2000">
          <a:solidFill>
            <a:schemeClr val="tx1"/>
          </a:solidFill>
          <a:latin typeface="Tahoma" charset="0"/>
        </a:defRPr>
      </a:lvl7pPr>
      <a:lvl8pPr marL="3429000" indent="-228600" algn="l" rtl="0" eaLnBrk="0" fontAlgn="base" hangingPunct="0">
        <a:spcBef>
          <a:spcPct val="20000"/>
        </a:spcBef>
        <a:spcAft>
          <a:spcPct val="0"/>
        </a:spcAft>
        <a:buSzPct val="100000"/>
        <a:buChar char="»"/>
        <a:defRPr sz="2000">
          <a:solidFill>
            <a:schemeClr val="tx1"/>
          </a:solidFill>
          <a:latin typeface="Tahoma" charset="0"/>
        </a:defRPr>
      </a:lvl8pPr>
      <a:lvl9pPr marL="3886200" indent="-228600" algn="l" rtl="0" eaLnBrk="0" fontAlgn="base" hangingPunct="0">
        <a:spcBef>
          <a:spcPct val="20000"/>
        </a:spcBef>
        <a:spcAft>
          <a:spcPct val="0"/>
        </a:spcAft>
        <a:buSzPct val="100000"/>
        <a:buChar char="»"/>
        <a:defRPr sz="2000">
          <a:solidFill>
            <a:schemeClr val="tx1"/>
          </a:solidFill>
          <a:latin typeface="Tahoma"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1480A4B-182F-40C1-AFA9-E1B760DF9039}"/>
              </a:ext>
            </a:extLst>
          </p:cNvPr>
          <p:cNvSpPr>
            <a:spLocks noGrp="1"/>
          </p:cNvSpPr>
          <p:nvPr>
            <p:ph type="ctrTitle"/>
          </p:nvPr>
        </p:nvSpPr>
        <p:spPr>
          <a:xfrm>
            <a:off x="0" y="1676400"/>
            <a:ext cx="9144000" cy="1924050"/>
          </a:xfrm>
        </p:spPr>
        <p:txBody>
          <a:bodyPr/>
          <a:lstStyle/>
          <a:p>
            <a:pPr>
              <a:defRPr/>
            </a:pPr>
            <a:r>
              <a:rPr lang="en-US" sz="5400" dirty="0">
                <a:solidFill>
                  <a:schemeClr val="tx1"/>
                </a:solidFill>
              </a:rPr>
              <a:t>Biology</a:t>
            </a:r>
            <a:endParaRPr lang="en-US" dirty="0">
              <a:solidFill>
                <a:schemeClr val="tx1"/>
              </a:solidFill>
            </a:endParaRPr>
          </a:p>
        </p:txBody>
      </p:sp>
      <p:sp>
        <p:nvSpPr>
          <p:cNvPr id="7171" name="Rectangle 5">
            <a:extLst>
              <a:ext uri="{FF2B5EF4-FFF2-40B4-BE49-F238E27FC236}">
                <a16:creationId xmlns:a16="http://schemas.microsoft.com/office/drawing/2014/main" id="{64094E01-F4E0-4931-AD79-B5A2122A2149}"/>
              </a:ext>
            </a:extLst>
          </p:cNvPr>
          <p:cNvSpPr>
            <a:spLocks noChangeArrowheads="1"/>
          </p:cNvSpPr>
          <p:nvPr/>
        </p:nvSpPr>
        <p:spPr bwMode="auto">
          <a:xfrm>
            <a:off x="0" y="6611938"/>
            <a:ext cx="9144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a:t>
            </a:r>
            <a:r>
              <a:rPr lang="en-US" sz="1000" i="1"/>
              <a:t>No reproduction or distribution without the prior written consent of McGraw-Hill Education</a:t>
            </a:r>
            <a:r>
              <a:rPr lang="en-US" altLang="en-US" sz="1000"/>
              <a:t>.</a:t>
            </a:r>
            <a:endParaRPr lang="en-US" altLang="en-US" sz="1000" dirty="0"/>
          </a:p>
        </p:txBody>
      </p:sp>
      <p:sp>
        <p:nvSpPr>
          <p:cNvPr id="7172" name="Text Box 9">
            <a:extLst>
              <a:ext uri="{FF2B5EF4-FFF2-40B4-BE49-F238E27FC236}">
                <a16:creationId xmlns:a16="http://schemas.microsoft.com/office/drawing/2014/main" id="{50ABAFD4-E84F-4872-99CB-8A94FA867EF8}"/>
              </a:ext>
            </a:extLst>
          </p:cNvPr>
          <p:cNvSpPr txBox="1">
            <a:spLocks noChangeArrowheads="1"/>
          </p:cNvSpPr>
          <p:nvPr/>
        </p:nvSpPr>
        <p:spPr bwMode="auto">
          <a:xfrm>
            <a:off x="0" y="3657600"/>
            <a:ext cx="9144000"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Chromosomes &amp; Mapping</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Clicker Questions</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D5FB05A9-84EB-41A7-8D74-2D8EDEA35B56}"/>
              </a:ext>
            </a:extLst>
          </p:cNvPr>
          <p:cNvSpPr>
            <a:spLocks noGrp="1" noChangeArrowheads="1"/>
          </p:cNvSpPr>
          <p:nvPr>
            <p:ph type="title"/>
          </p:nvPr>
        </p:nvSpPr>
        <p:spPr/>
        <p:txBody>
          <a:bodyPr/>
          <a:lstStyle/>
          <a:p>
            <a:pPr eaLnBrk="1" hangingPunct="1"/>
            <a:r>
              <a:rPr lang="en-US" altLang="en-US"/>
              <a:t>Question 8</a:t>
            </a:r>
          </a:p>
        </p:txBody>
      </p:sp>
      <p:sp>
        <p:nvSpPr>
          <p:cNvPr id="11267" name="Rectangle 6">
            <a:extLst>
              <a:ext uri="{FF2B5EF4-FFF2-40B4-BE49-F238E27FC236}">
                <a16:creationId xmlns:a16="http://schemas.microsoft.com/office/drawing/2014/main" id="{517F69E8-D9E6-450B-822D-519E3D5F11D1}"/>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Genetic recombination occurs as a result of —</a:t>
            </a:r>
          </a:p>
          <a:p>
            <a:pPr marL="1303338" lvl="2" indent="-457200">
              <a:buFont typeface="+mj-lt"/>
              <a:buAutoNum type="alphaLcPeriod"/>
              <a:defRPr/>
            </a:pPr>
            <a:r>
              <a:rPr lang="en-US" dirty="0">
                <a:ea typeface="+mn-ea"/>
                <a:cs typeface="+mn-cs"/>
              </a:rPr>
              <a:t>Independent assortment</a:t>
            </a:r>
          </a:p>
          <a:p>
            <a:pPr marL="1303338" lvl="2" indent="-457200">
              <a:buFont typeface="+mj-lt"/>
              <a:buAutoNum type="alphaLcPeriod"/>
              <a:defRPr/>
            </a:pPr>
            <a:r>
              <a:rPr lang="en-US" dirty="0">
                <a:ea typeface="+mn-ea"/>
                <a:cs typeface="+mn-cs"/>
              </a:rPr>
              <a:t>Segregation</a:t>
            </a:r>
          </a:p>
          <a:p>
            <a:pPr marL="1303338" lvl="2" indent="-457200">
              <a:buFont typeface="+mj-lt"/>
              <a:buAutoNum type="alphaLcPeriod"/>
              <a:defRPr/>
            </a:pPr>
            <a:r>
              <a:rPr lang="en-US" dirty="0">
                <a:ea typeface="+mn-ea"/>
                <a:cs typeface="+mn-cs"/>
              </a:rPr>
              <a:t>Polymorphism</a:t>
            </a:r>
          </a:p>
          <a:p>
            <a:pPr marL="1303338" lvl="2" indent="-457200">
              <a:buFont typeface="+mj-lt"/>
              <a:buAutoNum type="alphaLcPeriod"/>
              <a:defRPr/>
            </a:pPr>
            <a:r>
              <a:rPr lang="en-US" dirty="0">
                <a:ea typeface="+mn-ea"/>
                <a:cs typeface="+mn-cs"/>
              </a:rPr>
              <a:t>Crossing over</a:t>
            </a:r>
          </a:p>
          <a:p>
            <a:pPr marL="1303338" lvl="2" indent="-457200">
              <a:buFont typeface="+mj-lt"/>
              <a:buAutoNum type="alphaLcPeriod"/>
              <a:defRPr/>
            </a:pPr>
            <a:r>
              <a:rPr lang="en-US" dirty="0">
                <a:ea typeface="+mn-ea"/>
                <a:cs typeface="+mn-cs"/>
              </a:rPr>
              <a:t>Mutations</a:t>
            </a:r>
          </a:p>
          <a:p>
            <a:pPr marL="1303338" lvl="2" indent="-457200">
              <a:buFont typeface="Wingdings" panose="05000000000000000000" pitchFamily="2" charset="2"/>
              <a:buNone/>
              <a:defRPr/>
            </a:pPr>
            <a:endParaRPr lang="en-US" dirty="0"/>
          </a:p>
          <a:p>
            <a:pPr marL="1360488" lvl="2" indent="-514350" eaLnBrk="1" hangingPunct="1">
              <a:buFont typeface="Wingdings" panose="05000000000000000000" pitchFamily="2" charset="2"/>
              <a:buAutoNum type="alphaLcPeriod"/>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4277473E-24A0-4418-89CB-D35574A493F5}"/>
              </a:ext>
            </a:extLst>
          </p:cNvPr>
          <p:cNvSpPr>
            <a:spLocks noGrp="1" noChangeArrowheads="1"/>
          </p:cNvSpPr>
          <p:nvPr>
            <p:ph type="title"/>
          </p:nvPr>
        </p:nvSpPr>
        <p:spPr/>
        <p:txBody>
          <a:bodyPr/>
          <a:lstStyle/>
          <a:p>
            <a:pPr eaLnBrk="1" hangingPunct="1"/>
            <a:r>
              <a:rPr lang="en-US" altLang="en-US"/>
              <a:t>Question 9</a:t>
            </a:r>
          </a:p>
        </p:txBody>
      </p:sp>
      <p:sp>
        <p:nvSpPr>
          <p:cNvPr id="11267" name="Rectangle 6">
            <a:extLst>
              <a:ext uri="{FF2B5EF4-FFF2-40B4-BE49-F238E27FC236}">
                <a16:creationId xmlns:a16="http://schemas.microsoft.com/office/drawing/2014/main" id="{91E1B801-565A-4E6D-88CA-6C5DD2AEAD9D}"/>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of the following human genotypes would you be LEAST likely to observe (O = no gene present)? </a:t>
            </a:r>
          </a:p>
          <a:p>
            <a:pPr marL="1303338" lvl="2" indent="-457200">
              <a:buFont typeface="+mj-lt"/>
              <a:buAutoNum type="alphaLcPeriod"/>
              <a:defRPr/>
            </a:pPr>
            <a:r>
              <a:rPr lang="en-US" dirty="0"/>
              <a:t>OY</a:t>
            </a:r>
            <a:endParaRPr lang="en-US" dirty="0">
              <a:ea typeface="+mn-ea"/>
              <a:cs typeface="+mn-cs"/>
            </a:endParaRPr>
          </a:p>
          <a:p>
            <a:pPr marL="1303338" lvl="2" indent="-457200">
              <a:buFont typeface="+mj-lt"/>
              <a:buAutoNum type="alphaLcPeriod"/>
              <a:defRPr/>
            </a:pPr>
            <a:r>
              <a:rPr lang="en-US" dirty="0">
                <a:ea typeface="+mn-ea"/>
                <a:cs typeface="+mn-cs"/>
              </a:rPr>
              <a:t>XXY </a:t>
            </a:r>
          </a:p>
          <a:p>
            <a:pPr marL="1303338" lvl="2" indent="-457200">
              <a:buFont typeface="+mj-lt"/>
              <a:buAutoNum type="alphaLcPeriod"/>
              <a:defRPr/>
            </a:pPr>
            <a:r>
              <a:rPr lang="en-US" dirty="0">
                <a:ea typeface="+mn-ea"/>
                <a:cs typeface="+mn-cs"/>
              </a:rPr>
              <a:t>XXX</a:t>
            </a:r>
          </a:p>
          <a:p>
            <a:pPr marL="1303338" lvl="2" indent="-457200">
              <a:buFont typeface="+mj-lt"/>
              <a:buAutoNum type="alphaLcPeriod"/>
              <a:defRPr/>
            </a:pPr>
            <a:r>
              <a:rPr lang="en-US" dirty="0">
                <a:ea typeface="+mn-ea"/>
                <a:cs typeface="+mn-cs"/>
              </a:rPr>
              <a:t>XYY</a:t>
            </a:r>
          </a:p>
          <a:p>
            <a:pPr marL="1303338" lvl="2" indent="-457200">
              <a:buFont typeface="+mj-lt"/>
              <a:buAutoNum type="alphaLcPeriod"/>
              <a:defRPr/>
            </a:pPr>
            <a:r>
              <a:rPr lang="en-US" dirty="0"/>
              <a:t>XO</a:t>
            </a:r>
            <a:endParaRPr lang="en-US" dirty="0">
              <a:ea typeface="+mn-ea"/>
              <a:cs typeface="+mn-cs"/>
            </a:endParaRPr>
          </a:p>
          <a:p>
            <a:pPr marL="1360488" lvl="2" indent="-514350" eaLnBrk="1" hangingPunct="1">
              <a:buFont typeface="Wingdings" panose="05000000000000000000" pitchFamily="2" charset="2"/>
              <a:buAutoNum type="alphaLcPeriod"/>
              <a:defRPr/>
            </a:pPr>
            <a:endParaRPr lang="en-US" dirty="0"/>
          </a:p>
          <a:p>
            <a:pPr marL="1360488" lvl="2" indent="-514350" eaLnBrk="1" hangingPunct="1">
              <a:buFont typeface="Wingdings" panose="05000000000000000000" pitchFamily="2" charset="2"/>
              <a:buAutoNum type="alphaLcPeriod"/>
              <a:defRPr/>
            </a:pPr>
            <a:endParaRPr lang="en-US" dirty="0"/>
          </a:p>
          <a:p>
            <a:pPr marL="1360488" lvl="2" indent="-514350" eaLnBrk="1" hangingPunct="1">
              <a:buFont typeface="Wingdings" panose="05000000000000000000" pitchFamily="2" charset="2"/>
              <a:buAutoNum type="alphaLcPeriod"/>
              <a:defRPr/>
            </a:pPr>
            <a:endParaRPr lang="en-US" dirty="0"/>
          </a:p>
          <a:p>
            <a:pPr marL="1360488" lvl="2" indent="-514350" eaLnBrk="1" hangingPunct="1">
              <a:buFont typeface="Wingdings" panose="05000000000000000000" pitchFamily="2" charset="2"/>
              <a:buAutoNum type="alphaLcPeriod"/>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77D8E50A-B39A-4795-96CF-11B163E46DA2}"/>
              </a:ext>
            </a:extLst>
          </p:cNvPr>
          <p:cNvSpPr>
            <a:spLocks noGrp="1" noChangeArrowheads="1"/>
          </p:cNvSpPr>
          <p:nvPr>
            <p:ph type="title"/>
          </p:nvPr>
        </p:nvSpPr>
        <p:spPr/>
        <p:txBody>
          <a:bodyPr/>
          <a:lstStyle/>
          <a:p>
            <a:pPr eaLnBrk="1" hangingPunct="1"/>
            <a:r>
              <a:rPr lang="en-US" altLang="en-US"/>
              <a:t>Question 10</a:t>
            </a:r>
          </a:p>
        </p:txBody>
      </p:sp>
      <p:sp>
        <p:nvSpPr>
          <p:cNvPr id="11267" name="Rectangle 6">
            <a:extLst>
              <a:ext uri="{FF2B5EF4-FFF2-40B4-BE49-F238E27FC236}">
                <a16:creationId xmlns:a16="http://schemas.microsoft.com/office/drawing/2014/main" id="{D3C2F19D-2589-4CE8-872D-63C090A4B75F}"/>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Any genetic differences between individuals in a population are termed —</a:t>
            </a:r>
          </a:p>
          <a:p>
            <a:pPr marL="1360488" lvl="2" indent="-514350" eaLnBrk="1" hangingPunct="1">
              <a:buFont typeface="Wingdings" panose="05000000000000000000" pitchFamily="2" charset="2"/>
              <a:buAutoNum type="alphaLcPeriod"/>
              <a:defRPr/>
            </a:pPr>
            <a:r>
              <a:rPr lang="en-US" dirty="0" err="1"/>
              <a:t>Polygenics</a:t>
            </a:r>
            <a:endParaRPr lang="en-US" dirty="0"/>
          </a:p>
          <a:p>
            <a:pPr marL="1360488" lvl="2" indent="-514350" eaLnBrk="1" hangingPunct="1">
              <a:buFont typeface="Wingdings" panose="05000000000000000000" pitchFamily="2" charset="2"/>
              <a:buAutoNum type="alphaLcPeriod"/>
              <a:defRPr/>
            </a:pPr>
            <a:r>
              <a:rPr lang="en-US" dirty="0"/>
              <a:t>Polymorphisms</a:t>
            </a:r>
          </a:p>
          <a:p>
            <a:pPr marL="1360488" lvl="2" indent="-514350" eaLnBrk="1" hangingPunct="1">
              <a:buFont typeface="Wingdings" panose="05000000000000000000" pitchFamily="2" charset="2"/>
              <a:buAutoNum type="alphaLcPeriod"/>
              <a:defRPr/>
            </a:pPr>
            <a:r>
              <a:rPr lang="en-US" dirty="0"/>
              <a:t>Pleiotropic effects</a:t>
            </a:r>
          </a:p>
          <a:p>
            <a:pPr marL="1360488" lvl="2" indent="-514350" eaLnBrk="1" hangingPunct="1">
              <a:buFont typeface="Wingdings" panose="05000000000000000000" pitchFamily="2" charset="2"/>
              <a:buAutoNum type="alphaLcPeriod"/>
              <a:defRPr/>
            </a:pPr>
            <a:r>
              <a:rPr lang="en-US" dirty="0"/>
              <a:t>Recombinants</a:t>
            </a:r>
          </a:p>
          <a:p>
            <a:pPr marL="1360488" lvl="2" indent="-514350" eaLnBrk="1" hangingPunct="1">
              <a:buFont typeface="Wingdings" panose="05000000000000000000" pitchFamily="2" charset="2"/>
              <a:buAutoNum type="alphaLcPeriod"/>
              <a:defRPr/>
            </a:pPr>
            <a:r>
              <a:rPr lang="en-US" dirty="0" err="1"/>
              <a:t>Chiasmas</a:t>
            </a:r>
            <a:endParaRPr lang="en-US" dirty="0"/>
          </a:p>
          <a:p>
            <a:pPr marL="1360488" lvl="2" indent="-514350" eaLnBrk="1" hangingPunct="1">
              <a:buFont typeface="Wingdings" panose="05000000000000000000" pitchFamily="2" charset="2"/>
              <a:buNone/>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456CDAD6-2C34-432A-AA15-12129F28C4FC}"/>
              </a:ext>
            </a:extLst>
          </p:cNvPr>
          <p:cNvSpPr>
            <a:spLocks noGrp="1" noChangeArrowheads="1"/>
          </p:cNvSpPr>
          <p:nvPr>
            <p:ph type="title"/>
          </p:nvPr>
        </p:nvSpPr>
        <p:spPr/>
        <p:txBody>
          <a:bodyPr/>
          <a:lstStyle/>
          <a:p>
            <a:pPr eaLnBrk="1" hangingPunct="1"/>
            <a:r>
              <a:rPr lang="en-US" altLang="en-US"/>
              <a:t>Question 11</a:t>
            </a:r>
          </a:p>
        </p:txBody>
      </p:sp>
      <p:sp>
        <p:nvSpPr>
          <p:cNvPr id="29699" name="Rectangle 6">
            <a:extLst>
              <a:ext uri="{FF2B5EF4-FFF2-40B4-BE49-F238E27FC236}">
                <a16:creationId xmlns:a16="http://schemas.microsoft.com/office/drawing/2014/main" id="{7BD5E8A9-68EB-496C-9C36-671944C7886C}"/>
              </a:ext>
            </a:extLst>
          </p:cNvPr>
          <p:cNvSpPr>
            <a:spLocks noGrp="1" noChangeArrowheads="1"/>
          </p:cNvSpPr>
          <p:nvPr>
            <p:ph type="body" idx="1"/>
          </p:nvPr>
        </p:nvSpPr>
        <p:spPr>
          <a:xfrm>
            <a:off x="914400" y="1752600"/>
            <a:ext cx="7661275" cy="4114800"/>
          </a:xfrm>
        </p:spPr>
        <p:txBody>
          <a:bodyPr/>
          <a:lstStyle/>
          <a:p>
            <a:pPr eaLnBrk="1" hangingPunct="1">
              <a:buFont typeface="Wingdings" panose="05000000000000000000" pitchFamily="2" charset="2"/>
              <a:buNone/>
            </a:pPr>
            <a:r>
              <a:rPr lang="en-US" altLang="en-US" sz="2400"/>
              <a:t> 	Sickle cell anemia is an autosomal recessive disorder.  Homozygous recessive individuals have a high number of sickle-shaped red blood cells; this leads to chronic illness. The allele is maintained, however, because heterozygotes have an increased resistance to malaria.</a:t>
            </a:r>
          </a:p>
          <a:p>
            <a:pPr marL="1368425" lvl="2" indent="-514350" eaLnBrk="1" hangingPunct="1">
              <a:buFont typeface="Arial" panose="020B0604020202020204" pitchFamily="34" charset="0"/>
              <a:buAutoNum type="alphaLcPeriod"/>
            </a:pPr>
            <a:r>
              <a:rPr lang="en-US" altLang="en-US"/>
              <a:t>This is true</a:t>
            </a:r>
          </a:p>
          <a:p>
            <a:pPr marL="1368425" lvl="2" indent="-514350" eaLnBrk="1" hangingPunct="1">
              <a:buFont typeface="Arial" panose="020B0604020202020204" pitchFamily="34" charset="0"/>
              <a:buAutoNum type="alphaLcPeriod"/>
            </a:pPr>
            <a:r>
              <a:rPr lang="en-US" altLang="en-US"/>
              <a:t>This is false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B066F056-5A77-48F3-A6C5-69AEAADD027B}"/>
              </a:ext>
            </a:extLst>
          </p:cNvPr>
          <p:cNvSpPr>
            <a:spLocks noGrp="1" noChangeArrowheads="1"/>
          </p:cNvSpPr>
          <p:nvPr>
            <p:ph type="title"/>
          </p:nvPr>
        </p:nvSpPr>
        <p:spPr/>
        <p:txBody>
          <a:bodyPr/>
          <a:lstStyle/>
          <a:p>
            <a:pPr eaLnBrk="1" hangingPunct="1"/>
            <a:r>
              <a:rPr lang="en-US" altLang="en-US"/>
              <a:t>Question 12</a:t>
            </a:r>
          </a:p>
        </p:txBody>
      </p:sp>
      <p:sp>
        <p:nvSpPr>
          <p:cNvPr id="16387" name="Rectangle 6">
            <a:extLst>
              <a:ext uri="{FF2B5EF4-FFF2-40B4-BE49-F238E27FC236}">
                <a16:creationId xmlns:a16="http://schemas.microsoft.com/office/drawing/2014/main" id="{4943D641-6408-439E-BA07-D48FC1B46B3F}"/>
              </a:ext>
            </a:extLst>
          </p:cNvPr>
          <p:cNvSpPr>
            <a:spLocks noGrp="1" noChangeArrowheads="1"/>
          </p:cNvSpPr>
          <p:nvPr>
            <p:ph type="body" idx="1"/>
          </p:nvPr>
        </p:nvSpPr>
        <p:spPr>
          <a:xfrm>
            <a:off x="914400" y="2057400"/>
            <a:ext cx="7661275" cy="4114800"/>
          </a:xfrm>
        </p:spPr>
        <p:txBody>
          <a:bodyPr/>
          <a:lstStyle/>
          <a:p>
            <a:pPr>
              <a:buFont typeface="Wingdings" panose="05000000000000000000" pitchFamily="2" charset="2"/>
              <a:buNone/>
              <a:defRPr/>
            </a:pPr>
            <a:r>
              <a:rPr lang="en-US" sz="2400" dirty="0"/>
              <a:t>	Which of the following statements is false regarding sex linkage traits?</a:t>
            </a:r>
          </a:p>
          <a:p>
            <a:pPr marL="1303338" lvl="2" indent="-457200">
              <a:buFont typeface="+mj-lt"/>
              <a:buAutoNum type="alphaLcPeriod"/>
              <a:defRPr/>
            </a:pPr>
            <a:r>
              <a:rPr lang="en-US" dirty="0">
                <a:ea typeface="+mn-ea"/>
                <a:cs typeface="+mn-cs"/>
              </a:rPr>
              <a:t>Women can be carriers because they can be heterozygous for the trait</a:t>
            </a:r>
          </a:p>
          <a:p>
            <a:pPr marL="1303338" lvl="2" indent="-457200">
              <a:buFont typeface="+mj-lt"/>
              <a:buAutoNum type="alphaLcPeriod"/>
              <a:defRPr/>
            </a:pPr>
            <a:r>
              <a:rPr lang="en-US" dirty="0"/>
              <a:t>Sex</a:t>
            </a:r>
            <a:r>
              <a:rPr lang="en-US" dirty="0">
                <a:ea typeface="+mn-ea"/>
                <a:cs typeface="+mn-cs"/>
              </a:rPr>
              <a:t>-linked traits are more common in men</a:t>
            </a:r>
          </a:p>
          <a:p>
            <a:pPr marL="1303338" lvl="2" indent="-457200">
              <a:buFont typeface="+mj-lt"/>
              <a:buAutoNum type="alphaLcPeriod"/>
              <a:defRPr/>
            </a:pPr>
            <a:r>
              <a:rPr lang="en-US" dirty="0">
                <a:ea typeface="+mn-ea"/>
                <a:cs typeface="+mn-cs"/>
              </a:rPr>
              <a:t>Males inherit X-linked sex linkage traits from their fathers</a:t>
            </a:r>
          </a:p>
          <a:p>
            <a:pPr marL="1303338" lvl="2" indent="-457200">
              <a:buFont typeface="+mj-lt"/>
              <a:buAutoNum type="alphaLcPeriod"/>
              <a:defRPr/>
            </a:pPr>
            <a:r>
              <a:rPr lang="en-US" dirty="0">
                <a:ea typeface="+mn-ea"/>
                <a:cs typeface="+mn-cs"/>
              </a:rPr>
              <a:t>Males are never carriers since they only receive one X chromosome</a:t>
            </a:r>
          </a:p>
          <a:p>
            <a:pPr marL="1303338" lvl="2" indent="-457200">
              <a:buFont typeface="+mj-lt"/>
              <a:buAutoNum type="alphaLcPeriod"/>
              <a:defRPr/>
            </a:pPr>
            <a:r>
              <a:rPr lang="en-US" dirty="0">
                <a:ea typeface="+mn-ea"/>
                <a:cs typeface="+mn-cs"/>
              </a:rPr>
              <a:t>All are true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902DED7D-282E-44EA-90F2-5863C0C2360D}"/>
              </a:ext>
            </a:extLst>
          </p:cNvPr>
          <p:cNvSpPr>
            <a:spLocks noGrp="1" noChangeArrowheads="1"/>
          </p:cNvSpPr>
          <p:nvPr>
            <p:ph type="title"/>
          </p:nvPr>
        </p:nvSpPr>
        <p:spPr/>
        <p:txBody>
          <a:bodyPr/>
          <a:lstStyle/>
          <a:p>
            <a:pPr eaLnBrk="1" hangingPunct="1"/>
            <a:r>
              <a:rPr lang="en-US" altLang="en-US"/>
              <a:t>Question 13</a:t>
            </a:r>
          </a:p>
        </p:txBody>
      </p:sp>
      <p:sp>
        <p:nvSpPr>
          <p:cNvPr id="33795" name="Rectangle 6">
            <a:extLst>
              <a:ext uri="{FF2B5EF4-FFF2-40B4-BE49-F238E27FC236}">
                <a16:creationId xmlns:a16="http://schemas.microsoft.com/office/drawing/2014/main" id="{FEB9614A-5B1F-470B-87CA-719A5A6AE86D}"/>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a:t>	</a:t>
            </a:r>
            <a:r>
              <a:rPr lang="en-US" altLang="en-US" sz="2400"/>
              <a:t>What chance will a daughter have of being color blind if she has a normal mother and a color blind father?</a:t>
            </a:r>
          </a:p>
          <a:p>
            <a:pPr marL="1368425" lvl="2" indent="-514350" eaLnBrk="1" hangingPunct="1">
              <a:buFont typeface="Arial" panose="020B0604020202020204" pitchFamily="34" charset="0"/>
              <a:buAutoNum type="alphaLcPeriod"/>
            </a:pPr>
            <a:r>
              <a:rPr lang="en-US" altLang="en-US"/>
              <a:t>0%</a:t>
            </a:r>
          </a:p>
          <a:p>
            <a:pPr marL="1368425" lvl="2" indent="-514350" eaLnBrk="1" hangingPunct="1">
              <a:buFont typeface="Arial" panose="020B0604020202020204" pitchFamily="34" charset="0"/>
              <a:buAutoNum type="alphaLcPeriod"/>
            </a:pPr>
            <a:r>
              <a:rPr lang="en-US" altLang="en-US"/>
              <a:t>25%</a:t>
            </a:r>
          </a:p>
          <a:p>
            <a:pPr marL="1368425" lvl="2" indent="-514350" eaLnBrk="1" hangingPunct="1">
              <a:buFont typeface="Arial" panose="020B0604020202020204" pitchFamily="34" charset="0"/>
              <a:buAutoNum type="alphaLcPeriod"/>
            </a:pPr>
            <a:r>
              <a:rPr lang="en-US" altLang="en-US"/>
              <a:t>50%</a:t>
            </a:r>
          </a:p>
          <a:p>
            <a:pPr marL="1368425" lvl="2" indent="-514350" eaLnBrk="1" hangingPunct="1">
              <a:buFont typeface="Arial" panose="020B0604020202020204" pitchFamily="34" charset="0"/>
              <a:buAutoNum type="alphaLcPeriod"/>
            </a:pPr>
            <a:r>
              <a:rPr lang="en-US" altLang="en-US"/>
              <a:t>75%</a:t>
            </a:r>
          </a:p>
          <a:p>
            <a:pPr marL="1368425" lvl="2" indent="-514350" eaLnBrk="1" hangingPunct="1">
              <a:buFont typeface="Arial" panose="020B0604020202020204" pitchFamily="34" charset="0"/>
              <a:buAutoNum type="alphaLcPeriod"/>
            </a:pPr>
            <a:r>
              <a:rPr lang="en-US" altLang="en-US"/>
              <a:t>100%</a:t>
            </a:r>
          </a:p>
          <a:p>
            <a:pPr eaLnBrk="1" hangingPunct="1">
              <a:lnSpc>
                <a:spcPct val="90000"/>
              </a:lnSpc>
              <a:buFont typeface="Wingdings" panose="05000000000000000000" pitchFamily="2" charset="2"/>
              <a:buNone/>
            </a:pPr>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9D1CAF11-1D48-47FF-BEB0-8ECD7ACA823A}"/>
              </a:ext>
            </a:extLst>
          </p:cNvPr>
          <p:cNvSpPr>
            <a:spLocks noGrp="1" noChangeArrowheads="1"/>
          </p:cNvSpPr>
          <p:nvPr>
            <p:ph type="title"/>
          </p:nvPr>
        </p:nvSpPr>
        <p:spPr/>
        <p:txBody>
          <a:bodyPr/>
          <a:lstStyle/>
          <a:p>
            <a:pPr eaLnBrk="1" hangingPunct="1"/>
            <a:r>
              <a:rPr lang="en-US" altLang="en-US"/>
              <a:t>Question 14</a:t>
            </a:r>
          </a:p>
        </p:txBody>
      </p:sp>
      <p:sp>
        <p:nvSpPr>
          <p:cNvPr id="18435" name="Rectangle 6">
            <a:extLst>
              <a:ext uri="{FF2B5EF4-FFF2-40B4-BE49-F238E27FC236}">
                <a16:creationId xmlns:a16="http://schemas.microsoft.com/office/drawing/2014/main" id="{AF50D3D2-45E8-4F40-BDF4-7DCEAEF232D5}"/>
              </a:ext>
            </a:extLst>
          </p:cNvPr>
          <p:cNvSpPr>
            <a:spLocks noGrp="1" noChangeArrowheads="1"/>
          </p:cNvSpPr>
          <p:nvPr>
            <p:ph type="body" idx="1"/>
          </p:nvPr>
        </p:nvSpPr>
        <p:spPr>
          <a:xfrm>
            <a:off x="990600" y="2057400"/>
            <a:ext cx="7661275" cy="4114800"/>
          </a:xfrm>
        </p:spPr>
        <p:txBody>
          <a:bodyPr/>
          <a:lstStyle/>
          <a:p>
            <a:pPr>
              <a:buFont typeface="Wingdings" panose="05000000000000000000" pitchFamily="2" charset="2"/>
              <a:buNone/>
              <a:defRPr/>
            </a:pPr>
            <a:r>
              <a:rPr lang="en-US" sz="2400" dirty="0"/>
              <a:t>	A women who is colorblind marries a man who has normal color vision.  Their sons will —</a:t>
            </a:r>
          </a:p>
          <a:p>
            <a:pPr marL="1303338" lvl="2" indent="-457200">
              <a:buFont typeface="+mj-lt"/>
              <a:buAutoNum type="alphaLcPeriod"/>
              <a:defRPr/>
            </a:pPr>
            <a:r>
              <a:rPr lang="en-US" dirty="0">
                <a:ea typeface="+mn-ea"/>
                <a:cs typeface="+mn-cs"/>
              </a:rPr>
              <a:t>All be like the father because the trait is X-linked</a:t>
            </a:r>
          </a:p>
          <a:p>
            <a:pPr marL="1303338" lvl="2" indent="-457200">
              <a:buFont typeface="+mj-lt"/>
              <a:buAutoNum type="alphaLcPeriod"/>
              <a:defRPr/>
            </a:pPr>
            <a:r>
              <a:rPr lang="en-US" dirty="0">
                <a:ea typeface="+mn-ea"/>
                <a:cs typeface="+mn-cs"/>
              </a:rPr>
              <a:t>All be like the mother because the trait is X-linked</a:t>
            </a:r>
          </a:p>
          <a:p>
            <a:pPr marL="1303338" lvl="2" indent="-457200">
              <a:buFont typeface="+mj-lt"/>
              <a:buAutoNum type="alphaLcPeriod"/>
              <a:defRPr/>
            </a:pPr>
            <a:r>
              <a:rPr lang="en-US" dirty="0">
                <a:ea typeface="+mn-ea"/>
                <a:cs typeface="+mn-cs"/>
              </a:rPr>
              <a:t>All have normal color vision</a:t>
            </a:r>
          </a:p>
          <a:p>
            <a:pPr eaLnBrk="1" hangingPunct="1">
              <a:buFont typeface="Wingdings" panose="05000000000000000000" pitchFamily="2" charset="2"/>
              <a:buNone/>
              <a:defRPr/>
            </a:pPr>
            <a:endParaRPr 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A2209F02-2372-4A99-A8F4-1A48F0F18785}"/>
              </a:ext>
            </a:extLst>
          </p:cNvPr>
          <p:cNvSpPr>
            <a:spLocks noGrp="1" noChangeArrowheads="1"/>
          </p:cNvSpPr>
          <p:nvPr>
            <p:ph type="title"/>
          </p:nvPr>
        </p:nvSpPr>
        <p:spPr/>
        <p:txBody>
          <a:bodyPr/>
          <a:lstStyle/>
          <a:p>
            <a:pPr eaLnBrk="1" hangingPunct="1"/>
            <a:r>
              <a:rPr lang="en-US" altLang="en-US"/>
              <a:t>Question 15</a:t>
            </a:r>
          </a:p>
        </p:txBody>
      </p:sp>
      <p:sp>
        <p:nvSpPr>
          <p:cNvPr id="19459" name="Rectangle 6">
            <a:extLst>
              <a:ext uri="{FF2B5EF4-FFF2-40B4-BE49-F238E27FC236}">
                <a16:creationId xmlns:a16="http://schemas.microsoft.com/office/drawing/2014/main" id="{9C0D9941-EAF1-4DE8-AF5C-CE04055A0D16}"/>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defRPr/>
            </a:pPr>
            <a:r>
              <a:rPr lang="en-US" sz="2400" dirty="0"/>
              <a:t>	Choose the correct statement.</a:t>
            </a:r>
          </a:p>
          <a:p>
            <a:pPr marL="1303338" lvl="2" indent="-457200">
              <a:buFont typeface="+mj-lt"/>
              <a:buAutoNum type="alphaLcPeriod"/>
              <a:defRPr/>
            </a:pPr>
            <a:r>
              <a:rPr lang="en-US" dirty="0"/>
              <a:t>Males inherit a Y chromosome from their mother.</a:t>
            </a:r>
          </a:p>
          <a:p>
            <a:pPr marL="1303338" lvl="2" indent="-457200">
              <a:buFont typeface="+mj-lt"/>
              <a:buAutoNum type="alphaLcPeriod"/>
              <a:defRPr/>
            </a:pPr>
            <a:r>
              <a:rPr lang="en-US" dirty="0"/>
              <a:t>Females inherit a Y chromosome from their father.</a:t>
            </a:r>
          </a:p>
          <a:p>
            <a:pPr marL="1303338" lvl="2" indent="-457200">
              <a:buFont typeface="+mj-lt"/>
              <a:buAutoNum type="alphaLcPeriod"/>
              <a:defRPr/>
            </a:pPr>
            <a:r>
              <a:rPr lang="en-US" dirty="0"/>
              <a:t>X and Y chromosomes are the same size and shape in both sexes.</a:t>
            </a:r>
          </a:p>
          <a:p>
            <a:pPr marL="1303338" lvl="2" indent="-457200">
              <a:buFont typeface="+mj-lt"/>
              <a:buAutoNum type="alphaLcPeriod"/>
              <a:defRPr/>
            </a:pPr>
            <a:r>
              <a:rPr lang="en-US" dirty="0" err="1"/>
              <a:t>Autosomes</a:t>
            </a:r>
            <a:r>
              <a:rPr lang="en-US" dirty="0"/>
              <a:t> are the same size and shape in both sexes</a:t>
            </a:r>
          </a:p>
          <a:p>
            <a:pPr marL="1303338" lvl="2" indent="-457200">
              <a:buFont typeface="+mj-lt"/>
              <a:buAutoNum type="alphaLcPeriod"/>
              <a:defRPr/>
            </a:pPr>
            <a:endParaRPr lang="en-US" dirty="0">
              <a:ea typeface="+mn-ea"/>
              <a:cs typeface="+mn-cs"/>
            </a:endParaRPr>
          </a:p>
          <a:p>
            <a:pPr>
              <a:buFont typeface="Wingdings" panose="05000000000000000000" pitchFamily="2" charset="2"/>
              <a:buNone/>
              <a:defRPr/>
            </a:pPr>
            <a:endParaRPr 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602BF447-CAB2-408C-974A-EF21F305B496}"/>
              </a:ext>
            </a:extLst>
          </p:cNvPr>
          <p:cNvSpPr>
            <a:spLocks noGrp="1" noChangeArrowheads="1"/>
          </p:cNvSpPr>
          <p:nvPr>
            <p:ph type="title"/>
          </p:nvPr>
        </p:nvSpPr>
        <p:spPr/>
        <p:txBody>
          <a:bodyPr/>
          <a:lstStyle/>
          <a:p>
            <a:pPr eaLnBrk="1" hangingPunct="1"/>
            <a:r>
              <a:rPr lang="en-US" altLang="en-US"/>
              <a:t>Question 16</a:t>
            </a:r>
          </a:p>
        </p:txBody>
      </p:sp>
      <p:sp>
        <p:nvSpPr>
          <p:cNvPr id="19459" name="Rectangle 6">
            <a:extLst>
              <a:ext uri="{FF2B5EF4-FFF2-40B4-BE49-F238E27FC236}">
                <a16:creationId xmlns:a16="http://schemas.microsoft.com/office/drawing/2014/main" id="{D008555D-7ADA-4103-B318-0F985011FDB7}"/>
              </a:ext>
            </a:extLst>
          </p:cNvPr>
          <p:cNvSpPr>
            <a:spLocks noGrp="1" noChangeArrowheads="1"/>
          </p:cNvSpPr>
          <p:nvPr>
            <p:ph type="body" idx="1"/>
          </p:nvPr>
        </p:nvSpPr>
        <p:spPr>
          <a:xfrm>
            <a:off x="838200" y="1981200"/>
            <a:ext cx="7661275" cy="4114800"/>
          </a:xfrm>
        </p:spPr>
        <p:txBody>
          <a:bodyPr/>
          <a:lstStyle/>
          <a:p>
            <a:pPr>
              <a:buFont typeface="Wingdings" panose="05000000000000000000" pitchFamily="2" charset="2"/>
              <a:buNone/>
              <a:defRPr/>
            </a:pPr>
            <a:r>
              <a:rPr lang="en-US" sz="2400" dirty="0"/>
              <a:t>	</a:t>
            </a:r>
            <a:r>
              <a:rPr lang="en-US" sz="2400" dirty="0" err="1"/>
              <a:t>Klinefelter</a:t>
            </a:r>
            <a:r>
              <a:rPr lang="en-US" sz="2400" dirty="0"/>
              <a:t> Syndrome and Turner Syndrome are the result of:</a:t>
            </a:r>
          </a:p>
          <a:p>
            <a:pPr marL="1303338" lvl="2" indent="-457200">
              <a:buFont typeface="+mj-lt"/>
              <a:buAutoNum type="alphaLcPeriod"/>
              <a:defRPr/>
            </a:pPr>
            <a:r>
              <a:rPr lang="en-US" dirty="0">
                <a:ea typeface="+mn-ea"/>
                <a:cs typeface="+mn-cs"/>
              </a:rPr>
              <a:t>abnormal numbers of autosomes</a:t>
            </a:r>
          </a:p>
          <a:p>
            <a:pPr marL="1303338" lvl="2" indent="-457200">
              <a:buFont typeface="+mj-lt"/>
              <a:buAutoNum type="alphaLcPeriod"/>
              <a:defRPr/>
            </a:pPr>
            <a:r>
              <a:rPr lang="en-US" dirty="0">
                <a:ea typeface="+mn-ea"/>
                <a:cs typeface="+mn-cs"/>
              </a:rPr>
              <a:t>abnormal numbers of sex chromosomes</a:t>
            </a:r>
          </a:p>
          <a:p>
            <a:pPr marL="1303338" lvl="2" indent="-457200">
              <a:buFont typeface="+mj-lt"/>
              <a:buAutoNum type="alphaLcPeriod"/>
              <a:defRPr/>
            </a:pPr>
            <a:r>
              <a:rPr lang="en-US" dirty="0" err="1">
                <a:ea typeface="+mn-ea"/>
                <a:cs typeface="+mn-cs"/>
              </a:rPr>
              <a:t>trisomy</a:t>
            </a:r>
            <a:endParaRPr lang="en-US" dirty="0">
              <a:ea typeface="+mn-ea"/>
              <a:cs typeface="+mn-cs"/>
            </a:endParaRPr>
          </a:p>
          <a:p>
            <a:pPr marL="1303338" lvl="2" indent="-457200">
              <a:buFont typeface="+mj-lt"/>
              <a:buAutoNum type="alphaLcPeriod"/>
              <a:defRPr/>
            </a:pPr>
            <a:r>
              <a:rPr lang="en-US" dirty="0">
                <a:ea typeface="+mn-ea"/>
                <a:cs typeface="+mn-cs"/>
              </a:rPr>
              <a:t>multiple births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144A6581-1DF6-47B9-8F7A-A3F79E7373E3}"/>
              </a:ext>
            </a:extLst>
          </p:cNvPr>
          <p:cNvSpPr>
            <a:spLocks noGrp="1" noChangeArrowheads="1"/>
          </p:cNvSpPr>
          <p:nvPr>
            <p:ph type="title"/>
          </p:nvPr>
        </p:nvSpPr>
        <p:spPr/>
        <p:txBody>
          <a:bodyPr/>
          <a:lstStyle/>
          <a:p>
            <a:pPr eaLnBrk="1" hangingPunct="1"/>
            <a:r>
              <a:rPr lang="en-US" altLang="en-US"/>
              <a:t>Question 17</a:t>
            </a:r>
          </a:p>
        </p:txBody>
      </p:sp>
      <p:sp>
        <p:nvSpPr>
          <p:cNvPr id="19459" name="Rectangle 6">
            <a:extLst>
              <a:ext uri="{FF2B5EF4-FFF2-40B4-BE49-F238E27FC236}">
                <a16:creationId xmlns:a16="http://schemas.microsoft.com/office/drawing/2014/main" id="{A77D2EA9-3920-4763-A0ED-069AC10CFDA9}"/>
              </a:ext>
            </a:extLst>
          </p:cNvPr>
          <p:cNvSpPr>
            <a:spLocks noGrp="1" noChangeArrowheads="1"/>
          </p:cNvSpPr>
          <p:nvPr>
            <p:ph type="body" idx="1"/>
          </p:nvPr>
        </p:nvSpPr>
        <p:spPr>
          <a:xfrm>
            <a:off x="1066800" y="1828800"/>
            <a:ext cx="7661275" cy="4114800"/>
          </a:xfrm>
        </p:spPr>
        <p:txBody>
          <a:bodyPr/>
          <a:lstStyle/>
          <a:p>
            <a:pPr>
              <a:buFont typeface="Wingdings" panose="05000000000000000000" pitchFamily="2" charset="2"/>
              <a:buNone/>
              <a:defRPr/>
            </a:pPr>
            <a:r>
              <a:rPr lang="en-US" sz="2400" dirty="0"/>
              <a:t>	Lisa was told that her baby has Down syndrome because it had two copies of the same chromosome from its dad. Which of the following would be most likely to have caused the Down syndrome?</a:t>
            </a:r>
          </a:p>
          <a:p>
            <a:pPr marL="1303338" lvl="2" indent="-457200">
              <a:buFont typeface="+mj-lt"/>
              <a:buAutoNum type="alphaLcPeriod"/>
              <a:defRPr/>
            </a:pPr>
            <a:r>
              <a:rPr lang="en-US" dirty="0">
                <a:ea typeface="+mn-ea"/>
                <a:cs typeface="+mn-cs"/>
              </a:rPr>
              <a:t>XYY father</a:t>
            </a:r>
          </a:p>
          <a:p>
            <a:pPr marL="1303338" lvl="2" indent="-457200">
              <a:buFont typeface="+mj-lt"/>
              <a:buAutoNum type="alphaLcPeriod"/>
              <a:defRPr/>
            </a:pPr>
            <a:r>
              <a:rPr lang="en-US" dirty="0">
                <a:ea typeface="+mn-ea"/>
                <a:cs typeface="+mn-cs"/>
              </a:rPr>
              <a:t>Deletion</a:t>
            </a:r>
          </a:p>
          <a:p>
            <a:pPr marL="1303338" lvl="2" indent="-457200">
              <a:buFont typeface="+mj-lt"/>
              <a:buAutoNum type="alphaLcPeriod"/>
              <a:defRPr/>
            </a:pPr>
            <a:r>
              <a:rPr lang="en-US" dirty="0">
                <a:ea typeface="+mn-ea"/>
                <a:cs typeface="+mn-cs"/>
              </a:rPr>
              <a:t>Amniocentesis</a:t>
            </a:r>
          </a:p>
          <a:p>
            <a:pPr marL="1303338" lvl="2" indent="-457200">
              <a:buFont typeface="+mj-lt"/>
              <a:buAutoNum type="alphaLcPeriod"/>
              <a:defRPr/>
            </a:pPr>
            <a:r>
              <a:rPr lang="en-US" dirty="0" err="1">
                <a:ea typeface="+mn-ea"/>
                <a:cs typeface="+mn-cs"/>
              </a:rPr>
              <a:t>Karyotyping</a:t>
            </a:r>
            <a:endParaRPr lang="en-US" dirty="0">
              <a:ea typeface="+mn-ea"/>
              <a:cs typeface="+mn-cs"/>
            </a:endParaRPr>
          </a:p>
          <a:p>
            <a:pPr marL="1303338" lvl="2" indent="-457200">
              <a:buFont typeface="+mj-lt"/>
              <a:buAutoNum type="alphaLcPeriod"/>
              <a:defRPr/>
            </a:pPr>
            <a:r>
              <a:rPr lang="en-US" dirty="0" err="1">
                <a:ea typeface="+mn-ea"/>
                <a:cs typeface="+mn-cs"/>
              </a:rPr>
              <a:t>Nondisjunction</a:t>
            </a:r>
            <a:endParaRPr lang="en-US" dirty="0">
              <a:ea typeface="+mn-ea"/>
              <a:cs typeface="+mn-cs"/>
            </a:endParaRPr>
          </a:p>
          <a:p>
            <a:pPr marL="1303338" lvl="2" indent="-457200">
              <a:buFont typeface="Wingdings" panose="05000000000000000000" pitchFamily="2" charset="2"/>
              <a:buNone/>
              <a:defRPr/>
            </a:pPr>
            <a:endParaRPr lang="en-US" dirty="0">
              <a:ea typeface="+mn-ea"/>
              <a:cs typeface="+mn-cs"/>
            </a:endParaRPr>
          </a:p>
          <a:p>
            <a:pPr marL="1303338" lvl="2" indent="-457200">
              <a:buFont typeface="+mj-lt"/>
              <a:buAutoNum type="alphaLcPeriod"/>
              <a:defRPr/>
            </a:pPr>
            <a:endParaRPr lang="en-US" dirty="0">
              <a:ea typeface="+mn-ea"/>
              <a:cs typeface="+mn-cs"/>
            </a:endParaRPr>
          </a:p>
          <a:p>
            <a:pPr eaLnBrk="1" hangingPunct="1">
              <a:buFont typeface="Wingdings" panose="05000000000000000000" pitchFamily="2" charset="2"/>
              <a:buNone/>
              <a:defRPr/>
            </a:pPr>
            <a:endParaRPr lang="en-US" sz="2400"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9125CA2-B50E-4F54-84DF-B51F14EBB87B}"/>
              </a:ext>
            </a:extLst>
          </p:cNvPr>
          <p:cNvSpPr>
            <a:spLocks noGrp="1" noChangeArrowheads="1"/>
          </p:cNvSpPr>
          <p:nvPr>
            <p:ph type="title"/>
          </p:nvPr>
        </p:nvSpPr>
        <p:spPr/>
        <p:txBody>
          <a:bodyPr/>
          <a:lstStyle/>
          <a:p>
            <a:r>
              <a:rPr lang="en-US" altLang="en-US"/>
              <a:t>Assessment</a:t>
            </a:r>
          </a:p>
        </p:txBody>
      </p:sp>
      <p:sp>
        <p:nvSpPr>
          <p:cNvPr id="8195" name="Content Placeholder 2">
            <a:extLst>
              <a:ext uri="{FF2B5EF4-FFF2-40B4-BE49-F238E27FC236}">
                <a16:creationId xmlns:a16="http://schemas.microsoft.com/office/drawing/2014/main" id="{47A86307-7568-48AB-B2E2-AFF3B9E54045}"/>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C3F74EC3-6AE0-4B88-9453-32309814D29B}"/>
              </a:ext>
            </a:extLst>
          </p:cNvPr>
          <p:cNvSpPr>
            <a:spLocks noGrp="1" noChangeArrowheads="1"/>
          </p:cNvSpPr>
          <p:nvPr>
            <p:ph type="title"/>
          </p:nvPr>
        </p:nvSpPr>
        <p:spPr/>
        <p:txBody>
          <a:bodyPr/>
          <a:lstStyle/>
          <a:p>
            <a:pPr eaLnBrk="1" hangingPunct="1"/>
            <a:r>
              <a:rPr lang="en-US" altLang="en-US"/>
              <a:t>Answer Key</a:t>
            </a:r>
          </a:p>
        </p:txBody>
      </p:sp>
      <p:sp>
        <p:nvSpPr>
          <p:cNvPr id="44035" name="Rectangle 3">
            <a:extLst>
              <a:ext uri="{FF2B5EF4-FFF2-40B4-BE49-F238E27FC236}">
                <a16:creationId xmlns:a16="http://schemas.microsoft.com/office/drawing/2014/main" id="{08291E5B-46B7-4A03-8834-33562054C31A}"/>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B (False)</a:t>
            </a:r>
          </a:p>
          <a:p>
            <a:pPr marL="457200" indent="-457200" eaLnBrk="1" hangingPunct="1">
              <a:lnSpc>
                <a:spcPct val="90000"/>
              </a:lnSpc>
              <a:buFont typeface="Wingdings" panose="05000000000000000000" pitchFamily="2" charset="2"/>
              <a:buAutoNum type="arabicPeriod"/>
            </a:pPr>
            <a:r>
              <a:rPr lang="en-US" altLang="en-US" sz="2400"/>
              <a:t>E </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None/>
            </a:pPr>
            <a:endParaRPr lang="en-US" altLang="en-US" sz="2400"/>
          </a:p>
        </p:txBody>
      </p:sp>
      <p:sp>
        <p:nvSpPr>
          <p:cNvPr id="44036" name="Rectangle 6">
            <a:extLst>
              <a:ext uri="{FF2B5EF4-FFF2-40B4-BE49-F238E27FC236}">
                <a16:creationId xmlns:a16="http://schemas.microsoft.com/office/drawing/2014/main" id="{A4D46768-8BB7-4F22-BBE4-FB2E5F519499}"/>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A (True) </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E</a:t>
            </a:r>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C7037C2F-C4A5-4400-BE5B-22CBC8844F1B}"/>
              </a:ext>
            </a:extLst>
          </p:cNvPr>
          <p:cNvSpPr>
            <a:spLocks noGrp="1" noChangeArrowheads="1"/>
          </p:cNvSpPr>
          <p:nvPr>
            <p:ph type="title"/>
          </p:nvPr>
        </p:nvSpPr>
        <p:spPr/>
        <p:txBody>
          <a:bodyPr/>
          <a:lstStyle/>
          <a:p>
            <a:pPr eaLnBrk="1" hangingPunct="1"/>
            <a:r>
              <a:rPr lang="en-US" altLang="en-US"/>
              <a:t>Question 1</a:t>
            </a:r>
          </a:p>
        </p:txBody>
      </p:sp>
      <p:sp>
        <p:nvSpPr>
          <p:cNvPr id="9219" name="Rectangle 8">
            <a:extLst>
              <a:ext uri="{FF2B5EF4-FFF2-40B4-BE49-F238E27FC236}">
                <a16:creationId xmlns:a16="http://schemas.microsoft.com/office/drawing/2014/main" id="{ED950575-7125-484B-BF4F-15CB8B2BCBBA}"/>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A human has how many sex chromosomes?</a:t>
            </a:r>
          </a:p>
          <a:p>
            <a:pPr marL="1368425" lvl="2" indent="-514350" eaLnBrk="1" hangingPunct="1">
              <a:buFont typeface="Arial" panose="020B0604020202020204" pitchFamily="34" charset="0"/>
              <a:buAutoNum type="alphaLcPeriod"/>
            </a:pPr>
            <a:r>
              <a:rPr lang="en-US" altLang="en-US"/>
              <a:t>1</a:t>
            </a:r>
          </a:p>
          <a:p>
            <a:pPr marL="1368425" lvl="2" indent="-514350" eaLnBrk="1" hangingPunct="1">
              <a:buFont typeface="Arial" panose="020B0604020202020204" pitchFamily="34" charset="0"/>
              <a:buAutoNum type="alphaLcPeriod"/>
            </a:pPr>
            <a:r>
              <a:rPr lang="en-US" altLang="en-US"/>
              <a:t>2</a:t>
            </a:r>
          </a:p>
          <a:p>
            <a:pPr marL="1368425" lvl="2" indent="-514350" eaLnBrk="1" hangingPunct="1">
              <a:buFont typeface="Arial" panose="020B0604020202020204" pitchFamily="34" charset="0"/>
              <a:buAutoNum type="alphaLcPeriod"/>
            </a:pPr>
            <a:r>
              <a:rPr lang="en-US" altLang="en-US"/>
              <a:t>22</a:t>
            </a:r>
          </a:p>
          <a:p>
            <a:pPr marL="1368425" lvl="2" indent="-514350" eaLnBrk="1" hangingPunct="1">
              <a:buFont typeface="Arial" panose="020B0604020202020204" pitchFamily="34" charset="0"/>
              <a:buAutoNum type="alphaLcPeriod"/>
            </a:pPr>
            <a:r>
              <a:rPr lang="en-US" altLang="en-US"/>
              <a:t>23</a:t>
            </a:r>
          </a:p>
          <a:p>
            <a:pPr marL="1368425" lvl="2" indent="-514350" eaLnBrk="1" hangingPunct="1">
              <a:buFont typeface="Arial" panose="020B0604020202020204" pitchFamily="34" charset="0"/>
              <a:buAutoNum type="alphaLcPeriod"/>
            </a:pPr>
            <a:r>
              <a:rPr lang="en-US" altLang="en-US"/>
              <a:t>46</a:t>
            </a:r>
          </a:p>
          <a:p>
            <a:pPr eaLnBrk="1" hangingPunct="1">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F139D9E-626E-4A92-834A-2FE06E6736E7}"/>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B341731E-D331-40AF-85B7-A7DCA5D7AAA6}"/>
              </a:ext>
            </a:extLst>
          </p:cNvPr>
          <p:cNvSpPr>
            <a:spLocks noGrp="1" noChangeArrowheads="1"/>
          </p:cNvSpPr>
          <p:nvPr>
            <p:ph type="body" idx="1"/>
          </p:nvPr>
        </p:nvSpPr>
        <p:spPr/>
        <p:txBody>
          <a:bodyPr/>
          <a:lstStyle/>
          <a:p>
            <a:pPr marL="514350" indent="-514350" eaLnBrk="1" hangingPunct="1">
              <a:buFont typeface="Wingdings" panose="05000000000000000000" pitchFamily="2" charset="2"/>
              <a:buNone/>
              <a:defRPr/>
            </a:pPr>
            <a:r>
              <a:rPr lang="en-US" sz="2400" dirty="0"/>
              <a:t>	Amniocentesis is a — </a:t>
            </a:r>
          </a:p>
          <a:p>
            <a:pPr marL="1360488" lvl="2" indent="-514350">
              <a:buFont typeface="+mj-lt"/>
              <a:buAutoNum type="alphaLcPeriod"/>
              <a:defRPr/>
            </a:pPr>
            <a:r>
              <a:rPr lang="en-US" dirty="0">
                <a:ea typeface="+mn-ea"/>
                <a:cs typeface="+mn-cs"/>
              </a:rPr>
              <a:t>genetic disorder caused by translocations in chromosomes</a:t>
            </a:r>
          </a:p>
          <a:p>
            <a:pPr marL="1360488" lvl="2" indent="-514350">
              <a:buFont typeface="+mj-lt"/>
              <a:buAutoNum type="alphaLcPeriod"/>
              <a:defRPr/>
            </a:pPr>
            <a:r>
              <a:rPr lang="en-US" dirty="0">
                <a:ea typeface="+mn-ea"/>
                <a:cs typeface="+mn-cs"/>
              </a:rPr>
              <a:t>spontaneous abortion (miscarriage) caused by chromosomal abnormalities</a:t>
            </a:r>
          </a:p>
          <a:p>
            <a:pPr marL="1360488" lvl="2" indent="-514350">
              <a:buFont typeface="+mj-lt"/>
              <a:buAutoNum type="alphaLcPeriod"/>
              <a:defRPr/>
            </a:pPr>
            <a:r>
              <a:rPr lang="en-US" dirty="0">
                <a:ea typeface="+mn-ea"/>
                <a:cs typeface="+mn-cs"/>
              </a:rPr>
              <a:t>medical procedure permitting prenatal diagnosis of many genetic disorders</a:t>
            </a:r>
          </a:p>
          <a:p>
            <a:pPr marL="1360488" lvl="2" indent="-514350">
              <a:buFont typeface="+mj-lt"/>
              <a:buAutoNum type="alphaLcPeriod"/>
              <a:defRPr/>
            </a:pPr>
            <a:r>
              <a:rPr lang="en-US" dirty="0">
                <a:ea typeface="+mn-ea"/>
                <a:cs typeface="+mn-cs"/>
              </a:rPr>
              <a:t>disorder in newborns in which phenylalanine is not properly metabolized</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9975DC6F-C037-4002-8E0D-341D5BE21436}"/>
              </a:ext>
            </a:extLst>
          </p:cNvPr>
          <p:cNvSpPr>
            <a:spLocks noGrp="1" noChangeArrowheads="1"/>
          </p:cNvSpPr>
          <p:nvPr>
            <p:ph type="title"/>
          </p:nvPr>
        </p:nvSpPr>
        <p:spPr/>
        <p:txBody>
          <a:bodyPr/>
          <a:lstStyle/>
          <a:p>
            <a:pPr eaLnBrk="1" hangingPunct="1"/>
            <a:r>
              <a:rPr lang="en-US" altLang="en-US"/>
              <a:t>Question 3</a:t>
            </a:r>
          </a:p>
        </p:txBody>
      </p:sp>
      <p:sp>
        <p:nvSpPr>
          <p:cNvPr id="13315" name="Rectangle 6">
            <a:extLst>
              <a:ext uri="{FF2B5EF4-FFF2-40B4-BE49-F238E27FC236}">
                <a16:creationId xmlns:a16="http://schemas.microsoft.com/office/drawing/2014/main" id="{0962032E-D0A0-44AF-93B9-0CCAD31B4D3A}"/>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Barr bodies —</a:t>
            </a:r>
          </a:p>
          <a:p>
            <a:pPr marL="1368425" lvl="2" indent="-514350" eaLnBrk="1" hangingPunct="1">
              <a:buFont typeface="Arial" panose="020B0604020202020204" pitchFamily="34" charset="0"/>
              <a:buAutoNum type="alphaLcPeriod"/>
            </a:pPr>
            <a:r>
              <a:rPr lang="en-US" altLang="en-US"/>
              <a:t>Are inactivated X chromosomes</a:t>
            </a:r>
          </a:p>
          <a:p>
            <a:pPr marL="1368425" lvl="2" indent="-514350" eaLnBrk="1" hangingPunct="1">
              <a:buFont typeface="Arial" panose="020B0604020202020204" pitchFamily="34" charset="0"/>
              <a:buAutoNum type="alphaLcPeriod"/>
            </a:pPr>
            <a:r>
              <a:rPr lang="en-US" altLang="en-US"/>
              <a:t>Are an example of dosage compensation</a:t>
            </a:r>
          </a:p>
          <a:p>
            <a:pPr marL="1368425" lvl="2" indent="-514350" eaLnBrk="1" hangingPunct="1">
              <a:buFont typeface="Arial" panose="020B0604020202020204" pitchFamily="34" charset="0"/>
              <a:buAutoNum type="alphaLcPeriod"/>
            </a:pPr>
            <a:r>
              <a:rPr lang="en-US" altLang="en-US"/>
              <a:t>Can lead to genetic mosaics</a:t>
            </a:r>
          </a:p>
          <a:p>
            <a:pPr marL="1368425" lvl="2" indent="-514350" eaLnBrk="1" hangingPunct="1">
              <a:buFont typeface="Arial" panose="020B0604020202020204" pitchFamily="34" charset="0"/>
              <a:buAutoNum type="alphaLcPeriod"/>
            </a:pPr>
            <a:r>
              <a:rPr lang="en-US" altLang="en-US"/>
              <a:t>Influence calico cat coloration</a:t>
            </a:r>
          </a:p>
          <a:p>
            <a:pPr marL="1368425" lvl="2" indent="-514350" eaLnBrk="1" hangingPunct="1">
              <a:buFont typeface="Arial" panose="020B0604020202020204" pitchFamily="34" charset="0"/>
              <a:buAutoNum type="alphaLcPeriod"/>
            </a:pPr>
            <a:r>
              <a:rPr lang="en-US" altLang="en-US"/>
              <a:t>All of the above</a:t>
            </a:r>
          </a:p>
          <a:p>
            <a:pPr marL="1368425" lvl="2" indent="-514350" eaLnBrk="1" hangingPunct="1">
              <a:buFont typeface="Arial" panose="020B0604020202020204" pitchFamily="34" charset="0"/>
              <a:buAutoNum type="alphaLcPeriod"/>
            </a:pPr>
            <a:endParaRPr lang="en-US" altLang="en-US"/>
          </a:p>
          <a:p>
            <a:pPr eaLnBrk="1" hangingPunct="1">
              <a:buFont typeface="Wingdings" panose="05000000000000000000" pitchFamily="2" charset="2"/>
              <a:buNone/>
            </a:pP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5442BB21-DC7B-4B30-9E17-0B9E97BC9462}"/>
              </a:ext>
            </a:extLst>
          </p:cNvPr>
          <p:cNvSpPr>
            <a:spLocks noGrp="1" noChangeArrowheads="1"/>
          </p:cNvSpPr>
          <p:nvPr>
            <p:ph type="title"/>
          </p:nvPr>
        </p:nvSpPr>
        <p:spPr/>
        <p:txBody>
          <a:bodyPr/>
          <a:lstStyle/>
          <a:p>
            <a:pPr eaLnBrk="1" hangingPunct="1"/>
            <a:r>
              <a:rPr lang="en-US" altLang="en-US"/>
              <a:t>Question 4</a:t>
            </a:r>
          </a:p>
        </p:txBody>
      </p:sp>
      <p:sp>
        <p:nvSpPr>
          <p:cNvPr id="15363" name="Rectangle 6">
            <a:extLst>
              <a:ext uri="{FF2B5EF4-FFF2-40B4-BE49-F238E27FC236}">
                <a16:creationId xmlns:a16="http://schemas.microsoft.com/office/drawing/2014/main" id="{D6263B84-D7C9-48B9-AE52-C61F4452D1AD}"/>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a:t>	A </a:t>
            </a:r>
            <a:r>
              <a:rPr lang="en-US" altLang="en-US" sz="2400"/>
              <a:t>procedure that displays the pairs of chromosomes in a cell is called a(n) _______.</a:t>
            </a:r>
          </a:p>
          <a:p>
            <a:pPr marL="1360488" lvl="2" indent="-514350" eaLnBrk="1" hangingPunct="1">
              <a:buFont typeface="Wingdings" panose="05000000000000000000" pitchFamily="2" charset="2"/>
              <a:buAutoNum type="alphaLcPeriod"/>
            </a:pPr>
            <a:r>
              <a:rPr lang="en-US" altLang="en-US"/>
              <a:t>Autosome</a:t>
            </a:r>
          </a:p>
          <a:p>
            <a:pPr marL="1360488" lvl="2" indent="-514350" eaLnBrk="1" hangingPunct="1">
              <a:buFont typeface="Wingdings" panose="05000000000000000000" pitchFamily="2" charset="2"/>
              <a:buAutoNum type="alphaLcPeriod"/>
            </a:pPr>
            <a:r>
              <a:rPr lang="en-US" altLang="en-US"/>
              <a:t>Punnett square</a:t>
            </a:r>
          </a:p>
          <a:p>
            <a:pPr marL="1360488" lvl="2" indent="-514350" eaLnBrk="1" hangingPunct="1">
              <a:buFont typeface="Wingdings" panose="05000000000000000000" pitchFamily="2" charset="2"/>
              <a:buAutoNum type="alphaLcPeriod"/>
            </a:pPr>
            <a:r>
              <a:rPr lang="en-US" altLang="en-US"/>
              <a:t>Pedigree</a:t>
            </a:r>
          </a:p>
          <a:p>
            <a:pPr marL="1360488" lvl="2" indent="-514350" eaLnBrk="1" hangingPunct="1">
              <a:buFont typeface="Wingdings" panose="05000000000000000000" pitchFamily="2" charset="2"/>
              <a:buAutoNum type="alphaLcPeriod"/>
            </a:pPr>
            <a:r>
              <a:rPr lang="en-US" altLang="en-US"/>
              <a:t>Karyotype</a:t>
            </a:r>
          </a:p>
          <a:p>
            <a:pPr marL="1360488" lvl="2" indent="-514350" eaLnBrk="1" hangingPunct="1">
              <a:buFont typeface="Wingdings" panose="05000000000000000000" pitchFamily="2" charset="2"/>
              <a:buAutoNum type="alphaLcPeriod"/>
            </a:pPr>
            <a:r>
              <a:rPr lang="en-US" altLang="en-US"/>
              <a:t>Generation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34D5F8A8-312C-44FF-9CD7-DBF4930C884C}"/>
              </a:ext>
            </a:extLst>
          </p:cNvPr>
          <p:cNvSpPr>
            <a:spLocks noGrp="1" noChangeArrowheads="1"/>
          </p:cNvSpPr>
          <p:nvPr>
            <p:ph type="title"/>
          </p:nvPr>
        </p:nvSpPr>
        <p:spPr/>
        <p:txBody>
          <a:bodyPr/>
          <a:lstStyle/>
          <a:p>
            <a:pPr eaLnBrk="1" hangingPunct="1"/>
            <a:r>
              <a:rPr lang="en-US" altLang="en-US"/>
              <a:t>Question 5</a:t>
            </a:r>
          </a:p>
        </p:txBody>
      </p:sp>
      <p:sp>
        <p:nvSpPr>
          <p:cNvPr id="17411" name="Rectangle 6">
            <a:extLst>
              <a:ext uri="{FF2B5EF4-FFF2-40B4-BE49-F238E27FC236}">
                <a16:creationId xmlns:a16="http://schemas.microsoft.com/office/drawing/2014/main" id="{B8911EDB-95DF-4EA7-AB3D-B43876082970}"/>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All genes (nuclei, mitochondrial, chloroplasts) are inherited from both parents.</a:t>
            </a:r>
          </a:p>
          <a:p>
            <a:pPr marL="1360488" lvl="2" indent="-514350" eaLnBrk="1" hangingPunct="1">
              <a:buFont typeface="Wingdings" panose="05000000000000000000" pitchFamily="2" charset="2"/>
              <a:buAutoNum type="alphaLcPeriod"/>
            </a:pPr>
            <a:r>
              <a:rPr lang="en-US" altLang="en-US"/>
              <a:t>This is true</a:t>
            </a:r>
          </a:p>
          <a:p>
            <a:pPr marL="1360488" lvl="2" indent="-514350" eaLnBrk="1" hangingPunct="1">
              <a:buFont typeface="Wingdings" panose="05000000000000000000" pitchFamily="2" charset="2"/>
              <a:buAutoNum type="alphaLcPeriod"/>
            </a:pPr>
            <a:r>
              <a:rPr lang="en-US" altLang="en-US"/>
              <a:t>This is false</a:t>
            </a:r>
          </a:p>
          <a:p>
            <a:pPr marL="1360488" lvl="2" indent="-514350" eaLnBrk="1" hangingPunct="1">
              <a:buFont typeface="Wingdings" panose="05000000000000000000" pitchFamily="2" charset="2"/>
              <a:buAutoNum type="alphaLcPeriod"/>
            </a:pPr>
            <a:endParaRPr lang="en-US" altLang="en-US"/>
          </a:p>
          <a:p>
            <a:pPr marL="1360488" lvl="2" indent="-514350" eaLnBrk="1" hangingPunct="1">
              <a:buFont typeface="Wingdings" panose="05000000000000000000" pitchFamily="2" charset="2"/>
              <a:buNone/>
            </a:pPr>
            <a:endParaRPr lang="en-US" altLang="en-US"/>
          </a:p>
          <a:p>
            <a:pPr marL="1360488" lvl="2" indent="-514350" eaLnBrk="1" hangingPunct="1">
              <a:buFont typeface="Wingdings" panose="05000000000000000000" pitchFamily="2" charset="2"/>
              <a:buAutoNum type="alphaLcPeriod"/>
            </a:pPr>
            <a:endParaRPr lang="en-US" altLang="en-US"/>
          </a:p>
          <a:p>
            <a:pPr marL="1360488" lvl="2" indent="-514350" eaLnBrk="1" hangingPunct="1">
              <a:buFont typeface="Wingdings" panose="05000000000000000000" pitchFamily="2" charset="2"/>
              <a:buAutoNum type="alphaLcPeriod"/>
            </a:pPr>
            <a:endParaRPr lang="en-US" altLang="en-US"/>
          </a:p>
          <a:p>
            <a:pPr marL="1360488" lvl="2" indent="-514350" eaLnBrk="1" hangingPunct="1">
              <a:buFont typeface="Wingdings" panose="05000000000000000000" pitchFamily="2" charset="2"/>
              <a:buAutoNum type="alphaLcPeriod"/>
            </a:pPr>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756A3E92-C2D1-441E-A3C0-6D705A4CB5B2}"/>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8537B02B-A33D-4E49-8458-74CA9D05222A}"/>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Trisomy 21 is known as —</a:t>
            </a:r>
          </a:p>
          <a:p>
            <a:pPr marL="1303338" lvl="2" indent="-457200">
              <a:buFont typeface="+mj-lt"/>
              <a:buAutoNum type="alphaLcPeriod"/>
              <a:defRPr/>
            </a:pPr>
            <a:r>
              <a:rPr lang="en-US" dirty="0" err="1"/>
              <a:t>Patau</a:t>
            </a:r>
            <a:r>
              <a:rPr lang="en-US" dirty="0"/>
              <a:t> syndrome</a:t>
            </a:r>
          </a:p>
          <a:p>
            <a:pPr marL="1303338" lvl="2" indent="-457200">
              <a:buFont typeface="+mj-lt"/>
              <a:buAutoNum type="alphaLcPeriod"/>
              <a:defRPr/>
            </a:pPr>
            <a:r>
              <a:rPr lang="en-US" dirty="0">
                <a:ea typeface="+mn-ea"/>
                <a:cs typeface="+mn-cs"/>
              </a:rPr>
              <a:t>Edward’s syndrome</a:t>
            </a:r>
          </a:p>
          <a:p>
            <a:pPr marL="1303338" lvl="2" indent="-457200">
              <a:buFont typeface="+mj-lt"/>
              <a:buAutoNum type="alphaLcPeriod"/>
              <a:defRPr/>
            </a:pPr>
            <a:r>
              <a:rPr lang="en-US" dirty="0">
                <a:ea typeface="+mn-ea"/>
                <a:cs typeface="+mn-cs"/>
              </a:rPr>
              <a:t>Turner syndrome</a:t>
            </a:r>
          </a:p>
          <a:p>
            <a:pPr marL="1303338" lvl="2" indent="-457200">
              <a:buFont typeface="+mj-lt"/>
              <a:buAutoNum type="alphaLcPeriod"/>
              <a:defRPr/>
            </a:pPr>
            <a:r>
              <a:rPr lang="en-US" dirty="0" err="1">
                <a:ea typeface="+mn-ea"/>
                <a:cs typeface="+mn-cs"/>
              </a:rPr>
              <a:t>Klinefelter</a:t>
            </a:r>
            <a:r>
              <a:rPr lang="en-US" dirty="0">
                <a:ea typeface="+mn-ea"/>
                <a:cs typeface="+mn-cs"/>
              </a:rPr>
              <a:t> syndrome</a:t>
            </a:r>
          </a:p>
          <a:p>
            <a:pPr marL="1303338" lvl="2" indent="-457200">
              <a:buFont typeface="+mj-lt"/>
              <a:buAutoNum type="alphaLcPeriod"/>
              <a:defRPr/>
            </a:pPr>
            <a:r>
              <a:rPr lang="en-US" dirty="0">
                <a:ea typeface="+mn-ea"/>
                <a:cs typeface="+mn-cs"/>
              </a:rPr>
              <a:t>Down syndrome</a:t>
            </a:r>
          </a:p>
          <a:p>
            <a:pPr marL="1303338" lvl="2" indent="-457200" eaLnBrk="1" hangingPunct="1">
              <a:buFont typeface="Wingdings" panose="05000000000000000000" pitchFamily="2" charset="2"/>
              <a:buAutoNum type="alphaLcPeriod"/>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CEDB370-B7ED-45D3-9E71-01FAFABCEA7C}"/>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FB2601BE-3AE1-4D42-AE69-8A04823AAE5E}"/>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a:t>
            </a:r>
            <a:r>
              <a:rPr lang="en-US" sz="2400" dirty="0" err="1"/>
              <a:t>Nondisjunction</a:t>
            </a:r>
            <a:r>
              <a:rPr lang="en-US" sz="2400" dirty="0"/>
              <a:t> can occur in either the 1st or 2nd meiotic division when homologous chromosomes or sister </a:t>
            </a:r>
            <a:r>
              <a:rPr lang="en-US" sz="2400" dirty="0" err="1"/>
              <a:t>chromatids</a:t>
            </a:r>
            <a:r>
              <a:rPr lang="en-US" sz="2400" dirty="0"/>
              <a:t> do not separate.</a:t>
            </a:r>
          </a:p>
          <a:p>
            <a:pPr marL="1303338" lvl="2" indent="-457200">
              <a:buFont typeface="+mj-lt"/>
              <a:buAutoNum type="alphaLcPeriod"/>
              <a:defRPr/>
            </a:pPr>
            <a:r>
              <a:rPr lang="en-US" dirty="0">
                <a:ea typeface="+mn-ea"/>
                <a:cs typeface="+mn-cs"/>
              </a:rPr>
              <a:t>This is true</a:t>
            </a:r>
          </a:p>
          <a:p>
            <a:pPr marL="1303338" lvl="2" indent="-457200">
              <a:buFont typeface="+mj-lt"/>
              <a:buAutoNum type="alphaLcPeriod"/>
              <a:defRPr/>
            </a:pPr>
            <a:r>
              <a:rPr lang="en-US" dirty="0">
                <a:ea typeface="+mn-ea"/>
                <a:cs typeface="+mn-cs"/>
              </a:rPr>
              <a:t>This is false</a:t>
            </a:r>
            <a:endParaRPr lang="en-US" dirty="0"/>
          </a:p>
          <a:p>
            <a:pPr marL="1303338" lvl="2" indent="-457200">
              <a:buFont typeface="+mj-lt"/>
              <a:buAutoNum type="alphaLcPeriod"/>
              <a:defRPr/>
            </a:pPr>
            <a:endParaRPr lang="en-US" dirty="0">
              <a:ea typeface="+mn-ea"/>
              <a:cs typeface="+mn-cs"/>
            </a:endParaRPr>
          </a:p>
          <a:p>
            <a:pPr marL="1360488" lvl="2" indent="-514350" eaLnBrk="1" hangingPunct="1">
              <a:buFont typeface="Wingdings" panose="05000000000000000000" pitchFamily="2" charset="2"/>
              <a:buAutoNum type="alphaLcPeriod"/>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4"/>
  <p:tag name="MMPROD_UIDATA" val="&lt;database version=&quot;7.0&quot;&gt;&lt;object type=&quot;1&quot; unique_id=&quot;10001&quot;&gt;&lt;object type=&quot;8&quot; unique_id=&quot;10329&quot;&gt;&lt;/object&gt;&lt;object type=&quot;2&quot; unique_id=&quot;10330&quot;&gt;&lt;object type=&quot;3&quot; unique_id=&quot;10332&quot;&gt;&lt;property id=&quot;20148&quot; value=&quot;5&quot;/&gt;&lt;property id=&quot;20300&quot; value=&quot;Slide 2 - &amp;quot;Assessment&amp;quot;&quot;/&gt;&lt;property id=&quot;20307&quot; value=&quot;329&quot;/&gt;&lt;/object&gt;&lt;object type=&quot;3&quot; unique_id=&quot;10333&quot;&gt;&lt;property id=&quot;20148&quot; value=&quot;5&quot;/&gt;&lt;property id=&quot;20300&quot; value=&quot;Slide 3 - &amp;quot;Question 1&amp;quot;&quot;/&gt;&lt;property id=&quot;20307&quot; value=&quot;297&quot;/&gt;&lt;/object&gt;&lt;object type=&quot;3&quot; unique_id=&quot;10334&quot;&gt;&lt;property id=&quot;20148&quot; value=&quot;5&quot;/&gt;&lt;property id=&quot;20300&quot; value=&quot;Slide 4 - &amp;quot;Question 2&amp;quot;&quot;/&gt;&lt;property id=&quot;20307&quot; value=&quot;298&quot;/&gt;&lt;/object&gt;&lt;object type=&quot;3&quot; unique_id=&quot;10335&quot;&gt;&lt;property id=&quot;20148&quot; value=&quot;5&quot;/&gt;&lt;property id=&quot;20300&quot; value=&quot;Slide 5 - &amp;quot;Question 3&amp;quot;&quot;/&gt;&lt;property id=&quot;20307&quot; value=&quot;299&quot;/&gt;&lt;/object&gt;&lt;object type=&quot;3&quot; unique_id=&quot;10336&quot;&gt;&lt;property id=&quot;20148&quot; value=&quot;5&quot;/&gt;&lt;property id=&quot;20300&quot; value=&quot;Slide 6 - &amp;quot;Question 4&amp;quot;&quot;/&gt;&lt;property id=&quot;20307&quot; value=&quot;300&quot;/&gt;&lt;/object&gt;&lt;object type=&quot;3&quot; unique_id=&quot;10337&quot;&gt;&lt;property id=&quot;20148&quot; value=&quot;5&quot;/&gt;&lt;property id=&quot;20300&quot; value=&quot;Slide 7 - &amp;quot;Question 5&amp;quot;&quot;/&gt;&lt;property id=&quot;20307&quot; value=&quot;301&quot;/&gt;&lt;/object&gt;&lt;object type=&quot;3&quot; unique_id=&quot;10338&quot;&gt;&lt;property id=&quot;20148&quot; value=&quot;5&quot;/&gt;&lt;property id=&quot;20300&quot; value=&quot;Slide 8 - &amp;quot;Question 6&amp;quot;&quot;/&gt;&lt;property id=&quot;20307&quot; value=&quot;323&quot;/&gt;&lt;/object&gt;&lt;object type=&quot;3&quot; unique_id=&quot;10339&quot;&gt;&lt;property id=&quot;20148&quot; value=&quot;5&quot;/&gt;&lt;property id=&quot;20300&quot; value=&quot;Slide 9 - &amp;quot;Question 7&amp;quot;&quot;/&gt;&lt;property id=&quot;20307&quot; value=&quot;304&quot;/&gt;&lt;/object&gt;&lt;object type=&quot;3&quot; unique_id=&quot;10340&quot;&gt;&lt;property id=&quot;20148&quot; value=&quot;5&quot;/&gt;&lt;property id=&quot;20300&quot; value=&quot;Slide 10 - &amp;quot;Question 8&amp;quot;&quot;/&gt;&lt;property id=&quot;20307&quot; value=&quot;324&quot;/&gt;&lt;/object&gt;&lt;object type=&quot;3&quot; unique_id=&quot;10341&quot;&gt;&lt;property id=&quot;20148&quot; value=&quot;5&quot;/&gt;&lt;property id=&quot;20300&quot; value=&quot;Slide 11 - &amp;quot;Question 9&amp;quot;&quot;/&gt;&lt;property id=&quot;20307&quot; value=&quot;326&quot;/&gt;&lt;/object&gt;&lt;object type=&quot;3&quot; unique_id=&quot;10342&quot;&gt;&lt;property id=&quot;20148&quot; value=&quot;5&quot;/&gt;&lt;property id=&quot;20300&quot; value=&quot;Slide 12 - &amp;quot;Question 10&amp;quot;&quot;/&gt;&lt;property id=&quot;20307&quot; value=&quot;325&quot;/&gt;&lt;/object&gt;&lt;object type=&quot;3&quot; unique_id=&quot;10343&quot;&gt;&lt;property id=&quot;20148&quot; value=&quot;5&quot;/&gt;&lt;property id=&quot;20300&quot; value=&quot;Slide 13 - &amp;quot;Question 11&amp;quot;&quot;/&gt;&lt;property id=&quot;20307&quot; value=&quot;307&quot;/&gt;&lt;/object&gt;&lt;object type=&quot;3&quot; unique_id=&quot;10344&quot;&gt;&lt;property id=&quot;20148&quot; value=&quot;5&quot;/&gt;&lt;property id=&quot;20300&quot; value=&quot;Slide 14 - &amp;quot;Question 12&amp;quot;&quot;/&gt;&lt;property id=&quot;20307&quot; value=&quot;308&quot;/&gt;&lt;/object&gt;&lt;object type=&quot;3&quot; unique_id=&quot;10345&quot;&gt;&lt;property id=&quot;20148&quot; value=&quot;5&quot;/&gt;&lt;property id=&quot;20300&quot; value=&quot;Slide 15 - &amp;quot;Question 13&amp;quot;&quot;/&gt;&lt;property id=&quot;20307&quot; value=&quot;309&quot;/&gt;&lt;/object&gt;&lt;object type=&quot;3&quot; unique_id=&quot;10346&quot;&gt;&lt;property id=&quot;20148&quot; value=&quot;5&quot;/&gt;&lt;property id=&quot;20300&quot; value=&quot;Slide 16 - &amp;quot;Question 14&amp;quot;&quot;/&gt;&lt;property id=&quot;20307&quot; value=&quot;310&quot;/&gt;&lt;/object&gt;&lt;object type=&quot;3&quot; unique_id=&quot;10347&quot;&gt;&lt;property id=&quot;20148&quot; value=&quot;5&quot;/&gt;&lt;property id=&quot;20300&quot; value=&quot;Slide 17 - &amp;quot;Question 15&amp;quot;&quot;/&gt;&lt;property id=&quot;20307&quot; value=&quot;311&quot;/&gt;&lt;/object&gt;&lt;object type=&quot;3&quot; unique_id=&quot;10348&quot;&gt;&lt;property id=&quot;20148&quot; value=&quot;5&quot;/&gt;&lt;property id=&quot;20300&quot; value=&quot;Slide 18 - &amp;quot;Question 16&amp;quot;&quot;/&gt;&lt;property id=&quot;20307&quot; value=&quot;312&quot;/&gt;&lt;/object&gt;&lt;object type=&quot;3&quot; unique_id=&quot;10349&quot;&gt;&lt;property id=&quot;20148&quot; value=&quot;5&quot;/&gt;&lt;property id=&quot;20300&quot; value=&quot;Slide 19 - &amp;quot;Question 17&amp;quot;&quot;/&gt;&lt;property id=&quot;20307&quot; value=&quot;327&quot;/&gt;&lt;/object&gt;&lt;object type=&quot;3&quot; unique_id=&quot;10350&quot;&gt;&lt;property id=&quot;20148&quot; value=&quot;5&quot;/&gt;&lt;property id=&quot;20300&quot; value=&quot;Slide 20 - &amp;quot;Answer Key – Chapter 13&amp;quot;&quot;/&gt;&lt;property id=&quot;20307&quot; value=&quot;273&quot;/&gt;&lt;/object&gt;&lt;object type=&quot;3&quot; unique_id=&quot;10351&quot;&gt;&lt;property id=&quot;20148&quot; value=&quot;5&quot;/&gt;&lt;property id=&quot;20300&quot; value=&quot;Slide 1 - &amp;quot;Biology, 10e&amp;#x0D;&amp;#x0A;Raven, Johnson, Mason, Losos, Singer&amp;quot;&quot;/&gt;&lt;property id=&quot;20307&quot; value=&quot;331&quot;/&gt;&lt;/objec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MHSGI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1237</TotalTime>
  <Words>199</Words>
  <Application>Microsoft Office PowerPoint</Application>
  <PresentationFormat>On-screen Show (4:3)</PresentationFormat>
  <Paragraphs>179</Paragraphs>
  <Slides>20</Slides>
  <Notes>18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Arial</vt:lpstr>
      <vt:lpstr>Wingdings</vt:lpstr>
      <vt:lpstr>ヒラギノ角ゴ Pro W3</vt:lpstr>
      <vt:lpstr>Symbol</vt:lpstr>
      <vt:lpstr>Tahoma</vt:lpstr>
      <vt:lpstr>Times New Roman</vt:lpstr>
      <vt:lpstr>Axis</vt:lpstr>
      <vt:lpstr>1_MHSGITemplate</vt:lpstr>
      <vt:lpstr>Biology</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212</cp:revision>
  <cp:lastPrinted>2013-01-09T17:20:23Z</cp:lastPrinted>
  <dcterms:created xsi:type="dcterms:W3CDTF">2005-04-19T02:46:41Z</dcterms:created>
  <dcterms:modified xsi:type="dcterms:W3CDTF">2019-04-18T16:20:31Z</dcterms:modified>
</cp:coreProperties>
</file>