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70" r:id="rId2"/>
  </p:sldMasterIdLst>
  <p:notesMasterIdLst>
    <p:notesMasterId r:id="rId35"/>
  </p:notesMasterIdLst>
  <p:sldIdLst>
    <p:sldId id="317" r:id="rId3"/>
    <p:sldId id="331"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327" r:id="rId21"/>
    <p:sldId id="332" r:id="rId22"/>
    <p:sldId id="333" r:id="rId23"/>
    <p:sldId id="334" r:id="rId24"/>
    <p:sldId id="335" r:id="rId25"/>
    <p:sldId id="336" r:id="rId26"/>
    <p:sldId id="337" r:id="rId27"/>
    <p:sldId id="338" r:id="rId28"/>
    <p:sldId id="339" r:id="rId29"/>
    <p:sldId id="340" r:id="rId30"/>
    <p:sldId id="341" r:id="rId31"/>
    <p:sldId id="342" r:id="rId32"/>
    <p:sldId id="330" r:id="rId33"/>
    <p:sldId id="273" r:id="rId34"/>
  </p:sldIdLst>
  <p:sldSz cx="9144000" cy="6858000" type="screen4x3"/>
  <p:notesSz cx="6858000" cy="9144000"/>
  <p:custDataLst>
    <p:tags r:id="rId3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547" autoAdjust="0"/>
    <p:restoredTop sz="85387" autoAdjust="0"/>
  </p:normalViewPr>
  <p:slideViewPr>
    <p:cSldViewPr>
      <p:cViewPr varScale="1">
        <p:scale>
          <a:sx n="57" d="100"/>
          <a:sy n="57" d="100"/>
        </p:scale>
        <p:origin x="84" y="11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1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F0BC70E0-CCE9-4886-A43B-36AF8310476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2D5C484-3DC1-49F4-BC60-2D77B347D1A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B135F2E6-235A-4A3B-929D-2220F526B82A}"/>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BC6B255C-E456-47D8-BF27-47E7931EDCB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C7D9A7ED-A72A-4155-8FA4-1597A80260E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45BF3C3-4CED-4680-AF5B-F4B85DBC30C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CD54385-41B3-4C31-93AF-0D92BD1D32D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0DFD29F-6945-4C68-B054-0FD9E557669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1A1411F-2CF5-4EC3-824C-7C9A69C23D14}"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14C4E60F-43E6-472D-93AB-1ACAB70DCBB8}"/>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C2B89346-D135-4C25-B886-B741DC80578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015D595B-A4D0-407B-AF8B-32ABAC126599}"/>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23F5C43D-3591-4673-A79B-A6F4EC46EA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2E7FB6F6-0029-466C-8C6F-FB408ED669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70679AC-2994-4A32-B407-0C09D4D0FD96}"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47CC3871-3974-4BCE-AC06-6EE388A663D6}"/>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13D788A1-7382-40CB-AC56-65CC39CBAB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Understanding</a:t>
            </a:r>
          </a:p>
          <a:p>
            <a:pPr eaLnBrk="1" hangingPunct="1"/>
            <a:endParaRPr lang="en-US" altLang="en-US">
              <a:latin typeface="Arial" panose="020B0604020202020204" pitchFamily="34" charset="0"/>
            </a:endParaRPr>
          </a:p>
        </p:txBody>
      </p:sp>
      <p:sp>
        <p:nvSpPr>
          <p:cNvPr id="26628" name="Slide Number Placeholder 3">
            <a:extLst>
              <a:ext uri="{FF2B5EF4-FFF2-40B4-BE49-F238E27FC236}">
                <a16:creationId xmlns:a16="http://schemas.microsoft.com/office/drawing/2014/main" id="{03E7F8E3-6245-412B-A545-432DA5030A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48C14B9-1F98-48C5-A17E-E094547A908D}"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4FBDDB7-D97E-43E2-90C3-151851013D67}"/>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8DF31C13-56D0-4B16-BBD3-78C5206CDB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06EEBDC0-3BD1-41CE-BD5A-0AB3137E16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87E4A5-7527-46C1-AC6C-1837047C4A11}"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F1C0541F-C982-46A3-9AB9-BCDA677EE8C5}"/>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CEAD9803-8379-45E5-B734-8688367556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E0DDECE4-4C89-4E11-B8A6-DB378D6109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2CDCC8A-60EA-401E-BB75-6CAE24825A2C}"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A719D7DD-A895-4258-9841-4CAEA73C58D7}"/>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E145970F-8CD7-4077-88E5-0B84A6D92A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66FF5009-C625-4AF4-AB17-D92BE48E89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DAB97AC-02B8-44D6-9F82-D6AFA85C804D}"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306ECAE8-D0A9-4394-B9BF-E9781537D22B}"/>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387E3E61-7AF5-46D2-98D7-2A9BF7CAAA6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2FCAC697-61E2-40F2-9E14-208FEADF61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C455DB5-83C2-4D46-A1AB-545F5A67CEC0}"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EB322A24-4898-4F31-92AC-39B44C8B77A1}"/>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BDC461F9-67C2-495A-9FFC-FD5B742221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659CD1EC-6447-408F-B1CC-86659BB330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639CE94-2E2E-4F5B-9F7F-597736A5558E}"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7241CBC8-99BA-4A1C-91A5-FDBA88140EF0}"/>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F3B8E4A3-93D0-430B-B64A-9356769745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F7BB8D98-5DD0-490C-9EEA-9209EF58B8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CF8F04-96CE-49BD-BF9E-EB293D0D8E2D}"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18AE05F-9B17-4E61-85C2-544ADE27AF8E}"/>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3DD3E01E-2FA5-4A46-B51D-773805FDD7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2C68296B-E9B8-4FC3-9B45-D00FF52AE2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CD0CE50-7847-47EB-AF70-10DA4DE1B7EF}"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138550F-933B-494C-835C-A0C72B3B1FEF}"/>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6572781E-FE03-4095-A97E-237A6C4615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EA80EED2-3F68-40C8-9D6F-55CC196178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00EB368-355C-4462-A4A1-13D8D68DB418}" type="slidenum">
              <a:rPr lang="en-US" altLang="en-US" sz="1200" smtClean="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A205EF50-9FC8-4282-BD69-5C2CA1994C7A}"/>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B41680DC-864E-49E0-BC6B-F642C5B8D7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523AD903-800C-4540-971C-E492D1E56F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2CD69E-D48A-4D87-A41A-3C1BE344039C}" type="slidenum">
              <a:rPr lang="en-US" altLang="en-US" sz="1200" smtClean="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78D3C5E9-0B16-4395-ADF8-5ABB9CD77039}"/>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EE043ED5-4BD4-494D-860D-CDB4A1A804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3CAE9FCA-960A-460F-AEDD-510FB52D5C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963E62-3996-4173-870C-EBFB5A48128D}" type="slidenum">
              <a:rPr lang="en-US" altLang="en-US" sz="1200" smtClean="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77FEC110-CBFF-43CA-8B51-6D441071792E}"/>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D1F5DFB9-38E2-4AB0-AE45-F7D7458595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45C33907-2FC2-48C9-BE2A-DD4E0E3854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8D40286-CF27-4D14-9199-1875CA6BA4E8}" type="slidenum">
              <a:rPr lang="en-US" altLang="en-US" sz="1200" smtClean="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23597E26-2892-4640-A94F-4BD08E393E08}"/>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DE0181F4-B12E-4B4C-84D5-1866817F97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4FCE5867-0C49-4B9D-9EF3-A8EFE8A84C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9C02E8F-BE4D-40FE-B8D2-70FF7A330908}" type="slidenum">
              <a:rPr lang="en-US" altLang="en-US" sz="1200" smtClean="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CBB851B-13DC-427C-A451-FB83E33B87B4}"/>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7C7452EC-5EC2-4365-A59D-7B31EAA344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51BE0ABD-50BA-4424-81F3-359804E46C1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814F4D-B336-4558-B5BF-3AA8373FD152}" type="slidenum">
              <a:rPr lang="en-US" altLang="en-US" sz="1200" smtClean="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8C9DDBC1-9C26-40CD-85C8-185A70A39C1E}"/>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8CC02A45-4862-49BB-A9CF-FF98E44D8E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D8626DE4-1E23-4274-8278-C9A9A3889D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599615F-D483-4E24-A5C1-CE426A1341ED}" type="slidenum">
              <a:rPr lang="en-US" altLang="en-US" sz="1200" smtClean="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4A215F2-2F6B-499C-AE83-A00492EE3CF2}"/>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5289F048-5C67-4551-9CAE-7345A286F3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4E095646-1760-4618-8D9B-7273C21B36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164B27-B6C8-41F8-9A48-CBDFDB86334D}" type="slidenum">
              <a:rPr lang="en-US" altLang="en-US" sz="1200" smtClean="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B747076E-BB2F-41B1-B8C6-EA064CDDF72C}"/>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7E7C785C-9416-4DDC-8FD4-9A56DE7C68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Understanding</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1E87C9F6-9C17-438E-B610-20C4AAF721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5397AED-6730-4BA5-8DC5-489A6015D3B6}" type="slidenum">
              <a:rPr lang="en-US" altLang="en-US" sz="1200" smtClean="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4837EBDA-24EC-43CC-A8E4-AF0BC99EE42B}"/>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1A2F5367-8E5B-4A93-96BD-EB5A476A1E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8931E532-FC8B-484B-9640-02D397CCED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4C66259-3732-42F6-95B9-1903AFF5D351}" type="slidenum">
              <a:rPr lang="en-US" altLang="en-US" sz="1200" smtClean="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5D64D03-D04A-48CF-8D85-60534018DBF2}"/>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6B9C024A-FBD6-4D0A-8E6D-1C3B076304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6B5C331A-347D-43C6-B0B3-8A921EA333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6CC4BFE-D671-4FDD-A6C0-0BE3631552D8}" type="slidenum">
              <a:rPr lang="en-US" altLang="en-US" sz="1200" smtClean="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C28416E-F34E-402B-A554-6731DC671221}"/>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20724A20-42DE-4710-A414-9EA293FB9F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BC1798BC-1BC0-4894-A9E6-B91E349E663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5B8F6F6-C9F3-44DD-BE75-079A4CD5DD09}" type="slidenum">
              <a:rPr lang="en-US" altLang="en-US" sz="1200" smtClean="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D3CDF9-7ACB-4AD1-BEEF-C60A7D39609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B0ABACFA-641B-45DF-AABD-10E9ED52EA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BFAE9F65-3187-4D52-8756-7C161C5535B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75AAC5-0D41-4C52-983D-AE2366F7B49E}" type="slidenum">
              <a:rPr lang="en-US" altLang="en-US" sz="1200" smtClean="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DEEB0F2B-6001-4756-9761-F71FB61C1867}"/>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805C0694-EF3D-4EEC-A7B0-B7D3532FA9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5060" name="Slide Number Placeholder 3">
            <a:extLst>
              <a:ext uri="{FF2B5EF4-FFF2-40B4-BE49-F238E27FC236}">
                <a16:creationId xmlns:a16="http://schemas.microsoft.com/office/drawing/2014/main" id="{7C96A539-0D06-44BA-9FBD-DAAC267AEF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CCF0863-7F2E-4CA4-A47A-2816B4A1326F}" type="slidenum">
              <a:rPr lang="en-US" altLang="en-US" sz="1200" smtClean="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F9D36226-2555-4FAA-A035-C8CD611C6B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7A0AC9-EB17-4F22-AC99-C2C542379F88}" type="slidenum">
              <a:rPr lang="en-US" altLang="en-US" sz="1200" smtClean="0"/>
              <a:pPr/>
              <a:t>32</a:t>
            </a:fld>
            <a:endParaRPr lang="en-US" altLang="en-US" sz="1200"/>
          </a:p>
        </p:txBody>
      </p:sp>
      <p:sp>
        <p:nvSpPr>
          <p:cNvPr id="43011" name="Rectangle 2">
            <a:extLst>
              <a:ext uri="{FF2B5EF4-FFF2-40B4-BE49-F238E27FC236}">
                <a16:creationId xmlns:a16="http://schemas.microsoft.com/office/drawing/2014/main" id="{53A20EEA-6D33-4D2E-BD08-1FBE3D0AFC33}"/>
              </a:ext>
            </a:extLst>
          </p:cNvPr>
          <p:cNvSpPr>
            <a:spLocks noGrp="1" noRot="1" noChangeAspect="1" noChangeArrowheads="1" noTextEdit="1"/>
          </p:cNvSpPr>
          <p:nvPr>
            <p:ph type="sldImg"/>
          </p:nvPr>
        </p:nvSpPr>
        <p:spPr>
          <a:ln/>
        </p:spPr>
      </p:sp>
      <p:sp>
        <p:nvSpPr>
          <p:cNvPr id="43012" name="Rectangle 3">
            <a:extLst>
              <a:ext uri="{FF2B5EF4-FFF2-40B4-BE49-F238E27FC236}">
                <a16:creationId xmlns:a16="http://schemas.microsoft.com/office/drawing/2014/main" id="{D27F3B07-E0A6-4AA4-843C-825F42ED9D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EA00299E-B056-4EA2-8CD3-65C34CBA3AB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8F8D72F4-B557-4A41-B7CF-C72D13A854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4AC59124-F0B0-42D9-8745-72F707F24B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8AF039C-E578-4B66-8EFF-23A7CF7195F4}"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4D198042-B180-4826-8ED6-9C9909FEF463}"/>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A450CD80-A0CC-4DAC-ABB5-55464AA837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6F8272FC-D65F-435D-B2F4-9F057B3D82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1C76878-8CED-48BC-B592-9A890683E7A8}"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42741FB6-082A-444E-B768-C1EFF8CBD4E5}"/>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3F59AB47-0F48-4247-A3CA-D073EADB0E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AEA18214-6255-4BB7-8B1B-2CB4B9CCB6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91C9AC7-6CD2-4902-AF35-F80F0D4CCC29}"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5C593621-FEC3-484F-87EE-587D34D6614D}"/>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0DDE9C08-FBAA-4C75-98F2-52A580D501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FE615BA2-7900-493B-8201-8DF86358FC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9AAC110-29AD-4DA3-ADE7-B60DDA78FC79}"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75EA4D28-1DD9-4FBF-BAD1-AEA6F89ECAB6}"/>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DF5D04B3-CAAE-46C4-8786-02EBD9A3D7F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34C4E830-CD62-46CF-B69E-11363DEB05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3D6500B-048B-4EB7-AEAF-172463660C7F}"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4E108DB-10E2-4ED4-AC72-53528882BD7E}"/>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4F1BC9EE-1DB3-458F-AF2B-08588EFB87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B50D3F50-F3D2-4647-9871-858D78A092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0807784-7869-4EE0-92A4-B30929033B84}"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441A56F-6BD8-422A-AAB3-6E266513AA2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BFE873E-CCB8-4C2D-BE31-0FB40BD899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1B13B0C-D5E6-4483-9922-422C399319FE}"/>
              </a:ext>
            </a:extLst>
          </p:cNvPr>
          <p:cNvSpPr>
            <a:spLocks noGrp="1" noChangeArrowheads="1"/>
          </p:cNvSpPr>
          <p:nvPr>
            <p:ph type="sldNum" sz="quarter" idx="12"/>
          </p:nvPr>
        </p:nvSpPr>
        <p:spPr>
          <a:ln/>
        </p:spPr>
        <p:txBody>
          <a:bodyPr/>
          <a:lstStyle>
            <a:lvl1pPr>
              <a:defRPr/>
            </a:lvl1pPr>
          </a:lstStyle>
          <a:p>
            <a:pPr>
              <a:defRPr/>
            </a:pPr>
            <a:fld id="{F47BAD64-1DDD-4760-9228-C59A5A7EA2B8}" type="slidenum">
              <a:rPr lang="en-US" altLang="en-US"/>
              <a:pPr>
                <a:defRPr/>
              </a:pPr>
              <a:t>‹#›</a:t>
            </a:fld>
            <a:endParaRPr lang="en-US" altLang="en-US"/>
          </a:p>
        </p:txBody>
      </p:sp>
    </p:spTree>
    <p:extLst>
      <p:ext uri="{BB962C8B-B14F-4D97-AF65-F5344CB8AC3E}">
        <p14:creationId xmlns:p14="http://schemas.microsoft.com/office/powerpoint/2010/main" val="2164172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CC7F698-0E63-4AF1-87C9-3A31B549AC2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DBF5CD1-B70E-46E6-AF30-7CC3848071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4113D2F-AB1D-4F0E-9D44-757EA7205978}"/>
              </a:ext>
            </a:extLst>
          </p:cNvPr>
          <p:cNvSpPr>
            <a:spLocks noGrp="1" noChangeArrowheads="1"/>
          </p:cNvSpPr>
          <p:nvPr>
            <p:ph type="sldNum" sz="quarter" idx="12"/>
          </p:nvPr>
        </p:nvSpPr>
        <p:spPr>
          <a:ln/>
        </p:spPr>
        <p:txBody>
          <a:bodyPr/>
          <a:lstStyle>
            <a:lvl1pPr>
              <a:defRPr/>
            </a:lvl1pPr>
          </a:lstStyle>
          <a:p>
            <a:pPr>
              <a:defRPr/>
            </a:pPr>
            <a:fld id="{20597614-4CB1-471B-8BD4-C43ADB029D4C}" type="slidenum">
              <a:rPr lang="en-US" altLang="en-US"/>
              <a:pPr>
                <a:defRPr/>
              </a:pPr>
              <a:t>‹#›</a:t>
            </a:fld>
            <a:endParaRPr lang="en-US" altLang="en-US"/>
          </a:p>
        </p:txBody>
      </p:sp>
    </p:spTree>
    <p:extLst>
      <p:ext uri="{BB962C8B-B14F-4D97-AF65-F5344CB8AC3E}">
        <p14:creationId xmlns:p14="http://schemas.microsoft.com/office/powerpoint/2010/main" val="2969671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B6419-DD8F-42B9-BEF7-110DE0A1A2F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DF6176-FBCC-43FC-8CEA-F8A6B02CEA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557752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ECF27-C88C-48F3-809E-CAA349155F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F280FF-3406-4560-B6E5-E0396A8548C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30903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70ED7-0FC6-4E9C-9192-D9D6CF21670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93C567-A3EB-4033-A81D-FDB37768E53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0250122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FC93-D1FF-437F-A624-F65EFA98AD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3D9086-A501-4228-8D84-E379AA56F86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738188-322D-4DAD-BB9B-0531E1937936}"/>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520000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360A8-D178-4FE0-BE3F-E75EBECC187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860992-6D0B-4ADD-A36A-2A5749A4D90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D0D169B-DCF6-43AE-A3A5-601C5352CA9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91C8A0-3DE3-4FEE-B30A-9DF2DF80622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5D495EF-6577-440E-B863-31B5413E348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144980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0E244-7FE7-4786-9F8D-230A498A07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176431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1107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53151-7352-4037-8D87-C8645A18EBA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EF633D-10AF-4B5C-B5A6-0FC2E2420BD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4D618C-7A18-41D5-841C-D5D97C9CE04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9946921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0E5B0-450D-4659-92AA-103B9602385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2F4D0F-6D28-4ACC-AE21-146585C916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59251206-06BF-45B6-9295-8E2CBC338C6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375184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ED226AC-1280-4110-ACE2-0D002A1198C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B025973-A239-4D86-B0B9-574D4FFA2D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EF316F3-A21A-4EF7-8C23-ED26E94DE78A}"/>
              </a:ext>
            </a:extLst>
          </p:cNvPr>
          <p:cNvSpPr>
            <a:spLocks noGrp="1" noChangeArrowheads="1"/>
          </p:cNvSpPr>
          <p:nvPr>
            <p:ph type="sldNum" sz="quarter" idx="12"/>
          </p:nvPr>
        </p:nvSpPr>
        <p:spPr>
          <a:ln/>
        </p:spPr>
        <p:txBody>
          <a:bodyPr/>
          <a:lstStyle>
            <a:lvl1pPr>
              <a:defRPr/>
            </a:lvl1pPr>
          </a:lstStyle>
          <a:p>
            <a:pPr>
              <a:defRPr/>
            </a:pPr>
            <a:fld id="{B1E8CAAC-9E19-4DAC-8808-DA02544E5723}" type="slidenum">
              <a:rPr lang="en-US" altLang="en-US"/>
              <a:pPr>
                <a:defRPr/>
              </a:pPr>
              <a:t>‹#›</a:t>
            </a:fld>
            <a:endParaRPr lang="en-US" altLang="en-US"/>
          </a:p>
        </p:txBody>
      </p:sp>
    </p:spTree>
    <p:extLst>
      <p:ext uri="{BB962C8B-B14F-4D97-AF65-F5344CB8AC3E}">
        <p14:creationId xmlns:p14="http://schemas.microsoft.com/office/powerpoint/2010/main" val="2254639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8E2F-513E-432F-A646-34E427345AF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9AD8EB-9D76-4C87-9156-C551FB38B68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040503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B0D014-A1FA-4BDD-9773-38426BA2C79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6DC981E-0EFF-4F4A-9296-A0A3C9B6C481}"/>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176715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4580685C-6057-4717-BCB3-B9F068245F2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C048967-D289-4AEC-8C11-7BD81C1AC6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784269D-EA32-4A75-8DB2-D2456684A15B}"/>
              </a:ext>
            </a:extLst>
          </p:cNvPr>
          <p:cNvSpPr>
            <a:spLocks noGrp="1" noChangeArrowheads="1"/>
          </p:cNvSpPr>
          <p:nvPr>
            <p:ph type="sldNum" sz="quarter" idx="12"/>
          </p:nvPr>
        </p:nvSpPr>
        <p:spPr>
          <a:ln/>
        </p:spPr>
        <p:txBody>
          <a:bodyPr/>
          <a:lstStyle>
            <a:lvl1pPr>
              <a:defRPr/>
            </a:lvl1pPr>
          </a:lstStyle>
          <a:p>
            <a:pPr>
              <a:defRPr/>
            </a:pPr>
            <a:fld id="{E8CEA2B6-9809-4088-9794-D6199050E885}" type="slidenum">
              <a:rPr lang="en-US" altLang="en-US"/>
              <a:pPr>
                <a:defRPr/>
              </a:pPr>
              <a:t>‹#›</a:t>
            </a:fld>
            <a:endParaRPr lang="en-US" altLang="en-US"/>
          </a:p>
        </p:txBody>
      </p:sp>
    </p:spTree>
    <p:extLst>
      <p:ext uri="{BB962C8B-B14F-4D97-AF65-F5344CB8AC3E}">
        <p14:creationId xmlns:p14="http://schemas.microsoft.com/office/powerpoint/2010/main" val="939560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F07D26A-3E0A-4D37-9579-36D4E7B8D1A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85715FF-4E13-4616-B75B-CA631E86D5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3B83F44-48A9-4CBA-A926-1C830EC8F8E0}"/>
              </a:ext>
            </a:extLst>
          </p:cNvPr>
          <p:cNvSpPr>
            <a:spLocks noGrp="1" noChangeArrowheads="1"/>
          </p:cNvSpPr>
          <p:nvPr>
            <p:ph type="sldNum" sz="quarter" idx="12"/>
          </p:nvPr>
        </p:nvSpPr>
        <p:spPr>
          <a:ln/>
        </p:spPr>
        <p:txBody>
          <a:bodyPr/>
          <a:lstStyle>
            <a:lvl1pPr>
              <a:defRPr/>
            </a:lvl1pPr>
          </a:lstStyle>
          <a:p>
            <a:pPr>
              <a:defRPr/>
            </a:pPr>
            <a:fld id="{1D5EEB7A-8746-4B62-A981-2E8DE8BFDCFD}" type="slidenum">
              <a:rPr lang="en-US" altLang="en-US"/>
              <a:pPr>
                <a:defRPr/>
              </a:pPr>
              <a:t>‹#›</a:t>
            </a:fld>
            <a:endParaRPr lang="en-US" altLang="en-US"/>
          </a:p>
        </p:txBody>
      </p:sp>
    </p:spTree>
    <p:extLst>
      <p:ext uri="{BB962C8B-B14F-4D97-AF65-F5344CB8AC3E}">
        <p14:creationId xmlns:p14="http://schemas.microsoft.com/office/powerpoint/2010/main" val="2549957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8BF05B1-9E25-4247-A89F-0AFD4E7C809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C2F0B6A-0FF0-433B-A639-B87C29BE14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E12CC21-8440-4A71-A901-B262829CDF81}"/>
              </a:ext>
            </a:extLst>
          </p:cNvPr>
          <p:cNvSpPr>
            <a:spLocks noGrp="1" noChangeArrowheads="1"/>
          </p:cNvSpPr>
          <p:nvPr>
            <p:ph type="sldNum" sz="quarter" idx="12"/>
          </p:nvPr>
        </p:nvSpPr>
        <p:spPr>
          <a:ln/>
        </p:spPr>
        <p:txBody>
          <a:bodyPr/>
          <a:lstStyle>
            <a:lvl1pPr>
              <a:defRPr/>
            </a:lvl1pPr>
          </a:lstStyle>
          <a:p>
            <a:pPr>
              <a:defRPr/>
            </a:pPr>
            <a:fld id="{40B74E89-AD5F-475D-9ADB-34DC9E626D03}" type="slidenum">
              <a:rPr lang="en-US" altLang="en-US"/>
              <a:pPr>
                <a:defRPr/>
              </a:pPr>
              <a:t>‹#›</a:t>
            </a:fld>
            <a:endParaRPr lang="en-US" altLang="en-US"/>
          </a:p>
        </p:txBody>
      </p:sp>
    </p:spTree>
    <p:extLst>
      <p:ext uri="{BB962C8B-B14F-4D97-AF65-F5344CB8AC3E}">
        <p14:creationId xmlns:p14="http://schemas.microsoft.com/office/powerpoint/2010/main" val="16455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1BBE33-423E-431E-A7A2-5A4991939E1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897D13F-9EAF-4C64-9BC2-FB9BCA3829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60E34D1-9481-493E-BE9A-6451459E0D0F}"/>
              </a:ext>
            </a:extLst>
          </p:cNvPr>
          <p:cNvSpPr>
            <a:spLocks noGrp="1" noChangeArrowheads="1"/>
          </p:cNvSpPr>
          <p:nvPr>
            <p:ph type="sldNum" sz="quarter" idx="12"/>
          </p:nvPr>
        </p:nvSpPr>
        <p:spPr>
          <a:ln/>
        </p:spPr>
        <p:txBody>
          <a:bodyPr/>
          <a:lstStyle>
            <a:lvl1pPr>
              <a:defRPr/>
            </a:lvl1pPr>
          </a:lstStyle>
          <a:p>
            <a:pPr>
              <a:defRPr/>
            </a:pPr>
            <a:fld id="{BAC469CB-7E18-4E7F-8342-F97617E10F6F}" type="slidenum">
              <a:rPr lang="en-US" altLang="en-US"/>
              <a:pPr>
                <a:defRPr/>
              </a:pPr>
              <a:t>‹#›</a:t>
            </a:fld>
            <a:endParaRPr lang="en-US" altLang="en-US"/>
          </a:p>
        </p:txBody>
      </p:sp>
    </p:spTree>
    <p:extLst>
      <p:ext uri="{BB962C8B-B14F-4D97-AF65-F5344CB8AC3E}">
        <p14:creationId xmlns:p14="http://schemas.microsoft.com/office/powerpoint/2010/main" val="17986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7A09F6F-44EB-4178-84B4-978581B240B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97C92F3-0162-43FD-BF81-0A6A80814C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327BBF6-4758-40F7-A0BE-9277607A1ABF}"/>
              </a:ext>
            </a:extLst>
          </p:cNvPr>
          <p:cNvSpPr>
            <a:spLocks noGrp="1" noChangeArrowheads="1"/>
          </p:cNvSpPr>
          <p:nvPr>
            <p:ph type="sldNum" sz="quarter" idx="12"/>
          </p:nvPr>
        </p:nvSpPr>
        <p:spPr>
          <a:ln/>
        </p:spPr>
        <p:txBody>
          <a:bodyPr/>
          <a:lstStyle>
            <a:lvl1pPr>
              <a:defRPr/>
            </a:lvl1pPr>
          </a:lstStyle>
          <a:p>
            <a:pPr>
              <a:defRPr/>
            </a:pPr>
            <a:fld id="{2BA9A5E2-A7AF-4231-98A5-8934D6BFBC1A}" type="slidenum">
              <a:rPr lang="en-US" altLang="en-US"/>
              <a:pPr>
                <a:defRPr/>
              </a:pPr>
              <a:t>‹#›</a:t>
            </a:fld>
            <a:endParaRPr lang="en-US" altLang="en-US"/>
          </a:p>
        </p:txBody>
      </p:sp>
    </p:spTree>
    <p:extLst>
      <p:ext uri="{BB962C8B-B14F-4D97-AF65-F5344CB8AC3E}">
        <p14:creationId xmlns:p14="http://schemas.microsoft.com/office/powerpoint/2010/main" val="4116405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F6C54EB-4C4F-4737-9240-90077A44AB7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1F2BE24-47D2-411C-8991-68246C996C0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6D0BFCB-1044-4653-B32A-1034A95BA32F}"/>
              </a:ext>
            </a:extLst>
          </p:cNvPr>
          <p:cNvSpPr>
            <a:spLocks noGrp="1" noChangeArrowheads="1"/>
          </p:cNvSpPr>
          <p:nvPr>
            <p:ph type="sldNum" sz="quarter" idx="12"/>
          </p:nvPr>
        </p:nvSpPr>
        <p:spPr>
          <a:ln/>
        </p:spPr>
        <p:txBody>
          <a:bodyPr/>
          <a:lstStyle>
            <a:lvl1pPr>
              <a:defRPr/>
            </a:lvl1pPr>
          </a:lstStyle>
          <a:p>
            <a:pPr>
              <a:defRPr/>
            </a:pPr>
            <a:fld id="{E14EBD29-B36F-4CB2-983D-57F008C1D006}" type="slidenum">
              <a:rPr lang="en-US" altLang="en-US"/>
              <a:pPr>
                <a:defRPr/>
              </a:pPr>
              <a:t>‹#›</a:t>
            </a:fld>
            <a:endParaRPr lang="en-US" altLang="en-US"/>
          </a:p>
        </p:txBody>
      </p:sp>
    </p:spTree>
    <p:extLst>
      <p:ext uri="{BB962C8B-B14F-4D97-AF65-F5344CB8AC3E}">
        <p14:creationId xmlns:p14="http://schemas.microsoft.com/office/powerpoint/2010/main" val="3803807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88C9EE9-D202-46F1-BC1D-11D5DE873D2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F0537ED-2B34-45F9-8E85-1B26F89812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3B1C3CB-40BD-4FB2-8B15-49408D6ECB43}"/>
              </a:ext>
            </a:extLst>
          </p:cNvPr>
          <p:cNvSpPr>
            <a:spLocks noGrp="1" noChangeArrowheads="1"/>
          </p:cNvSpPr>
          <p:nvPr>
            <p:ph type="sldNum" sz="quarter" idx="12"/>
          </p:nvPr>
        </p:nvSpPr>
        <p:spPr>
          <a:ln/>
        </p:spPr>
        <p:txBody>
          <a:bodyPr/>
          <a:lstStyle>
            <a:lvl1pPr>
              <a:defRPr/>
            </a:lvl1pPr>
          </a:lstStyle>
          <a:p>
            <a:pPr>
              <a:defRPr/>
            </a:pPr>
            <a:fld id="{33AF04B7-0E82-4EEB-896C-B28671D2D2C0}" type="slidenum">
              <a:rPr lang="en-US" altLang="en-US"/>
              <a:pPr>
                <a:defRPr/>
              </a:pPr>
              <a:t>‹#›</a:t>
            </a:fld>
            <a:endParaRPr lang="en-US" altLang="en-US"/>
          </a:p>
        </p:txBody>
      </p:sp>
    </p:spTree>
    <p:extLst>
      <p:ext uri="{BB962C8B-B14F-4D97-AF65-F5344CB8AC3E}">
        <p14:creationId xmlns:p14="http://schemas.microsoft.com/office/powerpoint/2010/main" val="456689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D4ECB34-C521-4E05-ADDE-4D62F2DFBE60}"/>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57289CFC-2F9A-4479-BFCF-FF29E9A17DC3}"/>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F935CA57-3AEB-437F-94E9-6DE66159116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D333E4BC-44BD-4508-9103-D131D893A54E}"/>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87EEFEC-D874-4B0D-B5A1-9EBF9AB9E34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54E7E2D-7669-4057-B38B-95AC755FCD6F}"/>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DAF485F-C440-43EB-96A3-64CF22B72B1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837EBE50-96D8-4962-816E-9B8EA87C0075}" type="slidenum">
              <a:rPr lang="en-US" altLang="en-US"/>
              <a:pPr>
                <a:defRPr/>
              </a:pPr>
              <a:t>‹#›</a:t>
            </a:fld>
            <a:endParaRPr lang="en-US" altLang="en-US"/>
          </a:p>
        </p:txBody>
      </p:sp>
      <p:sp>
        <p:nvSpPr>
          <p:cNvPr id="1033" name="Freeform 9">
            <a:extLst>
              <a:ext uri="{FF2B5EF4-FFF2-40B4-BE49-F238E27FC236}">
                <a16:creationId xmlns:a16="http://schemas.microsoft.com/office/drawing/2014/main" id="{F85B0EFF-02B6-4841-A4EC-6D62ADCD5227}"/>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93BC2721-7AD9-4B30-8B56-BBA0A693E72D}"/>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37836BE5-7F15-477D-B047-20BEDF83696C}"/>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319087D-6491-4B96-9722-91FA8CA162E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E35B62DB-7328-40F4-9A49-0BF9F7A9C81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FDD5C080-9EBD-4A08-B34A-FD8964FFF015}"/>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0183C4FB-CED6-4F4E-9FC6-E28FA31699E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BE932364-A947-4524-80C1-1F5BD24C8622}"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37C919A3-719C-4FAD-AD30-B9C8CFEEE00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FDB06C8-5A78-462E-92C1-A3494FE7EFF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B74330A3-C32B-4E8E-B0D8-0BBA098150A3}"/>
              </a:ext>
            </a:extLst>
          </p:cNvPr>
          <p:cNvSpPr txBox="1">
            <a:spLocks noChangeArrowheads="1"/>
          </p:cNvSpPr>
          <p:nvPr/>
        </p:nvSpPr>
        <p:spPr bwMode="auto">
          <a:xfrm>
            <a:off x="190500" y="6600273"/>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24851E4D-2B6B-496A-B9EA-A1ACC32F374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p>
        </p:txBody>
      </p:sp>
      <p:sp>
        <p:nvSpPr>
          <p:cNvPr id="4100" name="Text Box 9">
            <a:extLst>
              <a:ext uri="{FF2B5EF4-FFF2-40B4-BE49-F238E27FC236}">
                <a16:creationId xmlns:a16="http://schemas.microsoft.com/office/drawing/2014/main" id="{8CA3ACFA-A119-44DC-A0FF-885E50956C2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Chemistry: Atoms &amp; Water</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D69BCE28-DC7D-4AE3-86D6-8BFDAAF57524}"/>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DB6EE29F-0927-47AF-B1BB-76524BA742AF}"/>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Most of the mass of an atom is found in —</a:t>
            </a:r>
          </a:p>
          <a:p>
            <a:pPr marL="1360488" lvl="2" indent="-514350" eaLnBrk="1" hangingPunct="1">
              <a:buFont typeface="Wingdings" panose="05000000000000000000" pitchFamily="2" charset="2"/>
              <a:buAutoNum type="alphaLcPeriod"/>
              <a:defRPr/>
            </a:pPr>
            <a:r>
              <a:rPr lang="en-US" dirty="0"/>
              <a:t>The electrons</a:t>
            </a:r>
          </a:p>
          <a:p>
            <a:pPr marL="1360488" lvl="2" indent="-514350" eaLnBrk="1" hangingPunct="1">
              <a:buFont typeface="Wingdings" panose="05000000000000000000" pitchFamily="2" charset="2"/>
              <a:buAutoNum type="alphaLcPeriod"/>
              <a:defRPr/>
            </a:pPr>
            <a:r>
              <a:rPr lang="en-US" dirty="0"/>
              <a:t>The energy shells</a:t>
            </a:r>
          </a:p>
          <a:p>
            <a:pPr marL="1360488" lvl="2" indent="-514350" eaLnBrk="1" hangingPunct="1">
              <a:buFont typeface="Wingdings" panose="05000000000000000000" pitchFamily="2" charset="2"/>
              <a:buAutoNum type="alphaLcPeriod"/>
              <a:defRPr/>
            </a:pPr>
            <a:r>
              <a:rPr lang="en-US" dirty="0"/>
              <a:t>The alpha particles</a:t>
            </a:r>
          </a:p>
          <a:p>
            <a:pPr marL="1360488" lvl="2" indent="-514350" eaLnBrk="1" hangingPunct="1">
              <a:buFont typeface="Wingdings" panose="05000000000000000000" pitchFamily="2" charset="2"/>
              <a:buAutoNum type="alphaLcPeriod"/>
              <a:defRPr/>
            </a:pPr>
            <a:r>
              <a:rPr lang="en-US" dirty="0"/>
              <a:t>The nucleus</a:t>
            </a:r>
          </a:p>
          <a:p>
            <a:pPr marL="1360488" lvl="2" indent="-514350" eaLnBrk="1" hangingPunct="1">
              <a:buFont typeface="Wingdings" panose="05000000000000000000" pitchFamily="2" charset="2"/>
              <a:buAutoNum type="alphaLcPeriod"/>
              <a:defRPr/>
            </a:pPr>
            <a:r>
              <a:rPr lang="en-US" dirty="0"/>
              <a:t>The </a:t>
            </a:r>
            <a:r>
              <a:rPr lang="en-US" dirty="0" err="1"/>
              <a:t>orbitals</a:t>
            </a: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11058754-917E-41B9-8127-AA7D72E09AF2}"/>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FD7BBE4C-1095-4556-A44F-1C89293D1CF1}"/>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If a molecule loses an electron it has been –</a:t>
            </a:r>
          </a:p>
          <a:p>
            <a:pPr marL="1360488" lvl="2" indent="-514350" eaLnBrk="1" hangingPunct="1">
              <a:buFont typeface="Wingdings" panose="05000000000000000000" pitchFamily="2" charset="2"/>
              <a:buAutoNum type="alphaLcPeriod"/>
              <a:defRPr/>
            </a:pPr>
            <a:r>
              <a:rPr lang="en-US" dirty="0"/>
              <a:t>Oxidized</a:t>
            </a:r>
          </a:p>
          <a:p>
            <a:pPr marL="1360488" lvl="2" indent="-514350" eaLnBrk="1" hangingPunct="1">
              <a:buFont typeface="Wingdings" panose="05000000000000000000" pitchFamily="2" charset="2"/>
              <a:buAutoNum type="alphaLcPeriod"/>
              <a:defRPr/>
            </a:pPr>
            <a:r>
              <a:rPr lang="en-US" dirty="0"/>
              <a:t>Reduced</a:t>
            </a:r>
          </a:p>
          <a:p>
            <a:pPr marL="1360488" lvl="2" indent="-514350" eaLnBrk="1" hangingPunct="1">
              <a:buFont typeface="Wingdings" panose="05000000000000000000" pitchFamily="2" charset="2"/>
              <a:buAutoNum type="alphaLcPeriod"/>
              <a:defRPr/>
            </a:pPr>
            <a:r>
              <a:rPr lang="en-US" dirty="0"/>
              <a:t>Electrified</a:t>
            </a:r>
          </a:p>
          <a:p>
            <a:pPr marL="1360488" lvl="2" indent="-514350" eaLnBrk="1" hangingPunct="1">
              <a:buFont typeface="Wingdings" panose="05000000000000000000" pitchFamily="2" charset="2"/>
              <a:buAutoNum type="alphaLcPeriod"/>
              <a:defRPr/>
            </a:pPr>
            <a:r>
              <a:rPr lang="en-US" dirty="0" err="1"/>
              <a:t>Deprotonated</a:t>
            </a: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BF7CED2-240B-4747-8EFA-6E2015D00528}"/>
              </a:ext>
            </a:extLst>
          </p:cNvPr>
          <p:cNvSpPr>
            <a:spLocks noGrp="1" noChangeArrowheads="1"/>
          </p:cNvSpPr>
          <p:nvPr>
            <p:ph type="title"/>
          </p:nvPr>
        </p:nvSpPr>
        <p:spPr/>
        <p:txBody>
          <a:bodyPr/>
          <a:lstStyle/>
          <a:p>
            <a:pPr eaLnBrk="1" hangingPunct="1"/>
            <a:r>
              <a:rPr lang="en-US" altLang="en-US"/>
              <a:t>Question 10</a:t>
            </a:r>
          </a:p>
        </p:txBody>
      </p:sp>
      <p:sp>
        <p:nvSpPr>
          <p:cNvPr id="11267" name="Rectangle 6">
            <a:extLst>
              <a:ext uri="{FF2B5EF4-FFF2-40B4-BE49-F238E27FC236}">
                <a16:creationId xmlns:a16="http://schemas.microsoft.com/office/drawing/2014/main" id="{5FFA9D2C-65D2-4FF7-BBBB-2FD46C9C6ECA}"/>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Which of the following types of chemical bonds is the weakest?</a:t>
            </a:r>
          </a:p>
          <a:p>
            <a:pPr marL="1360488" lvl="2" indent="-514350" eaLnBrk="1" hangingPunct="1">
              <a:buFont typeface="Wingdings" panose="05000000000000000000" pitchFamily="2" charset="2"/>
              <a:buAutoNum type="alphaLcPeriod"/>
              <a:defRPr/>
            </a:pPr>
            <a:r>
              <a:rPr lang="en-US" dirty="0"/>
              <a:t>Hydrogen Bond</a:t>
            </a:r>
          </a:p>
          <a:p>
            <a:pPr marL="1360488" lvl="2" indent="-514350" eaLnBrk="1" hangingPunct="1">
              <a:buFont typeface="Wingdings" panose="05000000000000000000" pitchFamily="2" charset="2"/>
              <a:buAutoNum type="alphaLcPeriod"/>
              <a:defRPr/>
            </a:pPr>
            <a:r>
              <a:rPr lang="en-US" dirty="0"/>
              <a:t>Ionic Bond</a:t>
            </a:r>
          </a:p>
          <a:p>
            <a:pPr marL="1360488" lvl="2" indent="-514350" eaLnBrk="1" hangingPunct="1">
              <a:buFont typeface="Wingdings" panose="05000000000000000000" pitchFamily="2" charset="2"/>
              <a:buAutoNum type="alphaLcPeriod"/>
              <a:defRPr/>
            </a:pPr>
            <a:r>
              <a:rPr lang="en-US" dirty="0"/>
              <a:t>Covalent Bond</a:t>
            </a:r>
          </a:p>
          <a:p>
            <a:pPr marL="1360488" lvl="2" indent="-514350" eaLnBrk="1" hangingPunct="1">
              <a:buFont typeface="Wingdings" panose="05000000000000000000" pitchFamily="2" charset="2"/>
              <a:buAutoNum type="alphaLcPeriod"/>
              <a:defRPr/>
            </a:pPr>
            <a:r>
              <a:rPr lang="en-US" dirty="0"/>
              <a:t>All are equal strength</a:t>
            </a:r>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701C98CB-9907-4401-BD2E-3FA3428CA23C}"/>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61A32032-D8BA-4739-B580-CF74B2085034}"/>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In the formation of salt, the chlorine atom –</a:t>
            </a:r>
          </a:p>
          <a:p>
            <a:pPr marL="904875" lvl="1" indent="-457200" eaLnBrk="1" hangingPunct="1">
              <a:buFont typeface="Arial" panose="020B0604020202020204" pitchFamily="34" charset="0"/>
              <a:buAutoNum type="alphaLcPeriod"/>
            </a:pPr>
            <a:r>
              <a:rPr lang="en-US" altLang="en-US" sz="2400"/>
              <a:t>Gains an electron from sodium</a:t>
            </a:r>
          </a:p>
          <a:p>
            <a:pPr marL="904875" lvl="1" indent="-457200" eaLnBrk="1" hangingPunct="1">
              <a:buFont typeface="Arial" panose="020B0604020202020204" pitchFamily="34" charset="0"/>
              <a:buAutoNum type="alphaLcPeriod"/>
            </a:pPr>
            <a:r>
              <a:rPr lang="en-US" altLang="en-US" sz="2400"/>
              <a:t>Becomes a positive ion</a:t>
            </a:r>
          </a:p>
          <a:p>
            <a:pPr marL="904875" lvl="1" indent="-457200" eaLnBrk="1" hangingPunct="1">
              <a:buFont typeface="Arial" panose="020B0604020202020204" pitchFamily="34" charset="0"/>
              <a:buAutoNum type="alphaLcPeriod"/>
            </a:pPr>
            <a:r>
              <a:rPr lang="en-US" altLang="en-US" sz="2400"/>
              <a:t>Has one more proton than electron</a:t>
            </a:r>
          </a:p>
          <a:p>
            <a:pPr marL="904875" lvl="1" indent="-457200" eaLnBrk="1" hangingPunct="1">
              <a:buFont typeface="Arial" panose="020B0604020202020204" pitchFamily="34" charset="0"/>
              <a:buAutoNum type="alphaLcPeriod"/>
            </a:pPr>
            <a:r>
              <a:rPr lang="en-US" altLang="en-US" sz="2400"/>
              <a:t>A and B are correct</a:t>
            </a:r>
          </a:p>
          <a:p>
            <a:pPr marL="904875" lvl="1" indent="-457200" eaLnBrk="1" hangingPunct="1">
              <a:buFont typeface="Arial" panose="020B0604020202020204" pitchFamily="34" charset="0"/>
              <a:buAutoNum type="alphaLcPeriod"/>
            </a:pPr>
            <a:r>
              <a:rPr lang="en-US" altLang="en-US" sz="2400"/>
              <a:t>A, B and C are correct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47656EB2-8C46-4A5D-9DC1-807E8BB7DCDE}"/>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2440F683-DDA8-4ED2-9CD7-1AD55AF28083}"/>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000" dirty="0"/>
              <a:t>	Magnesium chloride is a salt formed from ionic bonds between </a:t>
            </a:r>
            <a:r>
              <a:rPr lang="en-US" altLang="en-US" sz="2000" u="sng" dirty="0"/>
              <a:t>one magnesium</a:t>
            </a:r>
            <a:r>
              <a:rPr lang="en-US" altLang="en-US" sz="2000" dirty="0"/>
              <a:t> </a:t>
            </a:r>
            <a:r>
              <a:rPr lang="en-US" altLang="en-US" sz="2000" u="sng" dirty="0"/>
              <a:t>ion</a:t>
            </a:r>
            <a:r>
              <a:rPr lang="en-US" altLang="en-US" sz="2000" dirty="0"/>
              <a:t> and </a:t>
            </a:r>
            <a:r>
              <a:rPr lang="en-US" altLang="en-US" sz="2000" u="sng" dirty="0"/>
              <a:t>two</a:t>
            </a:r>
            <a:r>
              <a:rPr lang="en-US" altLang="en-US" sz="2000" dirty="0"/>
              <a:t> </a:t>
            </a:r>
            <a:r>
              <a:rPr lang="en-US" altLang="en-US" sz="2000" u="sng" dirty="0"/>
              <a:t>chloride</a:t>
            </a:r>
            <a:r>
              <a:rPr lang="en-US" altLang="en-US" sz="2000" dirty="0"/>
              <a:t> </a:t>
            </a:r>
            <a:r>
              <a:rPr lang="en-US" altLang="en-US" sz="2000" u="sng" dirty="0"/>
              <a:t>ions</a:t>
            </a:r>
            <a:r>
              <a:rPr lang="en-US" altLang="en-US" sz="2000" dirty="0"/>
              <a:t>. Magnesium </a:t>
            </a:r>
            <a:r>
              <a:rPr lang="en-US" altLang="en-US" sz="2000" u="sng" dirty="0"/>
              <a:t>atoms</a:t>
            </a:r>
            <a:r>
              <a:rPr lang="en-US" altLang="en-US" sz="2000" b="1" u="sng" dirty="0"/>
              <a:t> </a:t>
            </a:r>
            <a:r>
              <a:rPr lang="en-US" altLang="en-US" sz="2000" dirty="0"/>
              <a:t>have two electrons in their outer (third) shell and chlorine </a:t>
            </a:r>
            <a:r>
              <a:rPr lang="en-US" altLang="en-US" sz="2000" u="sng" dirty="0"/>
              <a:t>atoms</a:t>
            </a:r>
            <a:r>
              <a:rPr lang="en-US" altLang="en-US" sz="2000" dirty="0"/>
              <a:t> have seven electrons in their outer shell. How many electrons would be in the outer shell of magnesium once it becomes a </a:t>
            </a:r>
            <a:r>
              <a:rPr lang="en-US" altLang="en-US" sz="2000" u="sng" dirty="0"/>
              <a:t>ion</a:t>
            </a:r>
            <a:r>
              <a:rPr lang="en-US" altLang="en-US" sz="2000" dirty="0"/>
              <a:t>?</a:t>
            </a:r>
          </a:p>
          <a:p>
            <a:pPr marL="1347788" lvl="2" indent="-457200" eaLnBrk="1" hangingPunct="1">
              <a:buFont typeface="Arial" panose="020B0604020202020204" pitchFamily="34" charset="0"/>
              <a:buAutoNum type="alphaLcPeriod"/>
            </a:pPr>
            <a:r>
              <a:rPr lang="en-US" altLang="en-US" sz="2000" dirty="0"/>
              <a:t>1</a:t>
            </a:r>
          </a:p>
          <a:p>
            <a:pPr marL="1347788" lvl="2" indent="-457200" eaLnBrk="1" hangingPunct="1">
              <a:buFont typeface="Arial" panose="020B0604020202020204" pitchFamily="34" charset="0"/>
              <a:buAutoNum type="alphaLcPeriod"/>
            </a:pPr>
            <a:r>
              <a:rPr lang="en-US" altLang="en-US" sz="2000" dirty="0"/>
              <a:t>2</a:t>
            </a:r>
          </a:p>
          <a:p>
            <a:pPr marL="1347788" lvl="2" indent="-457200" eaLnBrk="1" hangingPunct="1">
              <a:buFont typeface="Arial" panose="020B0604020202020204" pitchFamily="34" charset="0"/>
              <a:buAutoNum type="alphaLcPeriod"/>
            </a:pPr>
            <a:r>
              <a:rPr lang="en-US" altLang="en-US" sz="2000" dirty="0"/>
              <a:t>4</a:t>
            </a:r>
          </a:p>
          <a:p>
            <a:pPr marL="1347788" lvl="2" indent="-457200" eaLnBrk="1" hangingPunct="1">
              <a:buFont typeface="Arial" panose="020B0604020202020204" pitchFamily="34" charset="0"/>
              <a:buAutoNum type="alphaLcPeriod"/>
            </a:pPr>
            <a:r>
              <a:rPr lang="en-US" altLang="en-US" sz="2000" dirty="0"/>
              <a:t>6</a:t>
            </a:r>
          </a:p>
          <a:p>
            <a:pPr marL="1347788" lvl="2" indent="-457200" eaLnBrk="1" hangingPunct="1">
              <a:buFont typeface="Arial" panose="020B0604020202020204" pitchFamily="34" charset="0"/>
              <a:buAutoNum type="alphaLcPeriod"/>
            </a:pPr>
            <a:r>
              <a:rPr lang="en-US" altLang="en-US" sz="2000" dirty="0"/>
              <a:t>8</a:t>
            </a:r>
          </a:p>
          <a:p>
            <a:pPr eaLnBrk="1" hangingPunct="1">
              <a:lnSpc>
                <a:spcPct val="80000"/>
              </a:lnSpc>
              <a:buFont typeface="Wingdings" panose="05000000000000000000" pitchFamily="2" charset="2"/>
              <a:buNone/>
            </a:pPr>
            <a:endParaRPr lang="en-US" altLang="en-US" sz="1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4A5D9E3-71FA-48A9-9778-BCF93D0119EC}"/>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61BDDD74-A4C4-46BB-B1EF-CAA085B76ADB}"/>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baseline="40000"/>
              <a:t>14</a:t>
            </a:r>
            <a:r>
              <a:rPr lang="en-US" altLang="en-US" sz="2400"/>
              <a:t>C has an atomic number of 6. How many neutrons does </a:t>
            </a:r>
            <a:r>
              <a:rPr lang="en-US" altLang="en-US" sz="2400" baseline="40000"/>
              <a:t>14</a:t>
            </a:r>
            <a:r>
              <a:rPr lang="en-US" altLang="en-US" sz="2400"/>
              <a:t>C have?</a:t>
            </a:r>
          </a:p>
          <a:p>
            <a:pPr marL="1368425" lvl="2" indent="-514350" eaLnBrk="1" hangingPunct="1">
              <a:buFont typeface="Arial" panose="020B0604020202020204" pitchFamily="34" charset="0"/>
              <a:buAutoNum type="alphaLcPeriod"/>
            </a:pPr>
            <a:r>
              <a:rPr lang="en-US" altLang="en-US"/>
              <a:t>6</a:t>
            </a:r>
          </a:p>
          <a:p>
            <a:pPr marL="1368425" lvl="2" indent="-514350" eaLnBrk="1" hangingPunct="1">
              <a:buFont typeface="Arial" panose="020B0604020202020204" pitchFamily="34" charset="0"/>
              <a:buAutoNum type="alphaLcPeriod"/>
            </a:pPr>
            <a:r>
              <a:rPr lang="en-US" altLang="en-US"/>
              <a:t>7</a:t>
            </a:r>
          </a:p>
          <a:p>
            <a:pPr marL="1368425" lvl="2" indent="-514350" eaLnBrk="1" hangingPunct="1">
              <a:buFont typeface="Arial" panose="020B0604020202020204" pitchFamily="34" charset="0"/>
              <a:buAutoNum type="alphaLcPeriod"/>
            </a:pPr>
            <a:r>
              <a:rPr lang="en-US" altLang="en-US"/>
              <a:t>8</a:t>
            </a:r>
          </a:p>
          <a:p>
            <a:pPr marL="1368425" lvl="2" indent="-514350" eaLnBrk="1" hangingPunct="1">
              <a:buFont typeface="Arial" panose="020B0604020202020204" pitchFamily="34" charset="0"/>
              <a:buAutoNum type="alphaLcPeriod"/>
            </a:pPr>
            <a:r>
              <a:rPr lang="en-US" altLang="en-US"/>
              <a:t>10</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6F054E9C-BCE5-4615-8116-4EB3A7BE3323}"/>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C612D514-1AE0-4913-89C9-5556A3324A72}"/>
              </a:ext>
            </a:extLst>
          </p:cNvPr>
          <p:cNvSpPr>
            <a:spLocks noGrp="1" noChangeArrowheads="1"/>
          </p:cNvSpPr>
          <p:nvPr>
            <p:ph type="body" idx="1"/>
          </p:nvPr>
        </p:nvSpPr>
        <p:spPr>
          <a:xfrm>
            <a:off x="990600" y="2057400"/>
            <a:ext cx="7661275" cy="4114800"/>
          </a:xfrm>
        </p:spPr>
        <p:txBody>
          <a:bodyPr/>
          <a:lstStyle/>
          <a:p>
            <a:pPr eaLnBrk="1" hangingPunct="1">
              <a:buFont typeface="Wingdings" panose="05000000000000000000" pitchFamily="2" charset="2"/>
              <a:buNone/>
            </a:pPr>
            <a:r>
              <a:rPr lang="en-US" altLang="en-US" sz="2400"/>
              <a:t>	Nitrogen’s atomic number is 7. How many electrons</a:t>
            </a:r>
          </a:p>
          <a:p>
            <a:pPr eaLnBrk="1" hangingPunct="1">
              <a:buFont typeface="Wingdings" panose="05000000000000000000" pitchFamily="2" charset="2"/>
              <a:buNone/>
            </a:pPr>
            <a:r>
              <a:rPr lang="en-US" altLang="en-US" sz="2400"/>
              <a:t>	are in carbon’s outer shell?</a:t>
            </a:r>
          </a:p>
          <a:p>
            <a:pPr marL="1311275" lvl="2" indent="-457200" eaLnBrk="1" hangingPunct="1">
              <a:buFont typeface="Arial" panose="020B0604020202020204" pitchFamily="34" charset="0"/>
              <a:buAutoNum type="alphaLcPeriod"/>
            </a:pPr>
            <a:r>
              <a:rPr lang="en-US" altLang="en-US"/>
              <a:t>4</a:t>
            </a:r>
          </a:p>
          <a:p>
            <a:pPr marL="1311275" lvl="2" indent="-457200" eaLnBrk="1" hangingPunct="1">
              <a:buFont typeface="Arial" panose="020B0604020202020204" pitchFamily="34" charset="0"/>
              <a:buAutoNum type="alphaLcPeriod"/>
            </a:pPr>
            <a:r>
              <a:rPr lang="en-US" altLang="en-US"/>
              <a:t>5</a:t>
            </a:r>
          </a:p>
          <a:p>
            <a:pPr marL="1311275" lvl="2" indent="-457200" eaLnBrk="1" hangingPunct="1">
              <a:buFont typeface="Arial" panose="020B0604020202020204" pitchFamily="34" charset="0"/>
              <a:buAutoNum type="alphaLcPeriod"/>
            </a:pPr>
            <a:r>
              <a:rPr lang="en-US" altLang="en-US"/>
              <a:t>6</a:t>
            </a:r>
          </a:p>
          <a:p>
            <a:pPr marL="1311275" lvl="2" indent="-457200" eaLnBrk="1" hangingPunct="1">
              <a:buFont typeface="Arial" panose="020B0604020202020204" pitchFamily="34" charset="0"/>
              <a:buAutoNum type="alphaLcPeriod"/>
            </a:pPr>
            <a:r>
              <a:rPr lang="en-US" altLang="en-US"/>
              <a:t>7</a:t>
            </a:r>
          </a:p>
          <a:p>
            <a:pPr marL="1311275" lvl="2" indent="-457200" eaLnBrk="1" hangingPunct="1">
              <a:buFont typeface="Arial" panose="020B0604020202020204" pitchFamily="34" charset="0"/>
              <a:buAutoNum type="alphaLcPeriod"/>
            </a:pPr>
            <a:r>
              <a:rPr lang="en-US" altLang="en-US"/>
              <a:t>8</a:t>
            </a:r>
          </a:p>
          <a:p>
            <a:pPr eaLnBrk="1" hangingPunct="1">
              <a:buFont typeface="Wingdings" panose="05000000000000000000" pitchFamily="2" charset="2"/>
              <a:buNone/>
            </a:pPr>
            <a:endParaRPr lang="en-US"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3601E67-EEF4-4327-9DB5-363F13C7A699}"/>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02F1C949-A094-4D42-97A1-DBE08DB04A74}"/>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Paleontologists distinguish rocks from dinosaur bones by touching their tongues to the object. If their tongue sticks, it is considered bone. This occurs because the water from the tongue moves up the porous spaces of bone. What property of water is allowing this to occur?</a:t>
            </a:r>
          </a:p>
          <a:p>
            <a:pPr marL="1360488" lvl="2" indent="-514350" eaLnBrk="1" hangingPunct="1">
              <a:buFont typeface="Wingdings" panose="05000000000000000000" pitchFamily="2" charset="2"/>
              <a:buAutoNum type="alphaLcPeriod"/>
            </a:pPr>
            <a:r>
              <a:rPr lang="en-US" altLang="en-US" sz="2000"/>
              <a:t>Cohesion</a:t>
            </a:r>
          </a:p>
          <a:p>
            <a:pPr marL="1360488" lvl="2" indent="-514350" eaLnBrk="1" hangingPunct="1">
              <a:buFont typeface="Wingdings" panose="05000000000000000000" pitchFamily="2" charset="2"/>
              <a:buAutoNum type="alphaLcPeriod"/>
            </a:pPr>
            <a:r>
              <a:rPr lang="en-US" altLang="en-US" sz="2000"/>
              <a:t>Capillary action</a:t>
            </a:r>
          </a:p>
          <a:p>
            <a:pPr marL="1360488" lvl="2" indent="-514350" eaLnBrk="1" hangingPunct="1">
              <a:buFont typeface="Wingdings" panose="05000000000000000000" pitchFamily="2" charset="2"/>
              <a:buAutoNum type="alphaLcPeriod"/>
            </a:pPr>
            <a:r>
              <a:rPr lang="en-US" altLang="en-US" sz="2000"/>
              <a:t>Water ionization</a:t>
            </a:r>
          </a:p>
          <a:p>
            <a:pPr marL="1360488" lvl="2" indent="-514350" eaLnBrk="1" hangingPunct="1">
              <a:buFont typeface="Wingdings" panose="05000000000000000000" pitchFamily="2" charset="2"/>
              <a:buAutoNum type="alphaLcPeriod"/>
            </a:pPr>
            <a:r>
              <a:rPr lang="en-US" altLang="en-US" sz="2000"/>
              <a:t>Heat of vaporization</a:t>
            </a:r>
          </a:p>
          <a:p>
            <a:pPr marL="1360488" lvl="2" indent="-514350" eaLnBrk="1" hangingPunct="1">
              <a:buFont typeface="Wingdings" panose="05000000000000000000" pitchFamily="2" charset="2"/>
              <a:buAutoNum type="alphaLcPeriod"/>
            </a:pPr>
            <a:endParaRPr lang="en-US" altLang="en-US" sz="2000"/>
          </a:p>
          <a:p>
            <a:pPr marL="1360488" lvl="2" indent="-514350" eaLnBrk="1" hangingPunct="1">
              <a:buFont typeface="Wingdings" panose="05000000000000000000" pitchFamily="2" charset="2"/>
              <a:buAutoNum type="alphaLcPeriod"/>
            </a:pPr>
            <a:endParaRPr lang="en-US" altLang="en-US" sz="2000"/>
          </a:p>
          <a:p>
            <a:pPr marL="1360488" lvl="2" indent="-514350" eaLnBrk="1" hangingPunct="1">
              <a:buFont typeface="Wingdings" panose="05000000000000000000" pitchFamily="2" charset="2"/>
              <a:buAutoNum type="alphaLcPeriod"/>
            </a:pPr>
            <a:endParaRPr lang="en-US" altLang="en-US"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3E7D699D-4A68-4C12-B98F-BCFFB9833DAB}"/>
              </a:ext>
            </a:extLst>
          </p:cNvPr>
          <p:cNvSpPr>
            <a:spLocks noGrp="1" noChangeArrowheads="1"/>
          </p:cNvSpPr>
          <p:nvPr>
            <p:ph type="title"/>
          </p:nvPr>
        </p:nvSpPr>
        <p:spPr/>
        <p:txBody>
          <a:bodyPr/>
          <a:lstStyle/>
          <a:p>
            <a:pPr eaLnBrk="1" hangingPunct="1"/>
            <a:r>
              <a:rPr lang="en-US" altLang="en-US"/>
              <a:t>Question 16</a:t>
            </a:r>
          </a:p>
        </p:txBody>
      </p:sp>
      <p:sp>
        <p:nvSpPr>
          <p:cNvPr id="19459" name="Rectangle 6">
            <a:extLst>
              <a:ext uri="{FF2B5EF4-FFF2-40B4-BE49-F238E27FC236}">
                <a16:creationId xmlns:a16="http://schemas.microsoft.com/office/drawing/2014/main" id="{C0EB0D7A-336F-4E84-99C7-D57F49982EC2}"/>
              </a:ext>
            </a:extLst>
          </p:cNvPr>
          <p:cNvSpPr>
            <a:spLocks noGrp="1" noChangeArrowheads="1"/>
          </p:cNvSpPr>
          <p:nvPr>
            <p:ph type="body" idx="1"/>
          </p:nvPr>
        </p:nvSpPr>
        <p:spPr>
          <a:xfrm>
            <a:off x="838200" y="1981200"/>
            <a:ext cx="7661275" cy="4114800"/>
          </a:xfrm>
        </p:spPr>
        <p:txBody>
          <a:bodyPr/>
          <a:lstStyle/>
          <a:p>
            <a:pPr eaLnBrk="1" hangingPunct="1">
              <a:buFont typeface="Wingdings" panose="05000000000000000000" pitchFamily="2" charset="2"/>
              <a:buNone/>
              <a:defRPr/>
            </a:pPr>
            <a:r>
              <a:rPr lang="en-US" sz="2400" dirty="0"/>
              <a:t>	A water strider is an insect that can walk on water. How is this possible?</a:t>
            </a:r>
          </a:p>
          <a:p>
            <a:pPr marL="1360488" lvl="2" indent="-514350" eaLnBrk="1" hangingPunct="1">
              <a:buFont typeface="Wingdings" panose="05000000000000000000" pitchFamily="2" charset="2"/>
              <a:buAutoNum type="alphaLcPeriod"/>
              <a:defRPr/>
            </a:pPr>
            <a:r>
              <a:rPr lang="en-US" dirty="0"/>
              <a:t>Capillary action</a:t>
            </a:r>
          </a:p>
          <a:p>
            <a:pPr marL="1360488" lvl="2" indent="-514350" eaLnBrk="1" hangingPunct="1">
              <a:buFont typeface="Wingdings" panose="05000000000000000000" pitchFamily="2" charset="2"/>
              <a:buAutoNum type="alphaLcPeriod"/>
              <a:defRPr/>
            </a:pPr>
            <a:r>
              <a:rPr lang="en-US" dirty="0"/>
              <a:t>Hydration shells</a:t>
            </a:r>
          </a:p>
          <a:p>
            <a:pPr marL="1360488" lvl="2" indent="-514350" eaLnBrk="1" hangingPunct="1">
              <a:buFont typeface="Wingdings" panose="05000000000000000000" pitchFamily="2" charset="2"/>
              <a:buAutoNum type="alphaLcPeriod"/>
              <a:defRPr/>
            </a:pPr>
            <a:r>
              <a:rPr lang="en-US" dirty="0"/>
              <a:t>Hydrophobic exclusion</a:t>
            </a:r>
          </a:p>
          <a:p>
            <a:pPr marL="1360488" lvl="2" indent="-514350" eaLnBrk="1" hangingPunct="1">
              <a:buFont typeface="Wingdings" panose="05000000000000000000" pitchFamily="2" charset="2"/>
              <a:buAutoNum type="alphaLcPeriod"/>
              <a:defRPr/>
            </a:pPr>
            <a:r>
              <a:rPr lang="en-US" dirty="0"/>
              <a:t>Surface tension</a:t>
            </a:r>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1EA27639-D112-4ACE-8254-7F757F73D3F5}"/>
              </a:ext>
            </a:extLst>
          </p:cNvPr>
          <p:cNvSpPr>
            <a:spLocks noGrp="1" noChangeArrowheads="1"/>
          </p:cNvSpPr>
          <p:nvPr>
            <p:ph type="title"/>
          </p:nvPr>
        </p:nvSpPr>
        <p:spPr/>
        <p:txBody>
          <a:bodyPr/>
          <a:lstStyle/>
          <a:p>
            <a:pPr eaLnBrk="1" hangingPunct="1"/>
            <a:r>
              <a:rPr lang="en-US" altLang="en-US"/>
              <a:t>Question 17</a:t>
            </a:r>
          </a:p>
        </p:txBody>
      </p:sp>
      <p:sp>
        <p:nvSpPr>
          <p:cNvPr id="19459" name="Rectangle 6">
            <a:extLst>
              <a:ext uri="{FF2B5EF4-FFF2-40B4-BE49-F238E27FC236}">
                <a16:creationId xmlns:a16="http://schemas.microsoft.com/office/drawing/2014/main" id="{E726061B-3B7A-41AC-9899-B6D52706E26A}"/>
              </a:ext>
            </a:extLst>
          </p:cNvPr>
          <p:cNvSpPr>
            <a:spLocks noGrp="1" noChangeArrowheads="1"/>
          </p:cNvSpPr>
          <p:nvPr>
            <p:ph type="body" idx="1"/>
          </p:nvPr>
        </p:nvSpPr>
        <p:spPr>
          <a:xfrm>
            <a:off x="1066800" y="1828800"/>
            <a:ext cx="7661275" cy="4114800"/>
          </a:xfrm>
        </p:spPr>
        <p:txBody>
          <a:bodyPr/>
          <a:lstStyle/>
          <a:p>
            <a:pPr eaLnBrk="1" hangingPunct="1">
              <a:buFont typeface="Wingdings" panose="05000000000000000000" pitchFamily="2" charset="2"/>
              <a:buNone/>
              <a:defRPr/>
            </a:pPr>
            <a:r>
              <a:rPr lang="en-US" sz="2400" dirty="0"/>
              <a:t>	Hydrogen bonding between water molecules makes them tend to stick together, how does this affect the specific heat (SH) and heat of vaporization (HOV) of water?</a:t>
            </a:r>
          </a:p>
          <a:p>
            <a:pPr marL="1360488" lvl="2" indent="-514350" eaLnBrk="1" hangingPunct="1">
              <a:buFont typeface="Wingdings" panose="05000000000000000000" pitchFamily="2" charset="2"/>
              <a:buAutoNum type="alphaLcPeriod"/>
              <a:defRPr/>
            </a:pPr>
            <a:r>
              <a:rPr lang="en-US" dirty="0"/>
              <a:t>The SH and HOV of water are high</a:t>
            </a:r>
          </a:p>
          <a:p>
            <a:pPr marL="1360488" lvl="2" indent="-514350" eaLnBrk="1" hangingPunct="1">
              <a:buFont typeface="Wingdings" panose="05000000000000000000" pitchFamily="2" charset="2"/>
              <a:buAutoNum type="alphaLcPeriod"/>
              <a:defRPr/>
            </a:pPr>
            <a:r>
              <a:rPr lang="en-US" dirty="0"/>
              <a:t>The SH and HOV of water are low</a:t>
            </a:r>
          </a:p>
          <a:p>
            <a:pPr marL="1360488" lvl="2" indent="-514350" eaLnBrk="1" hangingPunct="1">
              <a:buFont typeface="Wingdings" panose="05000000000000000000" pitchFamily="2" charset="2"/>
              <a:buAutoNum type="alphaLcPeriod"/>
              <a:defRPr/>
            </a:pPr>
            <a:r>
              <a:rPr lang="en-US" dirty="0"/>
              <a:t>SH is high but HOV is low</a:t>
            </a:r>
          </a:p>
          <a:p>
            <a:pPr marL="1360488" lvl="2" indent="-514350" eaLnBrk="1" hangingPunct="1">
              <a:buFont typeface="Wingdings" panose="05000000000000000000" pitchFamily="2" charset="2"/>
              <a:buAutoNum type="alphaLcPeriod"/>
              <a:defRPr/>
            </a:pPr>
            <a:r>
              <a:rPr lang="en-US" dirty="0"/>
              <a:t>HOV is high but SH is low</a:t>
            </a:r>
          </a:p>
          <a:p>
            <a:pPr marL="1360488" lvl="2" indent="-514350" eaLnBrk="1" hangingPunct="1">
              <a:buFont typeface="Wingdings" panose="05000000000000000000" pitchFamily="2" charset="2"/>
              <a:buAutoNum type="alphaLcPeriod"/>
              <a:defRPr/>
            </a:pPr>
            <a:r>
              <a:rPr lang="en-US" dirty="0"/>
              <a:t>None of these answers are correct</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5AAD4AA-B019-435A-8D1C-8C8502EAD290}"/>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2ABF44BB-EF25-444C-93C7-1DDCAB0CCEC4}"/>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F06E520-8592-4098-95A5-561894B59B0F}"/>
              </a:ext>
            </a:extLst>
          </p:cNvPr>
          <p:cNvSpPr>
            <a:spLocks noGrp="1" noChangeArrowheads="1"/>
          </p:cNvSpPr>
          <p:nvPr>
            <p:ph type="title"/>
          </p:nvPr>
        </p:nvSpPr>
        <p:spPr/>
        <p:txBody>
          <a:bodyPr/>
          <a:lstStyle/>
          <a:p>
            <a:pPr eaLnBrk="1" hangingPunct="1"/>
            <a:r>
              <a:rPr lang="en-US" altLang="en-US" dirty="0"/>
              <a:t>Question 18</a:t>
            </a:r>
          </a:p>
        </p:txBody>
      </p:sp>
      <p:sp>
        <p:nvSpPr>
          <p:cNvPr id="9219" name="Rectangle 8">
            <a:extLst>
              <a:ext uri="{FF2B5EF4-FFF2-40B4-BE49-F238E27FC236}">
                <a16:creationId xmlns:a16="http://schemas.microsoft.com/office/drawing/2014/main" id="{87E157C2-A916-443A-9088-F84D6C695A3F}"/>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subatomic particle has a positive charge?</a:t>
            </a:r>
          </a:p>
          <a:p>
            <a:pPr marL="1368425" lvl="2" indent="-514350" eaLnBrk="1" hangingPunct="1">
              <a:buFont typeface="Arial" panose="020B0604020202020204" pitchFamily="34" charset="0"/>
              <a:buAutoNum type="alphaLcPeriod"/>
            </a:pPr>
            <a:r>
              <a:rPr lang="en-US" altLang="en-US"/>
              <a:t>Electron</a:t>
            </a:r>
          </a:p>
          <a:p>
            <a:pPr marL="1368425" lvl="2" indent="-514350" eaLnBrk="1" hangingPunct="1">
              <a:buFont typeface="Arial" panose="020B0604020202020204" pitchFamily="34" charset="0"/>
              <a:buAutoNum type="alphaLcPeriod"/>
            </a:pPr>
            <a:r>
              <a:rPr lang="en-US" altLang="en-US"/>
              <a:t>Neutron</a:t>
            </a:r>
          </a:p>
          <a:p>
            <a:pPr marL="1368425" lvl="2" indent="-514350" eaLnBrk="1" hangingPunct="1">
              <a:buFont typeface="Arial" panose="020B0604020202020204" pitchFamily="34" charset="0"/>
              <a:buAutoNum type="alphaLcPeriod"/>
            </a:pPr>
            <a:r>
              <a:rPr lang="en-US" altLang="en-US"/>
              <a:t>Proton</a:t>
            </a:r>
          </a:p>
          <a:p>
            <a:pPr marL="1368425" lvl="2" indent="-514350" eaLnBrk="1" hangingPunct="1">
              <a:buFont typeface="Arial" panose="020B0604020202020204" pitchFamily="34" charset="0"/>
              <a:buAutoNum type="alphaLcPeriod"/>
            </a:pPr>
            <a:r>
              <a:rPr lang="en-US" altLang="en-US"/>
              <a:t>Neutrino</a:t>
            </a:r>
          </a:p>
          <a:p>
            <a:pPr marL="1368425" lvl="2" indent="-514350" eaLnBrk="1" hangingPunct="1">
              <a:buFont typeface="Arial" panose="020B0604020202020204" pitchFamily="34" charset="0"/>
              <a:buAutoNum type="alphaLcPeriod"/>
            </a:pPr>
            <a:r>
              <a:rPr lang="en-US" altLang="en-US"/>
              <a:t>Photon</a:t>
            </a:r>
          </a:p>
          <a:p>
            <a:pPr eaLnBrk="1" hangingPunct="1">
              <a:buFont typeface="Wingdings" panose="05000000000000000000" pitchFamily="2" charset="2"/>
              <a:buNone/>
            </a:pP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C935045-24BE-4F00-94FD-BD1D0C98C891}"/>
              </a:ext>
            </a:extLst>
          </p:cNvPr>
          <p:cNvSpPr>
            <a:spLocks noGrp="1" noChangeArrowheads="1"/>
          </p:cNvSpPr>
          <p:nvPr>
            <p:ph type="title"/>
          </p:nvPr>
        </p:nvSpPr>
        <p:spPr/>
        <p:txBody>
          <a:bodyPr/>
          <a:lstStyle/>
          <a:p>
            <a:pPr eaLnBrk="1" hangingPunct="1"/>
            <a:r>
              <a:rPr lang="en-US" altLang="en-US" dirty="0"/>
              <a:t>Question 19</a:t>
            </a:r>
          </a:p>
        </p:txBody>
      </p:sp>
      <p:sp>
        <p:nvSpPr>
          <p:cNvPr id="13315" name="Rectangle 6">
            <a:extLst>
              <a:ext uri="{FF2B5EF4-FFF2-40B4-BE49-F238E27FC236}">
                <a16:creationId xmlns:a16="http://schemas.microsoft.com/office/drawing/2014/main" id="{4F4A7ED5-B9CA-474D-8CE0-C1B0B99DEE63}"/>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Radioactive isotopes –</a:t>
            </a:r>
          </a:p>
          <a:p>
            <a:pPr marL="1368425" lvl="2" indent="-514350" eaLnBrk="1" hangingPunct="1">
              <a:buFont typeface="Arial" panose="020B0604020202020204" pitchFamily="34" charset="0"/>
              <a:buAutoNum type="alphaLcPeriod"/>
            </a:pPr>
            <a:r>
              <a:rPr lang="en-US" altLang="en-US"/>
              <a:t>Are unstable</a:t>
            </a:r>
          </a:p>
          <a:p>
            <a:pPr marL="1368425" lvl="2" indent="-514350" eaLnBrk="1" hangingPunct="1">
              <a:buFont typeface="Arial" panose="020B0604020202020204" pitchFamily="34" charset="0"/>
              <a:buAutoNum type="alphaLcPeriod"/>
            </a:pPr>
            <a:r>
              <a:rPr lang="en-US" altLang="en-US"/>
              <a:t>Decay over time</a:t>
            </a:r>
          </a:p>
          <a:p>
            <a:pPr marL="1368425" lvl="2" indent="-514350" eaLnBrk="1" hangingPunct="1">
              <a:buFont typeface="Arial" panose="020B0604020202020204" pitchFamily="34" charset="0"/>
              <a:buAutoNum type="alphaLcPeriod"/>
            </a:pPr>
            <a:r>
              <a:rPr lang="en-US" altLang="en-US"/>
              <a:t>Emit radiation</a:t>
            </a:r>
          </a:p>
          <a:p>
            <a:pPr marL="1368425" lvl="2" indent="-514350" eaLnBrk="1" hangingPunct="1">
              <a:buFont typeface="Arial" panose="020B0604020202020204" pitchFamily="34" charset="0"/>
              <a:buAutoNum type="alphaLcPeriod"/>
            </a:pPr>
            <a:r>
              <a:rPr lang="en-US" altLang="en-US"/>
              <a:t>May occur naturally</a:t>
            </a:r>
          </a:p>
          <a:p>
            <a:pPr marL="1368425" lvl="2" indent="-514350" eaLnBrk="1" hangingPunct="1">
              <a:buFont typeface="Arial" panose="020B0604020202020204" pitchFamily="34" charset="0"/>
              <a:buAutoNum type="alphaLcPeriod"/>
            </a:pPr>
            <a:r>
              <a:rPr lang="en-US" altLang="en-US"/>
              <a:t>All of the above</a:t>
            </a:r>
          </a:p>
          <a:p>
            <a:pPr eaLnBrk="1" hangingPunct="1">
              <a:buFont typeface="Wingdings" panose="05000000000000000000" pitchFamily="2" charset="2"/>
              <a:buNone/>
            </a:pPr>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45084ABC-137B-4598-8BC9-9B36522BAB96}"/>
              </a:ext>
            </a:extLst>
          </p:cNvPr>
          <p:cNvSpPr>
            <a:spLocks noGrp="1" noChangeArrowheads="1"/>
          </p:cNvSpPr>
          <p:nvPr>
            <p:ph type="title"/>
          </p:nvPr>
        </p:nvSpPr>
        <p:spPr/>
        <p:txBody>
          <a:bodyPr/>
          <a:lstStyle/>
          <a:p>
            <a:pPr eaLnBrk="1" hangingPunct="1"/>
            <a:r>
              <a:rPr lang="en-US" altLang="en-US" dirty="0"/>
              <a:t>Question 20</a:t>
            </a:r>
          </a:p>
        </p:txBody>
      </p:sp>
      <p:sp>
        <p:nvSpPr>
          <p:cNvPr id="17411" name="Rectangle 6">
            <a:extLst>
              <a:ext uri="{FF2B5EF4-FFF2-40B4-BE49-F238E27FC236}">
                <a16:creationId xmlns:a16="http://schemas.microsoft.com/office/drawing/2014/main" id="{7A545909-CF9C-4E3A-9DB2-4894BDECB1DC}"/>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of the following has the lowest concentration of H+ ions?</a:t>
            </a:r>
          </a:p>
          <a:p>
            <a:pPr marL="1303338" lvl="2" indent="-457200" eaLnBrk="1" hangingPunct="1">
              <a:buFont typeface="Wingdings" panose="05000000000000000000" pitchFamily="2" charset="2"/>
              <a:buAutoNum type="alphaLcPeriod"/>
            </a:pPr>
            <a:r>
              <a:rPr lang="en-US" altLang="en-US"/>
              <a:t>pH = 2</a:t>
            </a:r>
          </a:p>
          <a:p>
            <a:pPr marL="1303338" lvl="2" indent="-457200" eaLnBrk="1" hangingPunct="1">
              <a:buFont typeface="Wingdings" panose="05000000000000000000" pitchFamily="2" charset="2"/>
              <a:buAutoNum type="alphaLcPeriod"/>
            </a:pPr>
            <a:r>
              <a:rPr lang="en-US" altLang="en-US"/>
              <a:t>pH = 6</a:t>
            </a:r>
          </a:p>
          <a:p>
            <a:pPr marL="1303338" lvl="2" indent="-457200" eaLnBrk="1" hangingPunct="1">
              <a:buFont typeface="Wingdings" panose="05000000000000000000" pitchFamily="2" charset="2"/>
              <a:buAutoNum type="alphaLcPeriod"/>
            </a:pPr>
            <a:r>
              <a:rPr lang="en-US" altLang="en-US"/>
              <a:t>pH = 8</a:t>
            </a:r>
          </a:p>
          <a:p>
            <a:pPr marL="1303338" lvl="2" indent="-457200" eaLnBrk="1" hangingPunct="1">
              <a:buFont typeface="Wingdings" panose="05000000000000000000" pitchFamily="2" charset="2"/>
              <a:buAutoNum type="alphaLcPeriod"/>
            </a:pPr>
            <a:r>
              <a:rPr lang="en-US" altLang="en-US"/>
              <a:t>pH = 12</a:t>
            </a:r>
          </a:p>
          <a:p>
            <a:pPr marL="1303338" lvl="2" indent="-457200" eaLnBrk="1" hangingPunct="1">
              <a:buFont typeface="Wingdings" panose="05000000000000000000" pitchFamily="2" charset="2"/>
              <a:buAutoNum type="alphaLcPeriod"/>
            </a:pPr>
            <a:r>
              <a:rPr lang="en-US" altLang="en-US"/>
              <a:t>pH = 14</a:t>
            </a:r>
          </a:p>
          <a:p>
            <a:pPr marL="1303338" lvl="2" indent="-457200" eaLnBrk="1" hangingPunct="1">
              <a:buFont typeface="Wingdings" panose="05000000000000000000" pitchFamily="2" charset="2"/>
              <a:buNone/>
            </a:pPr>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EBC89FF4-854D-47D1-80DF-DBF85A4922D4}"/>
              </a:ext>
            </a:extLst>
          </p:cNvPr>
          <p:cNvSpPr>
            <a:spLocks noGrp="1" noChangeArrowheads="1"/>
          </p:cNvSpPr>
          <p:nvPr>
            <p:ph type="title"/>
          </p:nvPr>
        </p:nvSpPr>
        <p:spPr/>
        <p:txBody>
          <a:bodyPr/>
          <a:lstStyle/>
          <a:p>
            <a:pPr eaLnBrk="1" hangingPunct="1"/>
            <a:r>
              <a:rPr lang="en-US" altLang="en-US" dirty="0"/>
              <a:t>Question 21</a:t>
            </a:r>
          </a:p>
        </p:txBody>
      </p:sp>
      <p:sp>
        <p:nvSpPr>
          <p:cNvPr id="19459" name="Rectangle 6">
            <a:extLst>
              <a:ext uri="{FF2B5EF4-FFF2-40B4-BE49-F238E27FC236}">
                <a16:creationId xmlns:a16="http://schemas.microsoft.com/office/drawing/2014/main" id="{C7ABC1C3-663E-4B7C-B25F-32A04809CA32}"/>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of the following properties of water is not a consequence of its ability to form H bonds? </a:t>
            </a:r>
          </a:p>
          <a:p>
            <a:pPr marL="1303338" lvl="2" indent="-457200" eaLnBrk="1" hangingPunct="1">
              <a:buFont typeface="Wingdings" panose="05000000000000000000" pitchFamily="2" charset="2"/>
              <a:buAutoNum type="alphaLcPeriod"/>
            </a:pPr>
            <a:r>
              <a:rPr lang="en-US" altLang="en-US"/>
              <a:t>Cohesion</a:t>
            </a:r>
          </a:p>
          <a:p>
            <a:pPr marL="1303338" lvl="2" indent="-457200" eaLnBrk="1" hangingPunct="1">
              <a:buFont typeface="Wingdings" panose="05000000000000000000" pitchFamily="2" charset="2"/>
              <a:buAutoNum type="alphaLcPeriod"/>
            </a:pPr>
            <a:r>
              <a:rPr lang="en-US" altLang="en-US"/>
              <a:t>High specific heat</a:t>
            </a:r>
          </a:p>
          <a:p>
            <a:pPr marL="1303338" lvl="2" indent="-457200" eaLnBrk="1" hangingPunct="1">
              <a:buFont typeface="Wingdings" panose="05000000000000000000" pitchFamily="2" charset="2"/>
              <a:buAutoNum type="alphaLcPeriod"/>
            </a:pPr>
            <a:r>
              <a:rPr lang="en-US" altLang="en-US"/>
              <a:t>Adhesion</a:t>
            </a:r>
          </a:p>
          <a:p>
            <a:pPr marL="1303338" lvl="2" indent="-457200" eaLnBrk="1" hangingPunct="1">
              <a:buFont typeface="Wingdings" panose="05000000000000000000" pitchFamily="2" charset="2"/>
              <a:buAutoNum type="alphaLcPeriod"/>
            </a:pPr>
            <a:r>
              <a:rPr lang="en-US" altLang="en-US"/>
              <a:t>Ability to function as a solvent</a:t>
            </a:r>
          </a:p>
          <a:p>
            <a:pPr marL="1303338" lvl="2" indent="-457200" eaLnBrk="1" hangingPunct="1">
              <a:buFont typeface="Wingdings" panose="05000000000000000000" pitchFamily="2" charset="2"/>
              <a:buAutoNum type="alphaLcPeriod"/>
            </a:pPr>
            <a:r>
              <a:rPr lang="en-US" altLang="en-US"/>
              <a:t>Neutral pH</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DA78995-C93F-42B4-ABE4-78209B744772}"/>
              </a:ext>
            </a:extLst>
          </p:cNvPr>
          <p:cNvSpPr>
            <a:spLocks noGrp="1" noChangeArrowheads="1"/>
          </p:cNvSpPr>
          <p:nvPr>
            <p:ph type="title"/>
          </p:nvPr>
        </p:nvSpPr>
        <p:spPr/>
        <p:txBody>
          <a:bodyPr/>
          <a:lstStyle/>
          <a:p>
            <a:pPr eaLnBrk="1" hangingPunct="1"/>
            <a:r>
              <a:rPr lang="en-US" altLang="en-US" dirty="0"/>
              <a:t>Question 22</a:t>
            </a:r>
          </a:p>
        </p:txBody>
      </p:sp>
      <p:sp>
        <p:nvSpPr>
          <p:cNvPr id="11267" name="Rectangle 6">
            <a:extLst>
              <a:ext uri="{FF2B5EF4-FFF2-40B4-BE49-F238E27FC236}">
                <a16:creationId xmlns:a16="http://schemas.microsoft.com/office/drawing/2014/main" id="{E4DC7BA0-25A5-4B8D-9681-C9B2355A0D6D}"/>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An atom with more protons than electrons is –</a:t>
            </a:r>
          </a:p>
          <a:p>
            <a:pPr marL="1360488" lvl="2" indent="-514350" eaLnBrk="1" hangingPunct="1">
              <a:buFont typeface="Wingdings" panose="05000000000000000000" pitchFamily="2" charset="2"/>
              <a:buAutoNum type="alphaLcPeriod"/>
              <a:defRPr/>
            </a:pPr>
            <a:r>
              <a:rPr lang="en-US" dirty="0"/>
              <a:t>An element</a:t>
            </a:r>
          </a:p>
          <a:p>
            <a:pPr marL="1360488" lvl="2" indent="-514350" eaLnBrk="1" hangingPunct="1">
              <a:buFont typeface="Wingdings" panose="05000000000000000000" pitchFamily="2" charset="2"/>
              <a:buAutoNum type="alphaLcPeriod"/>
              <a:defRPr/>
            </a:pPr>
            <a:r>
              <a:rPr lang="en-US" dirty="0"/>
              <a:t>An isotope</a:t>
            </a:r>
          </a:p>
          <a:p>
            <a:pPr marL="1360488" lvl="2" indent="-514350" eaLnBrk="1" hangingPunct="1">
              <a:buFont typeface="Wingdings" panose="05000000000000000000" pitchFamily="2" charset="2"/>
              <a:buAutoNum type="alphaLcPeriod"/>
              <a:defRPr/>
            </a:pPr>
            <a:r>
              <a:rPr lang="en-US" dirty="0"/>
              <a:t>A </a:t>
            </a:r>
            <a:r>
              <a:rPr lang="en-US" dirty="0" err="1"/>
              <a:t>cation</a:t>
            </a:r>
            <a:endParaRPr lang="en-US" dirty="0"/>
          </a:p>
          <a:p>
            <a:pPr marL="1360488" lvl="2" indent="-514350" eaLnBrk="1" hangingPunct="1">
              <a:buFont typeface="Wingdings" panose="05000000000000000000" pitchFamily="2" charset="2"/>
              <a:buAutoNum type="alphaLcPeriod"/>
              <a:defRPr/>
            </a:pPr>
            <a:r>
              <a:rPr lang="en-US" dirty="0"/>
              <a:t>An anion</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59DE8A4-BF68-4DB2-84ED-1FEC1478C37F}"/>
              </a:ext>
            </a:extLst>
          </p:cNvPr>
          <p:cNvSpPr>
            <a:spLocks noGrp="1" noChangeArrowheads="1"/>
          </p:cNvSpPr>
          <p:nvPr>
            <p:ph type="title"/>
          </p:nvPr>
        </p:nvSpPr>
        <p:spPr/>
        <p:txBody>
          <a:bodyPr/>
          <a:lstStyle/>
          <a:p>
            <a:pPr eaLnBrk="1" hangingPunct="1"/>
            <a:r>
              <a:rPr lang="en-US" altLang="en-US" dirty="0"/>
              <a:t>Question 23</a:t>
            </a:r>
          </a:p>
        </p:txBody>
      </p:sp>
      <p:sp>
        <p:nvSpPr>
          <p:cNvPr id="11267" name="Rectangle 6">
            <a:extLst>
              <a:ext uri="{FF2B5EF4-FFF2-40B4-BE49-F238E27FC236}">
                <a16:creationId xmlns:a16="http://schemas.microsoft.com/office/drawing/2014/main" id="{84ABCDF6-ED1C-424A-948C-5DF58C663508}"/>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What kind of chemical bond is formed when atoms share one or more pairs of electrons?</a:t>
            </a:r>
          </a:p>
          <a:p>
            <a:pPr marL="1360488" lvl="2" indent="-514350" eaLnBrk="1" hangingPunct="1">
              <a:buFont typeface="Wingdings" panose="05000000000000000000" pitchFamily="2" charset="2"/>
              <a:buAutoNum type="alphaLcPeriod"/>
              <a:defRPr/>
            </a:pPr>
            <a:r>
              <a:rPr lang="en-US" dirty="0"/>
              <a:t>Covalent bond</a:t>
            </a:r>
          </a:p>
          <a:p>
            <a:pPr marL="1360488" lvl="2" indent="-514350" eaLnBrk="1" hangingPunct="1">
              <a:buFont typeface="Wingdings" panose="05000000000000000000" pitchFamily="2" charset="2"/>
              <a:buAutoNum type="alphaLcPeriod"/>
              <a:defRPr/>
            </a:pPr>
            <a:r>
              <a:rPr lang="en-US" dirty="0"/>
              <a:t>Ionic bond</a:t>
            </a:r>
          </a:p>
          <a:p>
            <a:pPr marL="1360488" lvl="2" indent="-514350" eaLnBrk="1" hangingPunct="1">
              <a:buFont typeface="Wingdings" panose="05000000000000000000" pitchFamily="2" charset="2"/>
              <a:buAutoNum type="alphaLcPeriod"/>
              <a:defRPr/>
            </a:pPr>
            <a:r>
              <a:rPr lang="en-US" dirty="0"/>
              <a:t>Hydrogen bond</a:t>
            </a:r>
          </a:p>
          <a:p>
            <a:pPr marL="1360488" lvl="2" indent="-514350" eaLnBrk="1" hangingPunct="1">
              <a:buFont typeface="Wingdings" panose="05000000000000000000" pitchFamily="2" charset="2"/>
              <a:buAutoNum type="alphaLcPeriod"/>
              <a:defRPr/>
            </a:pPr>
            <a:r>
              <a:rPr lang="en-US" dirty="0"/>
              <a:t>Polar bond</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29DCD5D7-4B82-4710-A50F-3767E19F66F7}"/>
              </a:ext>
            </a:extLst>
          </p:cNvPr>
          <p:cNvSpPr>
            <a:spLocks noGrp="1" noChangeArrowheads="1"/>
          </p:cNvSpPr>
          <p:nvPr>
            <p:ph type="title"/>
          </p:nvPr>
        </p:nvSpPr>
        <p:spPr/>
        <p:txBody>
          <a:bodyPr/>
          <a:lstStyle/>
          <a:p>
            <a:pPr eaLnBrk="1" hangingPunct="1"/>
            <a:r>
              <a:rPr lang="en-US" altLang="en-US" dirty="0"/>
              <a:t>Question 24</a:t>
            </a:r>
          </a:p>
        </p:txBody>
      </p:sp>
      <p:sp>
        <p:nvSpPr>
          <p:cNvPr id="11267" name="Rectangle 6">
            <a:extLst>
              <a:ext uri="{FF2B5EF4-FFF2-40B4-BE49-F238E27FC236}">
                <a16:creationId xmlns:a16="http://schemas.microsoft.com/office/drawing/2014/main" id="{D1CB3AB0-9060-48B3-8032-B5AE3FA47240}"/>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If a molecule gains an electron, it has been –</a:t>
            </a:r>
          </a:p>
          <a:p>
            <a:pPr marL="1360488" lvl="2" indent="-514350" eaLnBrk="1" hangingPunct="1">
              <a:buFont typeface="Wingdings" panose="05000000000000000000" pitchFamily="2" charset="2"/>
              <a:buAutoNum type="alphaLcPeriod"/>
              <a:defRPr/>
            </a:pPr>
            <a:r>
              <a:rPr lang="en-US" dirty="0"/>
              <a:t>Oxidized</a:t>
            </a:r>
          </a:p>
          <a:p>
            <a:pPr marL="1360488" lvl="2" indent="-514350" eaLnBrk="1" hangingPunct="1">
              <a:buFont typeface="Wingdings" panose="05000000000000000000" pitchFamily="2" charset="2"/>
              <a:buAutoNum type="alphaLcPeriod"/>
              <a:defRPr/>
            </a:pPr>
            <a:r>
              <a:rPr lang="en-US" dirty="0"/>
              <a:t>Reduced</a:t>
            </a:r>
          </a:p>
          <a:p>
            <a:pPr marL="1360488" lvl="2" indent="-514350" eaLnBrk="1" hangingPunct="1">
              <a:buFont typeface="Wingdings" panose="05000000000000000000" pitchFamily="2" charset="2"/>
              <a:buAutoNum type="alphaLcPeriod"/>
              <a:defRPr/>
            </a:pPr>
            <a:r>
              <a:rPr lang="en-US" dirty="0"/>
              <a:t>Electrified</a:t>
            </a:r>
          </a:p>
          <a:p>
            <a:pPr marL="1360488" lvl="2" indent="-514350" eaLnBrk="1" hangingPunct="1">
              <a:buFont typeface="Wingdings" panose="05000000000000000000" pitchFamily="2" charset="2"/>
              <a:buAutoNum type="alphaLcPeriod"/>
              <a:defRPr/>
            </a:pPr>
            <a:r>
              <a:rPr lang="en-US" dirty="0" err="1"/>
              <a:t>Deprotonated</a:t>
            </a: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F7D3834-66E1-48E1-B483-8DA4E0B102A1}"/>
              </a:ext>
            </a:extLst>
          </p:cNvPr>
          <p:cNvSpPr>
            <a:spLocks noGrp="1" noChangeArrowheads="1"/>
          </p:cNvSpPr>
          <p:nvPr>
            <p:ph type="title"/>
          </p:nvPr>
        </p:nvSpPr>
        <p:spPr/>
        <p:txBody>
          <a:bodyPr/>
          <a:lstStyle/>
          <a:p>
            <a:pPr eaLnBrk="1" hangingPunct="1"/>
            <a:r>
              <a:rPr lang="en-US" altLang="en-US" dirty="0"/>
              <a:t>Question 25</a:t>
            </a:r>
          </a:p>
        </p:txBody>
      </p:sp>
      <p:sp>
        <p:nvSpPr>
          <p:cNvPr id="11267" name="Rectangle 6">
            <a:extLst>
              <a:ext uri="{FF2B5EF4-FFF2-40B4-BE49-F238E27FC236}">
                <a16:creationId xmlns:a16="http://schemas.microsoft.com/office/drawing/2014/main" id="{4DB8995E-F971-4B8D-8B4A-3CD3F3E6F8BE}"/>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Which of the following types of chemical bonds is the strongest?</a:t>
            </a:r>
          </a:p>
          <a:p>
            <a:pPr marL="1360488" lvl="2" indent="-514350" eaLnBrk="1" hangingPunct="1">
              <a:buFont typeface="Wingdings" panose="05000000000000000000" pitchFamily="2" charset="2"/>
              <a:buAutoNum type="alphaLcPeriod"/>
              <a:defRPr/>
            </a:pPr>
            <a:r>
              <a:rPr lang="en-US" dirty="0"/>
              <a:t>Hydrogen bond</a:t>
            </a:r>
          </a:p>
          <a:p>
            <a:pPr marL="1360488" lvl="2" indent="-514350" eaLnBrk="1" hangingPunct="1">
              <a:buFont typeface="Wingdings" panose="05000000000000000000" pitchFamily="2" charset="2"/>
              <a:buAutoNum type="alphaLcPeriod"/>
              <a:defRPr/>
            </a:pPr>
            <a:r>
              <a:rPr lang="en-US" dirty="0"/>
              <a:t>Ionic bond</a:t>
            </a:r>
          </a:p>
          <a:p>
            <a:pPr marL="1360488" lvl="2" indent="-514350" eaLnBrk="1" hangingPunct="1">
              <a:buFont typeface="Wingdings" panose="05000000000000000000" pitchFamily="2" charset="2"/>
              <a:buAutoNum type="alphaLcPeriod"/>
              <a:defRPr/>
            </a:pPr>
            <a:r>
              <a:rPr lang="en-US" dirty="0"/>
              <a:t>Covalent bond</a:t>
            </a:r>
          </a:p>
          <a:p>
            <a:pPr marL="1360488" lvl="2" indent="-514350" eaLnBrk="1" hangingPunct="1">
              <a:buFont typeface="Wingdings" panose="05000000000000000000" pitchFamily="2" charset="2"/>
              <a:buAutoNum type="alphaLcPeriod"/>
              <a:defRPr/>
            </a:pPr>
            <a:r>
              <a:rPr lang="en-US" dirty="0"/>
              <a:t>All are equal strength</a:t>
            </a:r>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F7E0869E-46F6-4184-A48A-4F07457B57D1}"/>
              </a:ext>
            </a:extLst>
          </p:cNvPr>
          <p:cNvSpPr>
            <a:spLocks noGrp="1" noChangeArrowheads="1"/>
          </p:cNvSpPr>
          <p:nvPr>
            <p:ph type="title"/>
          </p:nvPr>
        </p:nvSpPr>
        <p:spPr/>
        <p:txBody>
          <a:bodyPr/>
          <a:lstStyle/>
          <a:p>
            <a:pPr eaLnBrk="1" hangingPunct="1"/>
            <a:r>
              <a:rPr lang="en-US" altLang="en-US" dirty="0"/>
              <a:t>Question 26</a:t>
            </a:r>
          </a:p>
        </p:txBody>
      </p:sp>
      <p:sp>
        <p:nvSpPr>
          <p:cNvPr id="29699" name="Rectangle 6">
            <a:extLst>
              <a:ext uri="{FF2B5EF4-FFF2-40B4-BE49-F238E27FC236}">
                <a16:creationId xmlns:a16="http://schemas.microsoft.com/office/drawing/2014/main" id="{5CFCB965-9920-4B5C-9F4E-B08A53CDB463}"/>
              </a:ext>
            </a:extLst>
          </p:cNvPr>
          <p:cNvSpPr>
            <a:spLocks noGrp="1" noChangeArrowheads="1"/>
          </p:cNvSpPr>
          <p:nvPr>
            <p:ph type="body" idx="1"/>
          </p:nvPr>
        </p:nvSpPr>
        <p:spPr/>
        <p:txBody>
          <a:bodyPr/>
          <a:lstStyle/>
          <a:p>
            <a:pPr marL="533400" indent="-533400" eaLnBrk="1" hangingPunct="1">
              <a:buFont typeface="Wingdings" panose="05000000000000000000" pitchFamily="2" charset="2"/>
              <a:buNone/>
            </a:pPr>
            <a:r>
              <a:rPr lang="en-US" altLang="en-US" sz="2400"/>
              <a:t>In the formation of salt, the sodium atom –</a:t>
            </a:r>
          </a:p>
          <a:p>
            <a:pPr marL="981075" lvl="1" indent="-533400" eaLnBrk="1" hangingPunct="1">
              <a:buClr>
                <a:schemeClr val="accent1"/>
              </a:buClr>
              <a:buFont typeface="Arial" panose="020B0604020202020204" pitchFamily="34" charset="0"/>
              <a:buAutoNum type="alphaLcPeriod"/>
            </a:pPr>
            <a:r>
              <a:rPr lang="en-US" altLang="en-US" sz="2400"/>
              <a:t>Loses an electron to chlorine</a:t>
            </a:r>
          </a:p>
          <a:p>
            <a:pPr marL="981075" lvl="1" indent="-533400" eaLnBrk="1" hangingPunct="1">
              <a:buClr>
                <a:schemeClr val="accent1"/>
              </a:buClr>
              <a:buFont typeface="Arial" panose="020B0604020202020204" pitchFamily="34" charset="0"/>
              <a:buAutoNum type="alphaLcPeriod"/>
            </a:pPr>
            <a:r>
              <a:rPr lang="en-US" altLang="en-US" sz="2400"/>
              <a:t>Becomes a positive ion</a:t>
            </a:r>
          </a:p>
          <a:p>
            <a:pPr marL="981075" lvl="1" indent="-533400" eaLnBrk="1" hangingPunct="1">
              <a:buClr>
                <a:schemeClr val="accent1"/>
              </a:buClr>
              <a:buFont typeface="Arial" panose="020B0604020202020204" pitchFamily="34" charset="0"/>
              <a:buAutoNum type="alphaLcPeriod"/>
            </a:pPr>
            <a:r>
              <a:rPr lang="en-US" altLang="en-US" sz="2400"/>
              <a:t>Has one more proton than electron</a:t>
            </a:r>
          </a:p>
          <a:p>
            <a:pPr marL="981075" lvl="1" indent="-533400" eaLnBrk="1" hangingPunct="1">
              <a:buClr>
                <a:schemeClr val="accent1"/>
              </a:buClr>
              <a:buFont typeface="Arial" panose="020B0604020202020204" pitchFamily="34" charset="0"/>
              <a:buAutoNum type="alphaLcPeriod"/>
            </a:pPr>
            <a:r>
              <a:rPr lang="en-US" altLang="en-US" sz="2400"/>
              <a:t>A and B are correct</a:t>
            </a:r>
          </a:p>
          <a:p>
            <a:pPr marL="981075" lvl="1" indent="-533400" eaLnBrk="1" hangingPunct="1">
              <a:buClr>
                <a:schemeClr val="accent1"/>
              </a:buClr>
              <a:buFont typeface="Arial" panose="020B0604020202020204" pitchFamily="34" charset="0"/>
              <a:buAutoNum type="alphaLcPeriod"/>
            </a:pPr>
            <a:r>
              <a:rPr lang="en-US" altLang="en-US" sz="2400"/>
              <a:t>A, B and C are correct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DCA09ED-33BC-4D38-BF7C-4C431359E70E}"/>
              </a:ext>
            </a:extLst>
          </p:cNvPr>
          <p:cNvSpPr>
            <a:spLocks noGrp="1" noChangeArrowheads="1"/>
          </p:cNvSpPr>
          <p:nvPr>
            <p:ph type="title"/>
          </p:nvPr>
        </p:nvSpPr>
        <p:spPr/>
        <p:txBody>
          <a:bodyPr/>
          <a:lstStyle/>
          <a:p>
            <a:pPr eaLnBrk="1" hangingPunct="1"/>
            <a:r>
              <a:rPr lang="en-US" altLang="en-US" dirty="0"/>
              <a:t>Question 27</a:t>
            </a:r>
          </a:p>
        </p:txBody>
      </p:sp>
      <p:sp>
        <p:nvSpPr>
          <p:cNvPr id="33795" name="Rectangle 6">
            <a:extLst>
              <a:ext uri="{FF2B5EF4-FFF2-40B4-BE49-F238E27FC236}">
                <a16:creationId xmlns:a16="http://schemas.microsoft.com/office/drawing/2014/main" id="{0D17788A-1D0D-4DC1-A7A0-8509F058D132}"/>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baseline="40000"/>
              <a:t>18</a:t>
            </a:r>
            <a:r>
              <a:rPr lang="en-US" altLang="en-US" sz="2400"/>
              <a:t>O has an atomic number of 8. How many neutrons does </a:t>
            </a:r>
            <a:r>
              <a:rPr lang="en-US" altLang="en-US" sz="2400" baseline="40000"/>
              <a:t>18</a:t>
            </a:r>
            <a:r>
              <a:rPr lang="en-US" altLang="en-US" sz="2400"/>
              <a:t>O have?</a:t>
            </a:r>
          </a:p>
          <a:p>
            <a:pPr marL="1368425" lvl="2" indent="-514350" eaLnBrk="1" hangingPunct="1">
              <a:buFont typeface="Arial" panose="020B0604020202020204" pitchFamily="34" charset="0"/>
              <a:buAutoNum type="alphaLcPeriod"/>
            </a:pPr>
            <a:r>
              <a:rPr lang="en-US" altLang="en-US"/>
              <a:t>8</a:t>
            </a:r>
          </a:p>
          <a:p>
            <a:pPr marL="1368425" lvl="2" indent="-514350" eaLnBrk="1" hangingPunct="1">
              <a:buFont typeface="Arial" panose="020B0604020202020204" pitchFamily="34" charset="0"/>
              <a:buAutoNum type="alphaLcPeriod"/>
            </a:pPr>
            <a:r>
              <a:rPr lang="en-US" altLang="en-US"/>
              <a:t>10</a:t>
            </a:r>
          </a:p>
          <a:p>
            <a:pPr marL="1368425" lvl="2" indent="-514350" eaLnBrk="1" hangingPunct="1">
              <a:buFont typeface="Arial" panose="020B0604020202020204" pitchFamily="34" charset="0"/>
              <a:buAutoNum type="alphaLcPeriod"/>
            </a:pPr>
            <a:r>
              <a:rPr lang="en-US" altLang="en-US"/>
              <a:t>12</a:t>
            </a:r>
          </a:p>
          <a:p>
            <a:pPr marL="1368425" lvl="2" indent="-514350" eaLnBrk="1" hangingPunct="1">
              <a:buFont typeface="Arial" panose="020B0604020202020204" pitchFamily="34" charset="0"/>
              <a:buAutoNum type="alphaLcPeriod"/>
            </a:pPr>
            <a:r>
              <a:rPr lang="en-US" altLang="en-US"/>
              <a:t>18</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2B424E89-FE37-422D-BDBE-FFCE799708C0}"/>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EA8B1AED-9ABA-477B-8FB7-87DCEF8449C3}"/>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subatomic particle has a neutral charge?</a:t>
            </a:r>
          </a:p>
          <a:p>
            <a:pPr marL="1368425" lvl="2" indent="-514350" eaLnBrk="1" hangingPunct="1">
              <a:buFont typeface="Arial" panose="020B0604020202020204" pitchFamily="34" charset="0"/>
              <a:buAutoNum type="alphaLcPeriod"/>
            </a:pPr>
            <a:r>
              <a:rPr lang="en-US" altLang="en-US"/>
              <a:t>Electron</a:t>
            </a:r>
          </a:p>
          <a:p>
            <a:pPr marL="1368425" lvl="2" indent="-514350" eaLnBrk="1" hangingPunct="1">
              <a:buFont typeface="Arial" panose="020B0604020202020204" pitchFamily="34" charset="0"/>
              <a:buAutoNum type="alphaLcPeriod"/>
            </a:pPr>
            <a:r>
              <a:rPr lang="en-US" altLang="en-US"/>
              <a:t>Neutron</a:t>
            </a:r>
          </a:p>
          <a:p>
            <a:pPr marL="1368425" lvl="2" indent="-514350" eaLnBrk="1" hangingPunct="1">
              <a:buFont typeface="Arial" panose="020B0604020202020204" pitchFamily="34" charset="0"/>
              <a:buAutoNum type="alphaLcPeriod"/>
            </a:pPr>
            <a:r>
              <a:rPr lang="en-US" altLang="en-US"/>
              <a:t>Proton</a:t>
            </a:r>
          </a:p>
          <a:p>
            <a:pPr marL="1368425" lvl="2" indent="-514350" eaLnBrk="1" hangingPunct="1">
              <a:buFont typeface="Arial" panose="020B0604020202020204" pitchFamily="34" charset="0"/>
              <a:buAutoNum type="alphaLcPeriod"/>
            </a:pPr>
            <a:r>
              <a:rPr lang="en-US" altLang="en-US"/>
              <a:t>Neutrino</a:t>
            </a:r>
          </a:p>
          <a:p>
            <a:pPr marL="1368425" lvl="2" indent="-514350" eaLnBrk="1" hangingPunct="1">
              <a:buFont typeface="Arial" panose="020B0604020202020204" pitchFamily="34" charset="0"/>
              <a:buAutoNum type="alphaLcPeriod"/>
            </a:pPr>
            <a:r>
              <a:rPr lang="en-US" altLang="en-US"/>
              <a:t>Photon</a:t>
            </a:r>
          </a:p>
          <a:p>
            <a:pPr eaLnBrk="1" hangingPunct="1">
              <a:buFont typeface="Wingdings" panose="05000000000000000000" pitchFamily="2" charset="2"/>
              <a:buNone/>
            </a:pPr>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47592EB6-1CB8-49E0-8446-90FD69497586}"/>
              </a:ext>
            </a:extLst>
          </p:cNvPr>
          <p:cNvSpPr>
            <a:spLocks noGrp="1" noChangeArrowheads="1"/>
          </p:cNvSpPr>
          <p:nvPr>
            <p:ph type="title"/>
          </p:nvPr>
        </p:nvSpPr>
        <p:spPr/>
        <p:txBody>
          <a:bodyPr/>
          <a:lstStyle/>
          <a:p>
            <a:pPr eaLnBrk="1" hangingPunct="1"/>
            <a:r>
              <a:rPr lang="en-US" altLang="en-US" dirty="0"/>
              <a:t>Question 28</a:t>
            </a:r>
          </a:p>
        </p:txBody>
      </p:sp>
      <p:sp>
        <p:nvSpPr>
          <p:cNvPr id="35843" name="Rectangle 6">
            <a:extLst>
              <a:ext uri="{FF2B5EF4-FFF2-40B4-BE49-F238E27FC236}">
                <a16:creationId xmlns:a16="http://schemas.microsoft.com/office/drawing/2014/main" id="{615D434E-93B5-4EEF-AE6F-E5E665951962}"/>
              </a:ext>
            </a:extLst>
          </p:cNvPr>
          <p:cNvSpPr>
            <a:spLocks noGrp="1" noChangeArrowheads="1"/>
          </p:cNvSpPr>
          <p:nvPr>
            <p:ph type="body" idx="1"/>
          </p:nvPr>
        </p:nvSpPr>
        <p:spPr>
          <a:xfrm>
            <a:off x="990600" y="2057400"/>
            <a:ext cx="7661275" cy="4114800"/>
          </a:xfrm>
        </p:spPr>
        <p:txBody>
          <a:bodyPr/>
          <a:lstStyle/>
          <a:p>
            <a:pPr eaLnBrk="1" hangingPunct="1">
              <a:buFont typeface="Wingdings" panose="05000000000000000000" pitchFamily="2" charset="2"/>
              <a:buNone/>
            </a:pPr>
            <a:r>
              <a:rPr lang="en-US" altLang="en-US" sz="2400"/>
              <a:t>	Carbon’s atomic number is 6. How many electrons</a:t>
            </a:r>
          </a:p>
          <a:p>
            <a:pPr eaLnBrk="1" hangingPunct="1">
              <a:buFont typeface="Wingdings" panose="05000000000000000000" pitchFamily="2" charset="2"/>
              <a:buNone/>
            </a:pPr>
            <a:r>
              <a:rPr lang="en-US" altLang="en-US" sz="2400"/>
              <a:t>	are in carbon’s outer shell?</a:t>
            </a:r>
          </a:p>
          <a:p>
            <a:pPr marL="1311275" lvl="2" indent="-457200" eaLnBrk="1" hangingPunct="1">
              <a:buFont typeface="Arial" panose="020B0604020202020204" pitchFamily="34" charset="0"/>
              <a:buAutoNum type="alphaLcPeriod"/>
            </a:pPr>
            <a:r>
              <a:rPr lang="en-US" altLang="en-US"/>
              <a:t>2</a:t>
            </a:r>
          </a:p>
          <a:p>
            <a:pPr marL="1311275" lvl="2" indent="-457200" eaLnBrk="1" hangingPunct="1">
              <a:buFont typeface="Arial" panose="020B0604020202020204" pitchFamily="34" charset="0"/>
              <a:buAutoNum type="alphaLcPeriod"/>
            </a:pPr>
            <a:r>
              <a:rPr lang="en-US" altLang="en-US"/>
              <a:t>4</a:t>
            </a:r>
          </a:p>
          <a:p>
            <a:pPr marL="1311275" lvl="2" indent="-457200" eaLnBrk="1" hangingPunct="1">
              <a:buFont typeface="Arial" panose="020B0604020202020204" pitchFamily="34" charset="0"/>
              <a:buAutoNum type="alphaLcPeriod"/>
            </a:pPr>
            <a:r>
              <a:rPr lang="en-US" altLang="en-US"/>
              <a:t>6</a:t>
            </a:r>
          </a:p>
          <a:p>
            <a:pPr marL="1311275" lvl="2" indent="-457200" eaLnBrk="1" hangingPunct="1">
              <a:buFont typeface="Arial" panose="020B0604020202020204" pitchFamily="34" charset="0"/>
              <a:buAutoNum type="alphaLcPeriod"/>
            </a:pPr>
            <a:r>
              <a:rPr lang="en-US" altLang="en-US"/>
              <a:t>8</a:t>
            </a:r>
          </a:p>
          <a:p>
            <a:pPr eaLnBrk="1" hangingPunct="1">
              <a:buFont typeface="Wingdings" panose="05000000000000000000" pitchFamily="2" charset="2"/>
              <a:buNone/>
            </a:pPr>
            <a:endParaRPr lang="en-US"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C8FB92F-1873-4F6A-8925-9261670C5FC7}"/>
              </a:ext>
            </a:extLst>
          </p:cNvPr>
          <p:cNvSpPr>
            <a:spLocks noGrp="1" noChangeArrowheads="1"/>
          </p:cNvSpPr>
          <p:nvPr>
            <p:ph type="title"/>
          </p:nvPr>
        </p:nvSpPr>
        <p:spPr/>
        <p:txBody>
          <a:bodyPr/>
          <a:lstStyle/>
          <a:p>
            <a:pPr eaLnBrk="1" hangingPunct="1"/>
            <a:r>
              <a:rPr lang="en-US" altLang="en-US" dirty="0"/>
              <a:t>Question 29</a:t>
            </a:r>
          </a:p>
        </p:txBody>
      </p:sp>
      <p:sp>
        <p:nvSpPr>
          <p:cNvPr id="19459" name="Rectangle 6">
            <a:extLst>
              <a:ext uri="{FF2B5EF4-FFF2-40B4-BE49-F238E27FC236}">
                <a16:creationId xmlns:a16="http://schemas.microsoft.com/office/drawing/2014/main" id="{1797F215-EC5B-412B-82CA-E7AFA63755D4}"/>
              </a:ext>
            </a:extLst>
          </p:cNvPr>
          <p:cNvSpPr>
            <a:spLocks noGrp="1" noChangeArrowheads="1"/>
          </p:cNvSpPr>
          <p:nvPr>
            <p:ph type="body" idx="1"/>
          </p:nvPr>
        </p:nvSpPr>
        <p:spPr>
          <a:xfrm>
            <a:off x="838200" y="1981200"/>
            <a:ext cx="7661275" cy="4114800"/>
          </a:xfrm>
        </p:spPr>
        <p:txBody>
          <a:bodyPr/>
          <a:lstStyle/>
          <a:p>
            <a:pPr eaLnBrk="1" hangingPunct="1">
              <a:buFont typeface="Wingdings" panose="05000000000000000000" pitchFamily="2" charset="2"/>
              <a:buNone/>
              <a:defRPr/>
            </a:pPr>
            <a:r>
              <a:rPr lang="en-US" sz="2400" dirty="0"/>
              <a:t>	What property of an atom determines how it forms bonds?</a:t>
            </a:r>
          </a:p>
          <a:p>
            <a:pPr marL="1360488" lvl="2" indent="-514350" eaLnBrk="1" hangingPunct="1">
              <a:buFont typeface="Wingdings" panose="05000000000000000000" pitchFamily="2" charset="2"/>
              <a:buAutoNum type="alphaLcPeriod"/>
              <a:defRPr/>
            </a:pPr>
            <a:r>
              <a:rPr lang="en-US" dirty="0"/>
              <a:t>Atomic Mass</a:t>
            </a:r>
          </a:p>
          <a:p>
            <a:pPr marL="1360488" lvl="2" indent="-514350" eaLnBrk="1" hangingPunct="1">
              <a:buFont typeface="Wingdings" panose="05000000000000000000" pitchFamily="2" charset="2"/>
              <a:buAutoNum type="alphaLcPeriod"/>
              <a:defRPr/>
            </a:pPr>
            <a:r>
              <a:rPr lang="en-US" dirty="0"/>
              <a:t>Atomic number</a:t>
            </a:r>
          </a:p>
          <a:p>
            <a:pPr marL="1360488" lvl="2" indent="-514350" eaLnBrk="1" hangingPunct="1">
              <a:buFont typeface="Wingdings" panose="05000000000000000000" pitchFamily="2" charset="2"/>
              <a:buAutoNum type="alphaLcPeriod"/>
              <a:defRPr/>
            </a:pPr>
            <a:r>
              <a:rPr lang="en-US" dirty="0"/>
              <a:t>Valance electrons</a:t>
            </a:r>
          </a:p>
          <a:p>
            <a:pPr marL="1360488" lvl="2" indent="-514350" eaLnBrk="1" hangingPunct="1">
              <a:buFont typeface="Wingdings" panose="05000000000000000000" pitchFamily="2" charset="2"/>
              <a:buAutoNum type="alphaLcPeriod"/>
              <a:defRPr/>
            </a:pPr>
            <a:r>
              <a:rPr lang="en-US" dirty="0"/>
              <a:t>Orbits</a:t>
            </a:r>
          </a:p>
          <a:p>
            <a:pPr marL="1360488" lvl="2" indent="-514350" eaLnBrk="1" hangingPunct="1">
              <a:buFont typeface="Wingdings" panose="05000000000000000000" pitchFamily="2" charset="2"/>
              <a:buAutoNum type="alphaLcPeriod"/>
              <a:defRPr/>
            </a:pPr>
            <a:r>
              <a:rPr lang="en-US" dirty="0"/>
              <a:t>Neutrons</a:t>
            </a:r>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8B087351-0DFC-45D7-A9B8-A29315B99937}"/>
              </a:ext>
            </a:extLst>
          </p:cNvPr>
          <p:cNvSpPr>
            <a:spLocks noGrp="1" noChangeArrowheads="1"/>
          </p:cNvSpPr>
          <p:nvPr>
            <p:ph type="title"/>
          </p:nvPr>
        </p:nvSpPr>
        <p:spPr/>
        <p:txBody>
          <a:bodyPr/>
          <a:lstStyle/>
          <a:p>
            <a:pPr eaLnBrk="1" hangingPunct="1"/>
            <a:r>
              <a:rPr lang="en-US" altLang="en-US"/>
              <a:t>Answer Key</a:t>
            </a:r>
          </a:p>
        </p:txBody>
      </p:sp>
      <p:sp>
        <p:nvSpPr>
          <p:cNvPr id="41987" name="Rectangle 3">
            <a:extLst>
              <a:ext uri="{FF2B5EF4-FFF2-40B4-BE49-F238E27FC236}">
                <a16:creationId xmlns:a16="http://schemas.microsoft.com/office/drawing/2014/main" id="{19075704-D81F-4250-806B-26DD76A4631F}"/>
              </a:ext>
            </a:extLst>
          </p:cNvPr>
          <p:cNvSpPr>
            <a:spLocks noGrp="1" noChangeArrowheads="1"/>
          </p:cNvSpPr>
          <p:nvPr>
            <p:ph type="body" sz="half" idx="1"/>
          </p:nvPr>
        </p:nvSpPr>
        <p:spPr>
          <a:xfrm>
            <a:off x="9144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dirty="0"/>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A </a:t>
            </a:r>
          </a:p>
          <a:p>
            <a:pPr marL="457200" indent="-457200" eaLnBrk="1" hangingPunct="1">
              <a:lnSpc>
                <a:spcPct val="90000"/>
              </a:lnSpc>
              <a:buFont typeface="Wingdings" panose="05000000000000000000" pitchFamily="2" charset="2"/>
              <a:buAutoNum type="arabicPeriod"/>
            </a:pPr>
            <a:r>
              <a:rPr lang="en-US" altLang="en-US" sz="2400" dirty="0"/>
              <a:t>E </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None/>
            </a:pPr>
            <a:endParaRPr lang="en-US" altLang="en-US" sz="2400" dirty="0"/>
          </a:p>
        </p:txBody>
      </p:sp>
      <p:sp>
        <p:nvSpPr>
          <p:cNvPr id="41988" name="Rectangle 6">
            <a:extLst>
              <a:ext uri="{FF2B5EF4-FFF2-40B4-BE49-F238E27FC236}">
                <a16:creationId xmlns:a16="http://schemas.microsoft.com/office/drawing/2014/main" id="{EBE542D8-D09E-406F-9963-425C1A4B0CA6}"/>
              </a:ext>
            </a:extLst>
          </p:cNvPr>
          <p:cNvSpPr>
            <a:spLocks noChangeArrowheads="1"/>
          </p:cNvSpPr>
          <p:nvPr/>
        </p:nvSpPr>
        <p:spPr bwMode="auto">
          <a:xfrm>
            <a:off x="3962400" y="1981200"/>
            <a:ext cx="4648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51414135-2F5A-472A-AE7A-0D7402E83D24}"/>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F2F9D01E-00AC-4110-BF10-60A3D20D27E3}"/>
              </a:ext>
            </a:extLst>
          </p:cNvPr>
          <p:cNvSpPr>
            <a:spLocks noGrp="1" noChangeArrowheads="1"/>
          </p:cNvSpPr>
          <p:nvPr>
            <p:ph type="body" idx="1"/>
          </p:nvPr>
        </p:nvSpPr>
        <p:spPr/>
        <p:txBody>
          <a:bodyPr/>
          <a:lstStyle/>
          <a:p>
            <a:pPr marL="514350" indent="-514350" eaLnBrk="1" hangingPunct="1">
              <a:buFont typeface="Wingdings" panose="05000000000000000000" pitchFamily="2" charset="2"/>
              <a:buNone/>
            </a:pPr>
            <a:r>
              <a:rPr lang="en-US" altLang="en-US"/>
              <a:t>	</a:t>
            </a:r>
            <a:r>
              <a:rPr lang="en-US" altLang="en-US" sz="2400"/>
              <a:t>Isotopes are atoms of the same element but differ in the number of?</a:t>
            </a:r>
          </a:p>
          <a:p>
            <a:pPr marL="1368425" lvl="2" indent="-514350" eaLnBrk="1" hangingPunct="1">
              <a:buFont typeface="Arial" panose="020B0604020202020204" pitchFamily="34" charset="0"/>
              <a:buAutoNum type="alphaLcPeriod"/>
            </a:pPr>
            <a:r>
              <a:rPr lang="en-US" altLang="en-US"/>
              <a:t>Electrons</a:t>
            </a:r>
          </a:p>
          <a:p>
            <a:pPr marL="1368425" lvl="2" indent="-514350" eaLnBrk="1" hangingPunct="1">
              <a:buFont typeface="Arial" panose="020B0604020202020204" pitchFamily="34" charset="0"/>
              <a:buAutoNum type="alphaLcPeriod"/>
            </a:pPr>
            <a:r>
              <a:rPr lang="en-US" altLang="en-US"/>
              <a:t>Protons</a:t>
            </a:r>
          </a:p>
          <a:p>
            <a:pPr marL="1368425" lvl="2" indent="-514350" eaLnBrk="1" hangingPunct="1">
              <a:buFont typeface="Arial" panose="020B0604020202020204" pitchFamily="34" charset="0"/>
              <a:buAutoNum type="alphaLcPeriod"/>
            </a:pPr>
            <a:r>
              <a:rPr lang="en-US" altLang="en-US"/>
              <a:t>Neutrons</a:t>
            </a:r>
          </a:p>
          <a:p>
            <a:pPr marL="1368425" lvl="2" indent="-514350" eaLnBrk="1" hangingPunct="1">
              <a:buFont typeface="Arial" panose="020B0604020202020204" pitchFamily="34" charset="0"/>
              <a:buAutoNum type="alphaLcPeriod"/>
            </a:pPr>
            <a:r>
              <a:rPr lang="en-US" altLang="en-US"/>
              <a:t>Orbitals</a:t>
            </a:r>
          </a:p>
          <a:p>
            <a:pPr marL="1368425" lvl="2" indent="-514350" eaLnBrk="1" hangingPunct="1">
              <a:buFont typeface="Arial" panose="020B0604020202020204" pitchFamily="34" charset="0"/>
              <a:buAutoNum type="alphaLcPeriod"/>
            </a:pPr>
            <a:r>
              <a:rPr lang="en-US" altLang="en-US"/>
              <a:t>Bonds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458CC3B-6778-4EE6-A79C-9D3DBCA3162F}"/>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23CD9B33-A1F0-45BD-B57F-EF3BABC5961A}"/>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Changing the number of protons forms ions of the same element.</a:t>
            </a:r>
          </a:p>
          <a:p>
            <a:pPr marL="1368425" lvl="2" indent="-514350" eaLnBrk="1" hangingPunct="1">
              <a:buFont typeface="Arial" panose="020B0604020202020204" pitchFamily="34" charset="0"/>
              <a:buAutoNum type="alphaLcPeriod"/>
            </a:pPr>
            <a:r>
              <a:rPr lang="en-US" altLang="en-US"/>
              <a:t>This is true</a:t>
            </a:r>
          </a:p>
          <a:p>
            <a:pPr marL="1368425" lvl="2" indent="-514350" eaLnBrk="1" hangingPunct="1">
              <a:buFont typeface="Arial" panose="020B0604020202020204" pitchFamily="34" charset="0"/>
              <a:buAutoNum type="alphaLcPeriod"/>
            </a:pPr>
            <a:r>
              <a:rPr lang="en-US" altLang="en-US"/>
              <a:t>This is false</a:t>
            </a:r>
          </a:p>
          <a:p>
            <a:pPr eaLnBrk="1" hangingPunct="1">
              <a:buFont typeface="Wingdings" panose="05000000000000000000" pitchFamily="2" charset="2"/>
              <a:buNone/>
            </a:pP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8A261D5-6C2F-4F90-A389-B979074333C5}"/>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82E76136-01C2-4D63-866E-0293D3FCB164}"/>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Typically an increase in temperature causes a rate of a chemical reaction to –</a:t>
            </a:r>
          </a:p>
          <a:p>
            <a:pPr marL="1360488" lvl="2" indent="-514350" eaLnBrk="1" hangingPunct="1">
              <a:buFont typeface="Wingdings" panose="05000000000000000000" pitchFamily="2" charset="2"/>
              <a:buAutoNum type="alphaLcPeriod"/>
            </a:pPr>
            <a:r>
              <a:rPr lang="en-US" altLang="en-US"/>
              <a:t>Decrease</a:t>
            </a:r>
          </a:p>
          <a:p>
            <a:pPr marL="1360488" lvl="2" indent="-514350" eaLnBrk="1" hangingPunct="1">
              <a:buFont typeface="Wingdings" panose="05000000000000000000" pitchFamily="2" charset="2"/>
              <a:buAutoNum type="alphaLcPeriod"/>
            </a:pPr>
            <a:r>
              <a:rPr lang="en-US" altLang="en-US"/>
              <a:t>Increase </a:t>
            </a:r>
          </a:p>
          <a:p>
            <a:pPr marL="1360488" lvl="2" indent="-514350" eaLnBrk="1" hangingPunct="1">
              <a:buFont typeface="Wingdings" panose="05000000000000000000" pitchFamily="2" charset="2"/>
              <a:buAutoNum type="alphaLcPeriod"/>
            </a:pPr>
            <a:r>
              <a:rPr lang="en-US" altLang="en-US"/>
              <a:t>Remain the same</a:t>
            </a:r>
          </a:p>
          <a:p>
            <a:pPr marL="1360488" lvl="2" indent="-514350" eaLnBrk="1" hangingPunct="1">
              <a:buFont typeface="Wingdings" panose="05000000000000000000" pitchFamily="2" charset="2"/>
              <a:buAutoNum type="alphaLcPeriod"/>
            </a:pP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5A66109-6E1C-41FC-874D-6458F96CA0D4}"/>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9789E278-D686-4152-A568-B71205F41679}"/>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of the following has the highest concentration of H+ ions?</a:t>
            </a:r>
          </a:p>
          <a:p>
            <a:pPr marL="1303338" lvl="2" indent="-457200" eaLnBrk="1" hangingPunct="1">
              <a:buFont typeface="Wingdings" panose="05000000000000000000" pitchFamily="2" charset="2"/>
              <a:buAutoNum type="alphaLcPeriod"/>
            </a:pPr>
            <a:r>
              <a:rPr lang="en-US" altLang="en-US"/>
              <a:t>pH = 2</a:t>
            </a:r>
          </a:p>
          <a:p>
            <a:pPr marL="1303338" lvl="2" indent="-457200" eaLnBrk="1" hangingPunct="1">
              <a:buFont typeface="Wingdings" panose="05000000000000000000" pitchFamily="2" charset="2"/>
              <a:buAutoNum type="alphaLcPeriod"/>
            </a:pPr>
            <a:r>
              <a:rPr lang="en-US" altLang="en-US"/>
              <a:t>pH = 6</a:t>
            </a:r>
          </a:p>
          <a:p>
            <a:pPr marL="1303338" lvl="2" indent="-457200" eaLnBrk="1" hangingPunct="1">
              <a:buFont typeface="Wingdings" panose="05000000000000000000" pitchFamily="2" charset="2"/>
              <a:buAutoNum type="alphaLcPeriod"/>
            </a:pPr>
            <a:r>
              <a:rPr lang="en-US" altLang="en-US"/>
              <a:t>pH = 8</a:t>
            </a:r>
          </a:p>
          <a:p>
            <a:pPr marL="1303338" lvl="2" indent="-457200" eaLnBrk="1" hangingPunct="1">
              <a:buFont typeface="Wingdings" panose="05000000000000000000" pitchFamily="2" charset="2"/>
              <a:buAutoNum type="alphaLcPeriod"/>
            </a:pPr>
            <a:r>
              <a:rPr lang="en-US" altLang="en-US"/>
              <a:t>pH = 12</a:t>
            </a:r>
          </a:p>
          <a:p>
            <a:pPr marL="1303338" lvl="2" indent="-457200" eaLnBrk="1" hangingPunct="1">
              <a:buFont typeface="Wingdings" panose="05000000000000000000" pitchFamily="2" charset="2"/>
              <a:buAutoNum type="alphaLcPeriod"/>
            </a:pPr>
            <a:r>
              <a:rPr lang="en-US" altLang="en-US"/>
              <a:t>pH = 14</a:t>
            </a:r>
          </a:p>
          <a:p>
            <a:pPr marL="1303338" lvl="2" indent="-457200" eaLnBrk="1" hangingPunct="1">
              <a:buFont typeface="Wingdings" panose="05000000000000000000" pitchFamily="2" charset="2"/>
              <a:buNone/>
            </a:pP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13F4015-5CD3-4D26-B6DB-4AEC9EA2587F}"/>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F8DF303F-E53D-4B97-AE2B-0634D981B39D}"/>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of the following properties of water is a consequence of its ability to form H bonds? </a:t>
            </a:r>
          </a:p>
          <a:p>
            <a:pPr marL="1303338" lvl="2" indent="-457200" eaLnBrk="1" hangingPunct="1">
              <a:buFont typeface="Wingdings" panose="05000000000000000000" pitchFamily="2" charset="2"/>
              <a:buAutoNum type="alphaLcPeriod"/>
            </a:pPr>
            <a:r>
              <a:rPr lang="en-US" altLang="en-US"/>
              <a:t>Cohesion</a:t>
            </a:r>
          </a:p>
          <a:p>
            <a:pPr marL="1303338" lvl="2" indent="-457200" eaLnBrk="1" hangingPunct="1">
              <a:buFont typeface="Wingdings" panose="05000000000000000000" pitchFamily="2" charset="2"/>
              <a:buAutoNum type="alphaLcPeriod"/>
            </a:pPr>
            <a:r>
              <a:rPr lang="en-US" altLang="en-US"/>
              <a:t>High specific heat</a:t>
            </a:r>
          </a:p>
          <a:p>
            <a:pPr marL="1303338" lvl="2" indent="-457200" eaLnBrk="1" hangingPunct="1">
              <a:buFont typeface="Wingdings" panose="05000000000000000000" pitchFamily="2" charset="2"/>
              <a:buAutoNum type="alphaLcPeriod"/>
            </a:pPr>
            <a:r>
              <a:rPr lang="en-US" altLang="en-US"/>
              <a:t>Adhesion</a:t>
            </a:r>
          </a:p>
          <a:p>
            <a:pPr marL="1303338" lvl="2" indent="-457200" eaLnBrk="1" hangingPunct="1">
              <a:buFont typeface="Wingdings" panose="05000000000000000000" pitchFamily="2" charset="2"/>
              <a:buAutoNum type="alphaLcPeriod"/>
            </a:pPr>
            <a:r>
              <a:rPr lang="en-US" altLang="en-US"/>
              <a:t>Ability to function as a solvent</a:t>
            </a:r>
          </a:p>
          <a:p>
            <a:pPr marL="1303338" lvl="2" indent="-457200" eaLnBrk="1" hangingPunct="1">
              <a:buFont typeface="Wingdings" panose="05000000000000000000" pitchFamily="2" charset="2"/>
              <a:buAutoNum type="alphaLcPeriod"/>
            </a:pPr>
            <a:r>
              <a:rPr lang="en-US" altLang="en-US"/>
              <a:t>All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95998DC6-6AF6-4163-B60D-3E670083F649}"/>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AFCC57B9-B4F4-4C5D-A36C-2955D728DE5B}"/>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An atom with more electrons than protons is –</a:t>
            </a:r>
          </a:p>
          <a:p>
            <a:pPr marL="1360488" lvl="2" indent="-514350" eaLnBrk="1" hangingPunct="1">
              <a:buFont typeface="Wingdings" panose="05000000000000000000" pitchFamily="2" charset="2"/>
              <a:buAutoNum type="alphaLcPeriod"/>
              <a:defRPr/>
            </a:pPr>
            <a:r>
              <a:rPr lang="en-US" dirty="0"/>
              <a:t>An element</a:t>
            </a:r>
          </a:p>
          <a:p>
            <a:pPr marL="1360488" lvl="2" indent="-514350" eaLnBrk="1" hangingPunct="1">
              <a:buFont typeface="Wingdings" panose="05000000000000000000" pitchFamily="2" charset="2"/>
              <a:buAutoNum type="alphaLcPeriod"/>
              <a:defRPr/>
            </a:pPr>
            <a:r>
              <a:rPr lang="en-US" dirty="0"/>
              <a:t>An isotope</a:t>
            </a:r>
          </a:p>
          <a:p>
            <a:pPr marL="1360488" lvl="2" indent="-514350" eaLnBrk="1" hangingPunct="1">
              <a:buFont typeface="Wingdings" panose="05000000000000000000" pitchFamily="2" charset="2"/>
              <a:buAutoNum type="alphaLcPeriod"/>
              <a:defRPr/>
            </a:pPr>
            <a:r>
              <a:rPr lang="en-US" dirty="0"/>
              <a:t>A </a:t>
            </a:r>
            <a:r>
              <a:rPr lang="en-US" dirty="0" err="1"/>
              <a:t>cation</a:t>
            </a:r>
            <a:endParaRPr lang="en-US" dirty="0"/>
          </a:p>
          <a:p>
            <a:pPr marL="1360488" lvl="2" indent="-514350" eaLnBrk="1" hangingPunct="1">
              <a:buFont typeface="Wingdings" panose="05000000000000000000" pitchFamily="2" charset="2"/>
              <a:buAutoNum type="alphaLcPeriod"/>
              <a:defRPr/>
            </a:pPr>
            <a:r>
              <a:rPr lang="en-US" dirty="0"/>
              <a:t>An anion</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7"/>
  <p:tag name="MMPROD_UIDATA" val="&lt;database version=&quot;7.0&quot;&gt;&lt;object type=&quot;1&quot; unique_id=&quot;10001&quot;&gt;&lt;object type=&quot;2&quot; unique_id=&quot;10836&quot;&gt;&lt;object type=&quot;3&quot; unique_id=&quot;10837&quot;&gt;&lt;property id=&quot;20148&quot; value=&quot;5&quot;/&gt;&lt;property id=&quot;20300&quot; value=&quot;Slide 1&quot;/&gt;&lt;property id=&quot;20307&quot; value=&quot;317&quot;/&gt;&lt;/object&gt;&lt;object type=&quot;3&quot; unique_id=&quot;10838&quot;&gt;&lt;property id=&quot;20148&quot; value=&quot;5&quot;/&gt;&lt;property id=&quot;20300&quot; value=&quot;Slide 2 - &amp;quot;Assessment&amp;quot;&quot;/&gt;&lt;property id=&quot;20307&quot; value=&quot;331&quot;/&gt;&lt;/object&gt;&lt;object type=&quot;3&quot; unique_id=&quot;10839&quot;&gt;&lt;property id=&quot;20148&quot; value=&quot;5&quot;/&gt;&lt;property id=&quot;20300&quot; value=&quot;Slide 3 - &amp;quot;Question 1&amp;quot;&quot;/&gt;&lt;property id=&quot;20307&quot; value=&quot;297&quot;/&gt;&lt;/object&gt;&lt;object type=&quot;3&quot; unique_id=&quot;10840&quot;&gt;&lt;property id=&quot;20148&quot; value=&quot;5&quot;/&gt;&lt;property id=&quot;20300&quot; value=&quot;Slide 4 - &amp;quot;Question 2&amp;quot;&quot;/&gt;&lt;property id=&quot;20307&quot; value=&quot;298&quot;/&gt;&lt;/object&gt;&lt;object type=&quot;3&quot; unique_id=&quot;10841&quot;&gt;&lt;property id=&quot;20148&quot; value=&quot;5&quot;/&gt;&lt;property id=&quot;20300&quot; value=&quot;Slide 5 - &amp;quot;Question 3&amp;quot;&quot;/&gt;&lt;property id=&quot;20307&quot; value=&quot;299&quot;/&gt;&lt;/object&gt;&lt;object type=&quot;3&quot; unique_id=&quot;10842&quot;&gt;&lt;property id=&quot;20148&quot; value=&quot;5&quot;/&gt;&lt;property id=&quot;20300&quot; value=&quot;Slide 6 - &amp;quot;Question 4&amp;quot;&quot;/&gt;&lt;property id=&quot;20307&quot; value=&quot;300&quot;/&gt;&lt;/object&gt;&lt;object type=&quot;3&quot; unique_id=&quot;10843&quot;&gt;&lt;property id=&quot;20148&quot; value=&quot;5&quot;/&gt;&lt;property id=&quot;20300&quot; value=&quot;Slide 7 - &amp;quot;Question 5&amp;quot;&quot;/&gt;&lt;property id=&quot;20307&quot; value=&quot;301&quot;/&gt;&lt;/object&gt;&lt;object type=&quot;3&quot; unique_id=&quot;10844&quot;&gt;&lt;property id=&quot;20148&quot; value=&quot;5&quot;/&gt;&lt;property id=&quot;20300&quot; value=&quot;Slide 8 - &amp;quot;Question 6&amp;quot;&quot;/&gt;&lt;property id=&quot;20307&quot; value=&quot;323&quot;/&gt;&lt;/object&gt;&lt;object type=&quot;3&quot; unique_id=&quot;10845&quot;&gt;&lt;property id=&quot;20148&quot; value=&quot;5&quot;/&gt;&lt;property id=&quot;20300&quot; value=&quot;Slide 9 - &amp;quot;Question 7&amp;quot;&quot;/&gt;&lt;property id=&quot;20307&quot; value=&quot;304&quot;/&gt;&lt;/object&gt;&lt;object type=&quot;3&quot; unique_id=&quot;10846&quot;&gt;&lt;property id=&quot;20148&quot; value=&quot;5&quot;/&gt;&lt;property id=&quot;20300&quot; value=&quot;Slide 10 - &amp;quot;Question 8&amp;quot;&quot;/&gt;&lt;property id=&quot;20307&quot; value=&quot;324&quot;/&gt;&lt;/object&gt;&lt;object type=&quot;3&quot; unique_id=&quot;10847&quot;&gt;&lt;property id=&quot;20148&quot; value=&quot;5&quot;/&gt;&lt;property id=&quot;20300&quot; value=&quot;Slide 11 - &amp;quot;Question 9&amp;quot;&quot;/&gt;&lt;property id=&quot;20307&quot; value=&quot;326&quot;/&gt;&lt;/object&gt;&lt;object type=&quot;3&quot; unique_id=&quot;10848&quot;&gt;&lt;property id=&quot;20148&quot; value=&quot;5&quot;/&gt;&lt;property id=&quot;20300&quot; value=&quot;Slide 12 - &amp;quot;Question 10&amp;quot;&quot;/&gt;&lt;property id=&quot;20307&quot; value=&quot;325&quot;/&gt;&lt;/object&gt;&lt;object type=&quot;3&quot; unique_id=&quot;10849&quot;&gt;&lt;property id=&quot;20148&quot; value=&quot;5&quot;/&gt;&lt;property id=&quot;20300&quot; value=&quot;Slide 13 - &amp;quot;Question 11&amp;quot;&quot;/&gt;&lt;property id=&quot;20307&quot; value=&quot;307&quot;/&gt;&lt;/object&gt;&lt;object type=&quot;3&quot; unique_id=&quot;10850&quot;&gt;&lt;property id=&quot;20148&quot; value=&quot;5&quot;/&gt;&lt;property id=&quot;20300&quot; value=&quot;Slide 14 - &amp;quot;Question 12&amp;quot;&quot;/&gt;&lt;property id=&quot;20307&quot; value=&quot;308&quot;/&gt;&lt;/object&gt;&lt;object type=&quot;3&quot; unique_id=&quot;10851&quot;&gt;&lt;property id=&quot;20148&quot; value=&quot;5&quot;/&gt;&lt;property id=&quot;20300&quot; value=&quot;Slide 15 - &amp;quot;Question 13&amp;quot;&quot;/&gt;&lt;property id=&quot;20307&quot; value=&quot;309&quot;/&gt;&lt;/object&gt;&lt;object type=&quot;3&quot; unique_id=&quot;10852&quot;&gt;&lt;property id=&quot;20148&quot; value=&quot;5&quot;/&gt;&lt;property id=&quot;20300&quot; value=&quot;Slide 16 - &amp;quot;Question 14&amp;quot;&quot;/&gt;&lt;property id=&quot;20307&quot; value=&quot;310&quot;/&gt;&lt;/object&gt;&lt;object type=&quot;3&quot; unique_id=&quot;10853&quot;&gt;&lt;property id=&quot;20148&quot; value=&quot;5&quot;/&gt;&lt;property id=&quot;20300&quot; value=&quot;Slide 17 - &amp;quot;Question 15&amp;quot;&quot;/&gt;&lt;property id=&quot;20307&quot; value=&quot;311&quot;/&gt;&lt;/object&gt;&lt;object type=&quot;3&quot; unique_id=&quot;10854&quot;&gt;&lt;property id=&quot;20148&quot; value=&quot;5&quot;/&gt;&lt;property id=&quot;20300&quot; value=&quot;Slide 18 - &amp;quot;Question 16&amp;quot;&quot;/&gt;&lt;property id=&quot;20307&quot; value=&quot;312&quot;/&gt;&lt;/object&gt;&lt;object type=&quot;3&quot; unique_id=&quot;10855&quot;&gt;&lt;property id=&quot;20148&quot; value=&quot;5&quot;/&gt;&lt;property id=&quot;20300&quot; value=&quot;Slide 19 - &amp;quot;Question 17&amp;quot;&quot;/&gt;&lt;property id=&quot;20307&quot; value=&quot;327&quot;/&gt;&lt;/object&gt;&lt;object type=&quot;3&quot; unique_id=&quot;10856&quot;&gt;&lt;property id=&quot;20148&quot; value=&quot;5&quot;/&gt;&lt;property id=&quot;20300&quot; value=&quot;Slide 20 - &amp;quot;Answer Key – Chapter 2&amp;quot;&quot;/&gt;&lt;property id=&quot;20307&quot; value=&quot;273&quot;/&gt;&lt;/object&gt;&lt;/object&gt;&lt;object type=&quot;8&quot; unique_id=&quot;10878&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750</TotalTime>
  <Words>374</Words>
  <Application>Microsoft Office PowerPoint</Application>
  <PresentationFormat>On-screen Show (4:3)</PresentationFormat>
  <Paragraphs>291</Paragraphs>
  <Slides>32</Slides>
  <Notes>31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32</vt:i4>
      </vt:variant>
    </vt:vector>
  </HeadingPairs>
  <TitlesOfParts>
    <vt:vector size="40"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142</cp:revision>
  <dcterms:created xsi:type="dcterms:W3CDTF">2005-04-19T02:46:41Z</dcterms:created>
  <dcterms:modified xsi:type="dcterms:W3CDTF">2019-05-01T18:40:16Z</dcterms:modified>
</cp:coreProperties>
</file>