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82" r:id="rId2"/>
  </p:sldMasterIdLst>
  <p:notesMasterIdLst>
    <p:notesMasterId r:id="rId25"/>
  </p:notesMasterIdLst>
  <p:sldIdLst>
    <p:sldId id="317" r:id="rId3"/>
    <p:sldId id="334" r:id="rId4"/>
    <p:sldId id="297" r:id="rId5"/>
    <p:sldId id="331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32" r:id="rId14"/>
    <p:sldId id="298" r:id="rId15"/>
    <p:sldId id="308" r:id="rId16"/>
    <p:sldId id="309" r:id="rId17"/>
    <p:sldId id="310" r:id="rId18"/>
    <p:sldId id="311" r:id="rId19"/>
    <p:sldId id="312" r:id="rId20"/>
    <p:sldId id="327" r:id="rId21"/>
    <p:sldId id="335" r:id="rId22"/>
    <p:sldId id="336" r:id="rId23"/>
    <p:sldId id="273" r:id="rId24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62" autoAdjust="0"/>
    <p:restoredTop sz="81162" autoAdjust="0"/>
  </p:normalViewPr>
  <p:slideViewPr>
    <p:cSldViewPr>
      <p:cViewPr varScale="1">
        <p:scale>
          <a:sx n="92" d="100"/>
          <a:sy n="92" d="100"/>
        </p:scale>
        <p:origin x="78" y="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626BCA5D-3EE7-4780-8EFF-5ACE63D9FD3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4BC60CE1-9001-4982-BCC5-44F295F9446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8DBE494A-9DE8-41DE-B15F-369C475EA3EB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4D62453E-3D01-4064-BC83-4832018DA65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1140749D-9A4F-4B25-BEB2-F315AE5C479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6454AFF7-2AE0-476A-B7CF-5588A3CBFB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3472518-1F27-4705-A992-4181A1C39D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3CED4A26-1D32-46A8-B5DA-4F9E7BAD48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D7734B-6CF0-42A6-BE04-8A601FD7B442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426E8C89-D476-4751-81BF-498534541FF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6066C26D-AFA0-4371-9E3E-C4B2FD6F55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9E266D88-F161-4DBC-AFF1-D50561AEC0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09E67908-6114-469A-AD98-7D81F692A4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C5CBDB31-C1ED-4F60-BBE1-9B9CCB8805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F8FD5BA-0255-43C6-9A63-1B5FFB3B8808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83AF4A0F-BAD4-419A-B5B0-A845AF8F09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B9DE3EB2-7756-4E66-AC7F-310CA8558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3350789A-5025-44D0-B9B1-EBE3C09764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AE018E8-FA05-4B9B-9FBB-7124012D7184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02222541-6C46-43C8-BF27-67B8135D13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579B9124-8846-44C3-8925-3587774641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15F0F9A0-F3DD-4BE3-9435-380446201E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6C5FD3B-BA0B-4D2F-8376-078E460B8EDD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426CCE56-83E7-49AE-B8A1-8FC42A7E2D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F85DDAF5-D89A-4457-AB5E-11F47A56D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511357BB-409E-44C6-B4D0-EA48D71C99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9061C07-7C27-4B89-8692-E03E2EAD0826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711452A8-EA48-4CFE-990E-B4DE91A743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0ED87BDC-49DB-49DC-96F6-1C115F60B4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66A9E6FB-60A4-4B50-8E97-4A9CF45F28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C830C14-A572-44AC-A1F7-64A6591EF2D1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0EADC4E2-72C9-466F-9661-8839A44DBF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AA81783A-6ACD-40C3-8E4E-B40F3D1EF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09C4D94F-A338-4512-B47B-5A63BCF40B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1CDC6D-B1D9-47F9-9309-CA179C8764EB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985A8749-B4AE-47AD-BC41-0B2C507694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EE1633EB-1E9E-4D84-B729-7FFF07761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28A3C90A-2964-4DFC-B8B1-2BC7182608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67876DC-A145-49EE-9921-8426BB1EFA31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EE0D28FB-FF27-4A42-A50B-972F3A29CC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25BFC698-BB94-41A1-A5D8-70DCA33C50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827C6EFB-8910-4BFA-A27B-AB0AAF41C3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DE773CF-A479-41CA-9DD7-21017BBA82C7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754355FC-A2E5-47B9-A1A9-59FF7569F7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B8843227-3820-4189-8D6F-8D35A92105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F5081E46-951B-4346-81C6-1BEA1E05F3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71E9A3C-C5E2-4C1C-B25C-12075F0AB23D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B8F413EC-0A44-474D-8C7A-69AC66B1DE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EA761F66-272D-40CF-84FF-34E29017A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DB82696E-E37B-405B-80B0-3FF1F5824B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9FE55F5-8F45-424C-94C3-F8996DEC3E28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7797E171-E0CD-4DA3-9605-7254AA4087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DB8BD4D5-7F44-45A3-BAB7-C9708BCCF7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BD920B63-CD20-4E03-8FFA-F52EC6CD9D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634342E-4897-45B7-A5C3-48F9A41FC3DB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6607080F-2A2C-4645-919A-93541CF5CF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C4AE1DD5-DE19-45C0-9D00-636EFAFDB6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9A2539EB-A558-4CA5-B637-ED715F9F42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4D04F28-36F3-4913-990B-E08D1C2C4FA2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1D1F37D4-6E61-4447-8126-A1E8A57489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B8DC92-730B-4C47-9913-0EAF28A9403E}" type="slidenum">
              <a:rPr lang="en-US" altLang="en-US" sz="1200" smtClean="0"/>
              <a:pPr/>
              <a:t>22</a:t>
            </a:fld>
            <a:endParaRPr lang="en-US" altLang="en-US" sz="1200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F3FFAC7B-8264-4579-9665-24E425A4AD2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C94720C6-B581-4F41-B281-900FCB193C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22E21271-7258-4CC9-8586-F89278466B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1D31AB1F-C020-41DE-A8C5-729F2FFDF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6FCE6218-81E8-407A-A6E7-F794AE33CA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5609F75-090B-4614-BB6B-7309343037AB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1F403946-9593-484A-9A23-D7D5876E3B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960C11B3-044C-44E4-A393-97AE3B06D9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8F0AEB60-8413-4743-9AB0-76BA9A0792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FEEADD8-89FB-494F-BC71-579A8A6D4B28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44A0D8D7-C32D-4AA4-9ED2-F3E5C64AC3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1716FF00-F01E-4CA1-84BD-8B96327883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1B7BE66B-D753-47D7-B8B4-74BC9873BD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4371CE-5895-48E5-9671-5D5B87521274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EA00A72D-ED97-43AC-BC2A-5ABBF79695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09C76651-6A16-443B-BE93-9370AE7A2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511BCD0A-9543-40FF-AF57-0F7B2004C7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121B0EC-C6EB-4181-BEE4-614D32EE1F18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B3AF3431-2733-4369-81C0-CAFE48DDD7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2A4F86EC-CA03-48D1-B1A9-83525B8C3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60A8F4CD-9399-4CE3-97A2-F84319F784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16D4F9-7442-478A-AB31-740B24377546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CE255FF3-2B74-450A-B1B7-65086C5B705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D66E1EFA-A0FE-4061-B59A-987B33269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7788B4A8-AB90-4967-85ED-4FBC29E138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ACE9DE7-D504-4E20-8AA6-BE602DB3BA92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28C3E1A1-10F9-4481-8B66-1D4A919E0B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C25978C4-2D20-4A6C-AA9F-71F582169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0E9B87DB-4754-4677-8D15-20C15CA7CE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08877A-75CA-45DF-B92A-DEBB964C0455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64F1595-7D3E-4C6E-A77D-9D4EBA4366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2ACF59E-31BC-4858-A058-60AB9AAFAD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88B976D-9D5C-4B16-BA49-BE0EAC1287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23FDA-9BFB-4EE4-9A07-C63A65D2CB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320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F7FA8A2-688A-4E69-BC86-12A9954CA4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DA8CBEE-5414-4585-9497-C882571DEB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C405D6D-106A-4295-854E-B27F573661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508D4-833B-45AF-9DEE-2FCB5C80E2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2778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FAE14-7BF2-4EFD-8AEF-C403C060CA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C3AE16-22CE-486E-A1B5-1F93A62CDE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7233171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AABF1-29F5-4FD2-AC6C-AD76A35F8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2664B-8939-42F4-9E0B-9731AB3829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678110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9012D-1F18-44CD-AB70-0AEAA1DBB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1A8F21-1C10-4314-ACFE-481F61EC30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946000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988BD-9ACB-48ED-8396-FBE4EC0C9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EBD2AD-3F0D-4C97-97D5-39F702571E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0F4D2-20CE-46E2-90CB-80FBE3848D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778086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44B29-9054-4C3F-ADA7-B78249391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BACDF9-BE69-4CC9-A0D8-BB99717EA1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EF22B6-830E-437E-B469-1A89BB212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95BC93-3EDD-4498-8635-FE1A8A464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9E36B-8202-4C4C-93DC-5844A8AE6E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481980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C2DAC-99D3-4C5E-B468-41AF3D5D6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380903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605272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C3B4D-76A2-44BA-98C8-4B0B5F06D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C9282F-B57E-4CEF-9BBE-43B53C4BC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C7AEB7-891C-4F77-9B53-BFDE69569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281757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20E98-283B-4D9C-85D8-65D7BBC66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6F1809-4CA9-4606-A4A7-40495647EB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773CA3-02B0-4344-802B-0CC3762D96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367349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9856D7B-5DF5-4836-A43C-91B10E2F63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17A07E4-9412-4749-9475-3F49886058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8234AD3-8A2F-4EDF-A739-5FC6FFE15C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338CC-3B7A-4F4C-9B82-5A69BF497B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94917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23EB0-3D74-41FF-AFB4-F9B23AE3A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D8A0D0-15D7-4A82-8D01-454929C622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440433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F5BB42-46E1-4513-8E30-8ACC9A468F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17661-DC07-44D4-8B32-37CA16BBC4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419368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4227FDB-597A-459D-ACF9-598BB5DEAC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D683B9F-B2AF-4170-814B-1D7D7867A2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5F7F367-5E38-4A7A-934F-07607B0486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811CB-1005-4FD5-8ADA-209B9267EF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7961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7E65F6-0E8A-47E9-86D1-6EA3FB09E5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8CBE015-9F27-45D7-83A3-F8E74C89E0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9C1CD36-7301-4354-A475-46D17CE4EE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756F3-27C2-44E8-8496-C0527E8973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3858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C7E2A4E-150D-43D3-9E88-F44E1CC1B6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5C53155C-4F89-413C-ABF2-89F3149A53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B76CEE6-2CA3-4166-8404-7574F29C27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8BD69-D331-4CE4-8B93-07990F4421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9629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3980545B-A2C6-4A17-AA5A-C1C52713CC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FAE6CB62-252F-4533-83BC-9F4D802FCD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EB55C362-AD55-4E38-BE64-61EB0DF8BA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75AC3-3723-4518-B72B-1E57DD29F6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2756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91A0B88-E72D-4BA8-941C-D52EDDC3CF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B1F0611-1FED-4156-986F-DEE192D985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32B91F9-9EB1-497A-9DEB-6293D2AD25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C73E4-0F8E-40A6-B5A2-4A76858616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584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C82F354-B14C-4188-A41E-4DC7E07142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4FBBFE5-240F-4AEB-BB6D-35ED46F2CB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F84C626-52BE-4B71-A5E3-2701228F40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A5CC5-83F6-4ED9-AF0A-50BC8DACE0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8144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ACB099F-B75E-4C90-A123-60A3D57573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1D0F194-7001-420F-A435-B8352D2310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738B4A8-B953-4ADC-A459-F3BFED1FAE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29A07-9802-4923-8C27-BB77674CE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1131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8BD36B3-620A-4939-B9CD-8F1F03CD0E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8447C4B-2E49-4425-802C-AA431941A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C778796-7AC7-45C1-80EA-4C39E59713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77DDC3E-9C5B-49A4-81C5-5F2340084A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2A643DAD-2A83-455F-A779-173743FD8A2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3D5C1937-ECA8-4B82-A8C1-252BB16F4DB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B3E7E5AF-724C-4506-8E08-AD596E641DE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B135CEDE-A472-4AA8-9CB7-47C4FFC86D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D3F91C2C-6A3A-40C5-B0EC-5D2D4F4CE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1B3BF86D-2A85-4B79-AB76-A4F8294118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42B7E5A4-4587-4CDC-B4E9-E6F7A4BBD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32B0D2-BE39-4AA2-BBDB-85E817B926BB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0297232-C0B7-4994-AD0A-9ED94FE65664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9132EA73-05C8-4A84-B2FD-A7CAF765762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AEFC7340-7DBC-4CAA-98F2-9B379B2FCE2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52979F68-AA46-46EB-A4AC-30C432D7A7FC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25037835-6193-490B-AF66-2C0BF0E781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91C4C711-F501-4C79-AB8A-5842223A69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1FAAFABB-B0EE-4359-9510-7FABAB2D49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6600273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E59D20EF-21E2-4401-BC2E-76592657B12D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</a:p>
          <a:p>
            <a:pPr algn="ctr" eaLnBrk="1" hangingPunct="1"/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A222E9DD-99FA-4C7D-9279-6AB7974BF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Cells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3A0437AB-6D17-492E-98FC-E1170910CD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27A6F699-AE80-465E-ACDB-13D4064DD9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does not have an </a:t>
            </a:r>
            <a:r>
              <a:rPr lang="en-US" sz="2400" dirty="0" err="1"/>
              <a:t>endosymbiotic</a:t>
            </a:r>
            <a:r>
              <a:rPr lang="en-US" sz="2400" dirty="0"/>
              <a:t> origin?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Ribosome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Mitochondria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Chloroplast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Nuclear envelope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All of the above have </a:t>
            </a:r>
            <a:r>
              <a:rPr lang="en-US" dirty="0" err="1"/>
              <a:t>endosymbiotic</a:t>
            </a:r>
            <a:r>
              <a:rPr lang="en-US" dirty="0"/>
              <a:t> origins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E3DC4E85-86C2-44EE-BD44-9E71DF618B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54D88351-372B-4513-9814-D0A4F10C22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Dental plaque is formed when bacteria adhere to the surface of your teeth. Which bacterial structure allows for the adherence?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Cilia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Flagella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Pili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Peptidoglycans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phospholipids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B4CF6E2A-6491-4CB5-A5AD-ED020684F0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B0552C3E-1D58-4970-871B-C1AB9EB203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type of RNA is made in the nucleolus?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rRNA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mRNA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tRNA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dRNA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2498A43B-F376-48BA-B2B8-EAA582C1F2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13D6A269-4D09-4545-B3A8-ADBAE5C41F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Animal cell walls are composed of –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Cellulose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Chitin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Peptidoglycan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Glucomannin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66BDA76-527A-406B-885F-FF1949B7FC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98D2479D-7E93-4A3B-BA2C-DC0B7EDE90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Blocking ribosomes prevents?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Protein packaging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Protein folding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Protein secretion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Protein assembly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Protein absorption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4B5FAA63-2F63-4E95-AF02-DAA8A3837A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AD33944F-80A8-4BA0-B7C9-B07C4F52B5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A researcher found new cells growing in her tissue cultures. How could she rapidly determine if the cells are prokaryotic?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Look for the cell wall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Look for a nucleus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Look for ribosomes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Look for genetic material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Look for cytoplasm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B218DFFB-9E6C-4E3A-A0B3-4979E104EC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EF8020B9-2589-466E-B2DE-B446579368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How would a researcher differentiate between two different cells in the same organism that look similar to each other?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Examine the genome of the cells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Examine the proteome of the cells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Examine the phenotypes of the cells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Examine the organelles of the cells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Examine the DNA of the cells</a:t>
            </a:r>
          </a:p>
          <a:p>
            <a:pPr marL="1311275" lvl="2" indent="-45720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03474206-0D35-4971-AE26-6935BB9EC5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393B0683-0BF5-4CA0-88E4-7722E4580F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Why do you only inherit a mitochondrial disease from your mother?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Mitochondrial DNA is inherited from both parents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Mitochondrial DNA is inherited from the father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Mitochondria do not contain DNA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Mitochondrial DNA is inherited from the mother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DFBDC91D-DB04-4063-91AB-EFCE5FD40F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2A8380BC-5638-4620-AE5E-4148D8B980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In </a:t>
            </a:r>
            <a:r>
              <a:rPr lang="en-US" sz="2400" dirty="0" err="1"/>
              <a:t>Tay</a:t>
            </a:r>
            <a:r>
              <a:rPr lang="en-US" sz="2400" dirty="0"/>
              <a:t>-Sachs disease </a:t>
            </a:r>
            <a:r>
              <a:rPr lang="en-US" sz="2400" dirty="0" err="1"/>
              <a:t>lysosomes</a:t>
            </a:r>
            <a:r>
              <a:rPr lang="en-US" sz="2400" dirty="0"/>
              <a:t> accumulate lipids and burst. How will this effect the cell? 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DNA will be unable to replicate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ATP production will stop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plasma membrane will dissolve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Protein synthesis will stop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Digestive enzymes will breakdown the cell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7A3DF620-F193-425D-A559-15B3267B9C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1A67DC8F-A8F7-4354-8324-AF9926B9F4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Mitochondria and chloroplast have their own DNA, replicate separately from the nucleus and they can synthesize ATP. Can they survive outside of the cell?</a:t>
            </a:r>
          </a:p>
          <a:p>
            <a:pPr marL="955675" lvl="1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400"/>
              <a:t>Yes they can</a:t>
            </a:r>
          </a:p>
          <a:p>
            <a:pPr marL="955675" lvl="1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400"/>
              <a:t>No they cannot</a:t>
            </a:r>
          </a:p>
          <a:p>
            <a:pPr marL="955675" lvl="1" indent="-514350" eaLnBrk="1" hangingPunct="1">
              <a:buFont typeface="Wingdings" panose="05000000000000000000" pitchFamily="2" charset="2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94CDAD3B-5043-43FF-A3BA-2D7A3A6DAC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FAAF000E-F623-4D7A-87F8-7B80E034ABA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F3D1FFC6-A863-492B-8D8D-FFED3D9749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B796B563-17BE-4F2B-9F37-85E3ACFEEB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Protein insertion into the ER membrane is 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typically —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Cotranslational</a:t>
            </a:r>
            <a:r>
              <a:rPr lang="en-US" dirty="0">
                <a:ea typeface="+mn-ea"/>
                <a:cs typeface="+mn-cs"/>
              </a:rPr>
              <a:t>                                            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Pretranslational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Posttranslational                                        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Quasitranslational</a:t>
            </a:r>
            <a:endParaRPr lang="en-US" dirty="0">
              <a:ea typeface="+mn-ea"/>
              <a:cs typeface="+mn-cs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  <a:p>
            <a:pPr marL="955675" lvl="1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57DF3BA0-D66C-4A2D-BFE6-112A52E04B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44035" name="Rectangle 6">
            <a:extLst>
              <a:ext uri="{FF2B5EF4-FFF2-40B4-BE49-F238E27FC236}">
                <a16:creationId xmlns:a16="http://schemas.microsoft.com/office/drawing/2014/main" id="{C630C6C4-3AA0-4C82-97A5-328801576A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Sending proteins into mitochondria or chloroplasts is —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Cotranslational                                            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Pretranslational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Posttranslational                                        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Quasitranslational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  <a:p>
            <a:pPr marL="955675" lvl="1" indent="-514350" eaLnBrk="1" hangingPunct="1">
              <a:buFont typeface="Wingdings" panose="05000000000000000000" pitchFamily="2" charset="2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1BD46A56-757D-4A1A-8336-3BDD3089C3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D4D7F596-5303-4885-B577-067E6B378E1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6084" name="Rectangle 6">
            <a:extLst>
              <a:ext uri="{FF2B5EF4-FFF2-40B4-BE49-F238E27FC236}">
                <a16:creationId xmlns:a16="http://schemas.microsoft.com/office/drawing/2014/main" id="{B09737A8-9F8E-4B3A-BD89-C01ECCDDE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E7338D50-67E1-4790-B60E-340F4C5A97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8FDE3FCE-A794-448F-9E55-FBDC9BB5FB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Which of the following organelle is not part of the endomembrane system?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Smooth endoplasmic reticulum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Rough endoplasmic reticulum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Golgi apparatus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Nucleolus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 are part of the endomembrane system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AE1201B9-CB22-42FF-AEB2-8D1B791D66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8EAC6121-7400-42A1-8041-96445C237D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type of light microscope only illuminates the specimen?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Light field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Dark field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Phase contrast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Confocal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Transmission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B8959395-3A45-47B0-9C25-9421666CCB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8AB1E2F0-1296-4B63-851D-364453341A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Which organelle contains digestive enzymes that are used to recycle unwanted material in the cell? 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Ribosome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Peroxisome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Desmosome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Lysosome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Macrosome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BB3BB41F-97FA-4BDE-ACE8-DCACF9F3D0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4AFE8375-442C-43A3-89A4-CFD6B4CFD1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All prokaryotes have a cell wall.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4F2C1C51-478E-4B9B-A9D7-60BF5B6B79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0614513C-3A2F-4F9C-9E07-3F9CB0BA13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The synthesis of proteins takes place –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On a ribosome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In the cytoplasm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On the surface of the rough ER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In prokaryotic cells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All of the above</a:t>
            </a:r>
          </a:p>
          <a:p>
            <a:pPr marL="1303338" lvl="2" indent="-457200"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5139792-74B1-4AE7-B706-813628E60D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BF4062CF-B2C9-4BA7-9C67-DBD3946983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What is the main difference between prokaryotes and eukaryotes–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Cytoplasm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DNA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Ribosomes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Plasma membrane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Compartmentalization</a:t>
            </a:r>
          </a:p>
          <a:p>
            <a:pPr marL="1303338" lvl="2" indent="-45720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F821944A-E7D8-403F-9862-E8CF198885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90528256-C22F-4FFC-B8E1-39B084A8C4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How are flagella and cilia similar?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They both contain </a:t>
            </a:r>
            <a:r>
              <a:rPr lang="en-US" dirty="0" err="1"/>
              <a:t>axoneme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They both contain basal bodies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They both use basal bodies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They both are made of motor proteins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All of the above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5"/>
  <p:tag name="MMPROD_UIDATA" val="&lt;database version=&quot;7.0&quot;&gt;&lt;object type=&quot;1&quot; unique_id=&quot;10001&quot;&gt;&lt;object type=&quot;2&quot; unique_id=&quot;10742&quot;&gt;&lt;object type=&quot;3&quot; unique_id=&quot;10743&quot;&gt;&lt;property id=&quot;20148&quot; value=&quot;5&quot;/&gt;&lt;property id=&quot;20300&quot; value=&quot;Slide 1&quot;/&gt;&lt;property id=&quot;20307&quot; value=&quot;317&quot;/&gt;&lt;/object&gt;&lt;object type=&quot;3&quot; unique_id=&quot;10744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745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746&quot;&gt;&lt;property id=&quot;20148&quot; value=&quot;5&quot;/&gt;&lt;property id=&quot;20300&quot; value=&quot;Slide 4 - &amp;quot;Question 2&amp;quot;&quot;/&gt;&lt;property id=&quot;20307&quot; value=&quot;331&quot;/&gt;&lt;/object&gt;&lt;object type=&quot;3&quot; unique_id=&quot;10747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748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749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750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751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752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753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754&quot;&gt;&lt;property id=&quot;20148&quot; value=&quot;5&quot;/&gt;&lt;property id=&quot;20300&quot; value=&quot;Slide 12 - &amp;quot;Question 10&amp;quot;&quot;/&gt;&lt;property id=&quot;20307&quot; value=&quot;332&quot;/&gt;&lt;/object&gt;&lt;object type=&quot;3&quot; unique_id=&quot;10755&quot;&gt;&lt;property id=&quot;20148&quot; value=&quot;5&quot;/&gt;&lt;property id=&quot;20300&quot; value=&quot;Slide 13 - &amp;quot;Question 11&amp;quot;&quot;/&gt;&lt;property id=&quot;20307&quot; value=&quot;298&quot;/&gt;&lt;/object&gt;&lt;object type=&quot;3&quot; unique_id=&quot;10756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757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758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759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760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761&quot;&gt;&lt;property id=&quot;20148&quot; value=&quot;5&quot;/&gt;&lt;property id=&quot;20300&quot; value=&quot;Slide 19 - &amp;quot;Question 17&amp;quot;&quot;/&gt;&lt;property id=&quot;20307&quot; value=&quot;327&quot;/&gt;&lt;/object&gt;&lt;object type=&quot;3&quot; unique_id=&quot;10762&quot;&gt;&lt;property id=&quot;20148&quot; value=&quot;5&quot;/&gt;&lt;property id=&quot;20300&quot; value=&quot;Slide 20 - &amp;quot;Question 18&amp;quot;&quot;/&gt;&lt;property id=&quot;20307&quot; value=&quot;335&quot;/&gt;&lt;/object&gt;&lt;object type=&quot;3&quot; unique_id=&quot;10763&quot;&gt;&lt;property id=&quot;20148&quot; value=&quot;5&quot;/&gt;&lt;property id=&quot;20300&quot; value=&quot;Slide 21 - &amp;quot;Question 19&amp;quot;&quot;/&gt;&lt;property id=&quot;20307&quot; value=&quot;336&quot;/&gt;&lt;/object&gt;&lt;object type=&quot;3&quot; unique_id=&quot;10764&quot;&gt;&lt;property id=&quot;20148&quot; value=&quot;5&quot;/&gt;&lt;property id=&quot;20300&quot; value=&quot;Slide 22 - &amp;quot;Answer Key – Chapter 4&amp;quot;&quot;/&gt;&lt;property id=&quot;20307&quot; value=&quot;273&quot;/&gt;&lt;/object&gt;&lt;/object&gt;&lt;object type=&quot;8&quot; unique_id=&quot;1078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881</TotalTime>
  <Words>211</Words>
  <Application>Microsoft Office PowerPoint</Application>
  <PresentationFormat>On-screen Show (4:3)</PresentationFormat>
  <Paragraphs>201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157</cp:revision>
  <dcterms:created xsi:type="dcterms:W3CDTF">2005-04-19T02:46:41Z</dcterms:created>
  <dcterms:modified xsi:type="dcterms:W3CDTF">2019-04-18T16:16:48Z</dcterms:modified>
</cp:coreProperties>
</file>