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58" r:id="rId2"/>
  </p:sldMasterIdLst>
  <p:notesMasterIdLst>
    <p:notesMasterId r:id="rId28"/>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334" r:id="rId24"/>
    <p:sldId id="335" r:id="rId25"/>
    <p:sldId id="336" r:id="rId26"/>
    <p:sldId id="273" r:id="rId27"/>
  </p:sldIdLst>
  <p:sldSz cx="9144000" cy="6858000" type="screen4x3"/>
  <p:notesSz cx="6858000" cy="9144000"/>
  <p:custDataLst>
    <p:tags r:id="rId29"/>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895" autoAdjust="0"/>
    <p:restoredTop sz="87324" autoAdjust="0"/>
  </p:normalViewPr>
  <p:slideViewPr>
    <p:cSldViewPr>
      <p:cViewPr varScale="1">
        <p:scale>
          <a:sx n="77" d="100"/>
          <a:sy n="77" d="100"/>
        </p:scale>
        <p:origin x="96" y="6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234FD3DA-01FB-4B55-AECD-5EA9A279F9D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2114D93B-EA80-411A-B221-C6F81E15531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3556" name="Rectangle 4">
            <a:extLst>
              <a:ext uri="{FF2B5EF4-FFF2-40B4-BE49-F238E27FC236}">
                <a16:creationId xmlns:a16="http://schemas.microsoft.com/office/drawing/2014/main" id="{AB5DF2AB-F95E-4110-9AED-AD75F2D7534F}"/>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685774E-FAA6-4A75-84AE-A237E81A1B35}"/>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972B7A09-FD87-4D2B-A9F4-98406BDEC038}"/>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82098863-84B5-4130-A448-137E9E859B21}"/>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5611CC88-02EA-4F80-B852-7C786206C310}"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5B74F7AF-ACE6-4BD3-A649-21E24FF6191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C5F874F-F370-4937-AF6A-99BCCAE2DCD2}" type="slidenum">
              <a:rPr lang="en-US" altLang="en-US" sz="1200"/>
              <a:pPr/>
              <a:t>1</a:t>
            </a:fld>
            <a:endParaRPr lang="en-US" altLang="en-US" sz="1200"/>
          </a:p>
        </p:txBody>
      </p:sp>
      <p:sp>
        <p:nvSpPr>
          <p:cNvPr id="24579" name="Rectangle 2">
            <a:extLst>
              <a:ext uri="{FF2B5EF4-FFF2-40B4-BE49-F238E27FC236}">
                <a16:creationId xmlns:a16="http://schemas.microsoft.com/office/drawing/2014/main" id="{19468111-BE13-4FBA-BC8D-9458620A3DC3}"/>
              </a:ext>
            </a:extLst>
          </p:cNvPr>
          <p:cNvSpPr>
            <a:spLocks noRot="1" noChangeArrowheads="1" noTextEdit="1"/>
          </p:cNvSpPr>
          <p:nvPr>
            <p:ph type="sldImg"/>
          </p:nvPr>
        </p:nvSpPr>
        <p:spPr>
          <a:ln/>
        </p:spPr>
      </p:sp>
      <p:sp>
        <p:nvSpPr>
          <p:cNvPr id="24580" name="Rectangle 3">
            <a:extLst>
              <a:ext uri="{FF2B5EF4-FFF2-40B4-BE49-F238E27FC236}">
                <a16:creationId xmlns:a16="http://schemas.microsoft.com/office/drawing/2014/main" id="{3A7CCF5E-55AC-402C-AAD1-362178653C1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770716F2-2F00-49D8-A89E-D54749C9D442}"/>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69FE86A7-CAF2-48E9-8B08-EB56955A0F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9F29EDCE-31BA-4760-87A7-4D72F8892E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C15FAC8-69B8-4F5B-9388-D243B9DBEED2}"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06C566F0-5F76-47E5-A7CB-BB33CAD3439C}"/>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CC393D6B-0E53-483F-ACF6-27A32FB020D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3EA54499-D8B2-490C-820E-96D8336D456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F8EBB7D-6FA5-4AF3-BD3F-A7C170E02459}"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8098522D-635B-4E35-BE2F-7D821ECD489E}"/>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0E708FD2-9EEA-4F9E-83C0-B9DB1A278BD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5844" name="Slide Number Placeholder 3">
            <a:extLst>
              <a:ext uri="{FF2B5EF4-FFF2-40B4-BE49-F238E27FC236}">
                <a16:creationId xmlns:a16="http://schemas.microsoft.com/office/drawing/2014/main" id="{FC2D879D-EE9C-436C-A779-1C506DA6C5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D7625DB-C5BF-4F6C-9BC2-CBFF05344E69}"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D8D8984E-C8B2-45C0-8E37-222246C17CBC}"/>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89CC1A76-DC75-49B5-9CFC-18835BB18A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D1A372B4-254F-47CB-A3AF-5EC5A3B9CF8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DDC943B-BE53-40CC-A3AF-692180D06298}"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2B4D29DC-9E54-49D8-A973-3C6D60E93318}"/>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2700A73F-4FC4-41A3-8765-88DF38870C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338E40D0-5E96-4F33-BEFC-06E2079549A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6E5FA2E-C9F1-4E9A-A915-E50ABF5F9A2B}"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968E1A2B-49F4-470F-B9EA-839A91260300}"/>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70EFF037-D6A0-403C-9C24-64C89C644F1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C0FB723B-2002-4220-952D-9D39DC52F1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8368476-DAB0-46EE-8635-F696094EDBE5}"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059118A9-D0F4-4E18-8DAE-38F0E5B3E1AE}"/>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6ADE97E7-AE39-4B07-B7BC-0839B0FA2A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 </a:t>
            </a:r>
          </a:p>
        </p:txBody>
      </p:sp>
      <p:sp>
        <p:nvSpPr>
          <p:cNvPr id="39940" name="Slide Number Placeholder 3">
            <a:extLst>
              <a:ext uri="{FF2B5EF4-FFF2-40B4-BE49-F238E27FC236}">
                <a16:creationId xmlns:a16="http://schemas.microsoft.com/office/drawing/2014/main" id="{712830D6-1F7A-4516-8B91-A11093FB7EA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0CF10F2-551F-4020-986A-37520FDCD3A0}"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F859EF77-8F91-47FC-B699-D5F411C2A1EA}"/>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1B9DFC86-8CEF-47F6-B5EA-4C774806FC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0964" name="Slide Number Placeholder 3">
            <a:extLst>
              <a:ext uri="{FF2B5EF4-FFF2-40B4-BE49-F238E27FC236}">
                <a16:creationId xmlns:a16="http://schemas.microsoft.com/office/drawing/2014/main" id="{8094D30B-A38E-420C-8E6B-686F2B1432E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A39686B-FF04-4269-8E32-4DBE181AE53D}"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A3E5327F-DA35-4419-8EE2-38348571F9B4}"/>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00B02468-D413-44CA-ABFC-9547ADDBE9C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1988" name="Slide Number Placeholder 3">
            <a:extLst>
              <a:ext uri="{FF2B5EF4-FFF2-40B4-BE49-F238E27FC236}">
                <a16:creationId xmlns:a16="http://schemas.microsoft.com/office/drawing/2014/main" id="{6C4CBD64-F6E5-42C1-AFE1-7556A1C7F02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3CA15D2-EF0E-4EB6-9527-C3FB07313434}"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4A5AC858-B3F4-49F4-AE4D-C11F4B71CFAC}"/>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98571017-BEFA-4424-95C2-414837BC35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BAF377ED-E145-4A5B-9A1A-7229343E94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3C91A76-EE60-4E68-99FA-BFC820020DFD}"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3AA04A1F-C492-44DA-8F13-A0528E784CA1}"/>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C5670F37-04C8-409F-8F90-D188AD53E7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5604" name="Slide Number Placeholder 3">
            <a:extLst>
              <a:ext uri="{FF2B5EF4-FFF2-40B4-BE49-F238E27FC236}">
                <a16:creationId xmlns:a16="http://schemas.microsoft.com/office/drawing/2014/main" id="{ADC96881-341E-4B84-AD46-3648BEE5D8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34E23CE-E223-48FB-B636-0F66A57685B4}"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84B96BAB-5B05-4916-8416-413FC13DCFDA}"/>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0653B724-E005-49F8-8A9D-D39713F8A4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EF206377-E884-4465-BB30-1A3537AC92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32DB151-AED4-4AC9-A420-31CC60384ED6}"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2CED3C8C-44B0-4E7A-AEBA-C143B9378965}"/>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1BB30497-526A-492F-8DA4-C225C526E69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78DB0E42-41D7-4147-B4CC-B67D39B373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1AD5196-6DEA-4192-805A-106799F77B51}"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1AAEF9E9-958C-4AB7-BD5A-1EB1B1C66E68}"/>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CAA2234A-F440-4A36-8D18-41AC24690B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4820" name="Slide Number Placeholder 3">
            <a:extLst>
              <a:ext uri="{FF2B5EF4-FFF2-40B4-BE49-F238E27FC236}">
                <a16:creationId xmlns:a16="http://schemas.microsoft.com/office/drawing/2014/main" id="{F960DA3A-3C57-4AA8-9989-6BE7A30652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5CB117D-41AF-4EDC-93C1-E75DCB2C782A}"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16D238F7-6BA0-4554-81BF-629D353126DB}"/>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21FF5C1C-CEC6-4C79-9980-D103222A67E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7C492AE2-D04A-4A98-BE8E-0159E232C71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8E16289-D19B-4D85-8DEA-6486FAB0AC5C}"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385132A8-987F-466F-9B94-9B70DDDFEFF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F464B80-EE2F-4791-B1BF-C3A86AD645E5}" type="slidenum">
              <a:rPr lang="en-US" altLang="en-US" sz="1200"/>
              <a:pPr/>
              <a:t>25</a:t>
            </a:fld>
            <a:endParaRPr lang="en-US" altLang="en-US" sz="1200"/>
          </a:p>
        </p:txBody>
      </p:sp>
      <p:sp>
        <p:nvSpPr>
          <p:cNvPr id="43011" name="Rectangle 2">
            <a:extLst>
              <a:ext uri="{FF2B5EF4-FFF2-40B4-BE49-F238E27FC236}">
                <a16:creationId xmlns:a16="http://schemas.microsoft.com/office/drawing/2014/main" id="{54649B4A-EA83-4F53-ABAE-7EA26AFE2C67}"/>
              </a:ext>
            </a:extLst>
          </p:cNvPr>
          <p:cNvSpPr>
            <a:spLocks noRot="1" noChangeArrowheads="1" noTextEdit="1"/>
          </p:cNvSpPr>
          <p:nvPr>
            <p:ph type="sldImg"/>
          </p:nvPr>
        </p:nvSpPr>
        <p:spPr>
          <a:ln/>
        </p:spPr>
      </p:sp>
      <p:sp>
        <p:nvSpPr>
          <p:cNvPr id="43012" name="Rectangle 3">
            <a:extLst>
              <a:ext uri="{FF2B5EF4-FFF2-40B4-BE49-F238E27FC236}">
                <a16:creationId xmlns:a16="http://schemas.microsoft.com/office/drawing/2014/main" id="{CBCC133D-EE73-4A90-AF14-4170C5FF778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9B9AFCCF-1B0F-477C-86F6-579DB4B56494}"/>
              </a:ext>
            </a:extLst>
          </p:cNvPr>
          <p:cNvSpPr>
            <a:spLocks noGrp="1" noRot="1" noChangeAspect="1" noTextEdit="1"/>
          </p:cNvSpPr>
          <p:nvPr>
            <p:ph type="sldImg"/>
          </p:nvPr>
        </p:nvSpPr>
        <p:spPr>
          <a:ln/>
        </p:spPr>
      </p:sp>
      <p:sp>
        <p:nvSpPr>
          <p:cNvPr id="26627" name="Notes Placeholder 2">
            <a:extLst>
              <a:ext uri="{FF2B5EF4-FFF2-40B4-BE49-F238E27FC236}">
                <a16:creationId xmlns:a16="http://schemas.microsoft.com/office/drawing/2014/main" id="{352A69CF-B72C-4772-B535-9769FDC5C7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725F9DF3-72B6-4D89-A8B0-18EA69EB0A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F7A086A-8DEE-4623-9DB2-0CA22680B988}"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0865B687-50F4-4B5A-BB21-49137F265B36}"/>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8C97E8D7-6CEC-4A77-805C-F1EE42D0FD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B21903AE-1F12-4C5C-9D4E-3BBAEC39A9B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FC5FADD-E878-48DB-B740-EAEF4A09CC53}"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9BE63606-B41E-40D8-BF33-BA6245FC53DB}"/>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07067EE9-C763-4646-91EC-575D525355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0260FA68-6366-4D93-88B1-C6F8213BEF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43DE87B-23D5-4F35-887D-AB348770A7F1}"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153581C8-A3A5-430F-A8DC-6A4F7DC8CD74}"/>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010C49B5-7EB2-48B0-ABC2-99A8DAFE88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655DD47B-DFF8-4F7D-91B4-3CC68C72E3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D686D32-7A4E-4E26-8A0B-75270B2915B7}"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EF76368C-BBA3-4F08-BBCD-6393EEF85CEB}"/>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325E24AA-8FCB-4021-B769-C39AAFB5486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02463079-FBA6-4C34-8E25-2DC707FF79C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A85A60F-C1FD-4499-B8B3-4203FB3C48BB}"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ECB7E222-EF74-428E-BA68-4A280AB93C37}"/>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2F1AC1A3-635F-4EC1-A55C-CBE3E0AB0A3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BE3D8FA5-1479-41BC-9E46-51613A3D96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4ADB9A7-DCD0-425E-8E8D-8DE69EF75E5E}"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6FE0ADCB-A73A-4B28-B314-3C9BF1A7FC6A}"/>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FDF94527-E8B7-45E3-96F2-26B12EB960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3660A6E4-3BC1-4FEF-B908-42D1984950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94046DA-75E0-4650-9FAE-105240B0223B}"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D3A957B-EDC5-4ECD-8833-402938D061F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8C9458A-E11A-400A-A958-94D78184D6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043A2AD-A74C-491B-8175-E328D9F3741C}"/>
              </a:ext>
            </a:extLst>
          </p:cNvPr>
          <p:cNvSpPr>
            <a:spLocks noGrp="1" noChangeArrowheads="1"/>
          </p:cNvSpPr>
          <p:nvPr>
            <p:ph type="sldNum" sz="quarter" idx="12"/>
          </p:nvPr>
        </p:nvSpPr>
        <p:spPr>
          <a:ln/>
        </p:spPr>
        <p:txBody>
          <a:bodyPr/>
          <a:lstStyle>
            <a:lvl1pPr>
              <a:defRPr/>
            </a:lvl1pPr>
          </a:lstStyle>
          <a:p>
            <a:fld id="{C631F474-CC1F-40EB-AC4A-1E675075C2E5}" type="slidenum">
              <a:rPr lang="en-US" altLang="en-US"/>
              <a:pPr/>
              <a:t>‹#›</a:t>
            </a:fld>
            <a:endParaRPr lang="en-US" altLang="en-US"/>
          </a:p>
        </p:txBody>
      </p:sp>
    </p:spTree>
    <p:extLst>
      <p:ext uri="{BB962C8B-B14F-4D97-AF65-F5344CB8AC3E}">
        <p14:creationId xmlns:p14="http://schemas.microsoft.com/office/powerpoint/2010/main" val="3853387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245BEBE-4D42-43DD-905D-6A1FDEEEC57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AC479EB-EF1E-4A8D-A45B-8B09876ECE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C5DDC6D-45CF-4193-ACBF-992C91EA6A03}"/>
              </a:ext>
            </a:extLst>
          </p:cNvPr>
          <p:cNvSpPr>
            <a:spLocks noGrp="1" noChangeArrowheads="1"/>
          </p:cNvSpPr>
          <p:nvPr>
            <p:ph type="sldNum" sz="quarter" idx="12"/>
          </p:nvPr>
        </p:nvSpPr>
        <p:spPr>
          <a:ln/>
        </p:spPr>
        <p:txBody>
          <a:bodyPr/>
          <a:lstStyle>
            <a:lvl1pPr>
              <a:defRPr/>
            </a:lvl1pPr>
          </a:lstStyle>
          <a:p>
            <a:fld id="{7D49041C-6479-4121-834C-D0C818151FEA}" type="slidenum">
              <a:rPr lang="en-US" altLang="en-US"/>
              <a:pPr/>
              <a:t>‹#›</a:t>
            </a:fld>
            <a:endParaRPr lang="en-US" altLang="en-US"/>
          </a:p>
        </p:txBody>
      </p:sp>
    </p:spTree>
    <p:extLst>
      <p:ext uri="{BB962C8B-B14F-4D97-AF65-F5344CB8AC3E}">
        <p14:creationId xmlns:p14="http://schemas.microsoft.com/office/powerpoint/2010/main" val="1543436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B0C29-F30E-41F6-9EF8-BDA3780C205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4F937FF-A013-49AF-9D76-5D205616AAE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4959375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BF841-42C3-417E-B50A-CEDD0FA73A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6DA035-8FCA-4C14-93C6-D2373BF05C2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468682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87630-FEA1-4C43-BAB6-EA0133157003}"/>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E96D10B-A6B5-44BD-8BB5-4B0D7748AF5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91379760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A9363-E4C1-4F85-9386-696E28D4E7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BF1D5A-AFA4-43C4-B1F7-A1C029B4A521}"/>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7FDB5F5-497E-4F9B-A5E3-2F37CE37A131}"/>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411805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D57EF-0BF9-467A-8FC8-D7860E7DBB5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E75CF2-8A6D-49F7-AAD0-A8294061CEF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F59CF41-0139-4930-AAA5-75592D585E0B}"/>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3AA9E25-3D6D-4552-8899-E57FDAF771C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412843E-71D7-41CA-928D-BFD566E2B9B8}"/>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205073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1A884-F208-4D83-8785-6014BB5D110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3760446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98767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8EC79-6DD1-4333-816B-E312B58BE43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AB1EA30-0A53-415F-AA98-42F7ECBF4F2F}"/>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B4B4A94-8C31-43F1-80D0-434C5AB1FBD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13965640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6171F-ABBC-4A4C-ABE4-CCE9BD87D5C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C6C966-4582-49DA-B33B-9D2AFD0A62C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FF103CE-FBA3-4C30-9093-61B750609D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97544003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EB729656-A13C-4505-8F37-6603A388C3B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12ECFD4-F7A7-4A98-B672-A03AC4E4293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A8A2BA6-7F67-44BC-B681-7D6150A967C9}"/>
              </a:ext>
            </a:extLst>
          </p:cNvPr>
          <p:cNvSpPr>
            <a:spLocks noGrp="1" noChangeArrowheads="1"/>
          </p:cNvSpPr>
          <p:nvPr>
            <p:ph type="sldNum" sz="quarter" idx="12"/>
          </p:nvPr>
        </p:nvSpPr>
        <p:spPr>
          <a:ln/>
        </p:spPr>
        <p:txBody>
          <a:bodyPr/>
          <a:lstStyle>
            <a:lvl1pPr>
              <a:defRPr/>
            </a:lvl1pPr>
          </a:lstStyle>
          <a:p>
            <a:fld id="{E95F4A68-DA4A-4FB0-8D4F-E6BB4124E177}" type="slidenum">
              <a:rPr lang="en-US" altLang="en-US"/>
              <a:pPr/>
              <a:t>‹#›</a:t>
            </a:fld>
            <a:endParaRPr lang="en-US" altLang="en-US"/>
          </a:p>
        </p:txBody>
      </p:sp>
    </p:spTree>
    <p:extLst>
      <p:ext uri="{BB962C8B-B14F-4D97-AF65-F5344CB8AC3E}">
        <p14:creationId xmlns:p14="http://schemas.microsoft.com/office/powerpoint/2010/main" val="36989571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C66F3-141C-4305-9486-E8F882A7104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DC1EAF3-EB2B-4F6E-83FB-1ECC63849C6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571280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54900E2-39A9-4E6A-98AB-CE3A2F125429}"/>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EA5EB4-A3A0-4100-A42C-0F1760F4FBBC}"/>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1577861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C38638E-A426-4142-943F-B286E42647D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935CA06-736D-4EAC-95B6-05AA9E922F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1298187B-6DAB-444D-B64F-BE4DA0F7B87D}"/>
              </a:ext>
            </a:extLst>
          </p:cNvPr>
          <p:cNvSpPr>
            <a:spLocks noGrp="1" noChangeArrowheads="1"/>
          </p:cNvSpPr>
          <p:nvPr>
            <p:ph type="sldNum" sz="quarter" idx="12"/>
          </p:nvPr>
        </p:nvSpPr>
        <p:spPr>
          <a:ln/>
        </p:spPr>
        <p:txBody>
          <a:bodyPr/>
          <a:lstStyle>
            <a:lvl1pPr>
              <a:defRPr/>
            </a:lvl1pPr>
          </a:lstStyle>
          <a:p>
            <a:fld id="{F90FDE11-BE20-4349-B1A5-035DBFC254FD}" type="slidenum">
              <a:rPr lang="en-US" altLang="en-US"/>
              <a:pPr/>
              <a:t>‹#›</a:t>
            </a:fld>
            <a:endParaRPr lang="en-US" altLang="en-US"/>
          </a:p>
        </p:txBody>
      </p:sp>
    </p:spTree>
    <p:extLst>
      <p:ext uri="{BB962C8B-B14F-4D97-AF65-F5344CB8AC3E}">
        <p14:creationId xmlns:p14="http://schemas.microsoft.com/office/powerpoint/2010/main" val="4019854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4E1CEEF1-B414-434A-847D-46C09E975C5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603C19E-B59F-4AAA-A475-92228161A88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3C160492-E804-4219-A1A2-7DAA8942F12A}"/>
              </a:ext>
            </a:extLst>
          </p:cNvPr>
          <p:cNvSpPr>
            <a:spLocks noGrp="1" noChangeArrowheads="1"/>
          </p:cNvSpPr>
          <p:nvPr>
            <p:ph type="sldNum" sz="quarter" idx="12"/>
          </p:nvPr>
        </p:nvSpPr>
        <p:spPr>
          <a:ln/>
        </p:spPr>
        <p:txBody>
          <a:bodyPr/>
          <a:lstStyle>
            <a:lvl1pPr>
              <a:defRPr/>
            </a:lvl1pPr>
          </a:lstStyle>
          <a:p>
            <a:fld id="{DEDD0049-0660-43F2-B1EA-6AA9BD559924}" type="slidenum">
              <a:rPr lang="en-US" altLang="en-US"/>
              <a:pPr/>
              <a:t>‹#›</a:t>
            </a:fld>
            <a:endParaRPr lang="en-US" altLang="en-US"/>
          </a:p>
        </p:txBody>
      </p:sp>
    </p:spTree>
    <p:extLst>
      <p:ext uri="{BB962C8B-B14F-4D97-AF65-F5344CB8AC3E}">
        <p14:creationId xmlns:p14="http://schemas.microsoft.com/office/powerpoint/2010/main" val="73115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EDF06955-EB78-4E46-AFE1-88F91023599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6721A031-7978-46CD-8C86-F9E89089233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FB9B8EC-2E48-4F8A-8DF1-E08604D83E5B}"/>
              </a:ext>
            </a:extLst>
          </p:cNvPr>
          <p:cNvSpPr>
            <a:spLocks noGrp="1" noChangeArrowheads="1"/>
          </p:cNvSpPr>
          <p:nvPr>
            <p:ph type="sldNum" sz="quarter" idx="12"/>
          </p:nvPr>
        </p:nvSpPr>
        <p:spPr>
          <a:ln/>
        </p:spPr>
        <p:txBody>
          <a:bodyPr/>
          <a:lstStyle>
            <a:lvl1pPr>
              <a:defRPr/>
            </a:lvl1pPr>
          </a:lstStyle>
          <a:p>
            <a:fld id="{53B081DE-2A64-467B-959E-ADEB94DF3DBC}" type="slidenum">
              <a:rPr lang="en-US" altLang="en-US"/>
              <a:pPr/>
              <a:t>‹#›</a:t>
            </a:fld>
            <a:endParaRPr lang="en-US" altLang="en-US"/>
          </a:p>
        </p:txBody>
      </p:sp>
    </p:spTree>
    <p:extLst>
      <p:ext uri="{BB962C8B-B14F-4D97-AF65-F5344CB8AC3E}">
        <p14:creationId xmlns:p14="http://schemas.microsoft.com/office/powerpoint/2010/main" val="2422584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AAA33A7-39F4-40DB-BF92-D549DF6CF2D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AD9E9909-C841-455E-ABF1-701B9849FA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F61C30A-C930-48CE-BA81-5CB28D355BE7}"/>
              </a:ext>
            </a:extLst>
          </p:cNvPr>
          <p:cNvSpPr>
            <a:spLocks noGrp="1" noChangeArrowheads="1"/>
          </p:cNvSpPr>
          <p:nvPr>
            <p:ph type="sldNum" sz="quarter" idx="12"/>
          </p:nvPr>
        </p:nvSpPr>
        <p:spPr>
          <a:ln/>
        </p:spPr>
        <p:txBody>
          <a:bodyPr/>
          <a:lstStyle>
            <a:lvl1pPr>
              <a:defRPr/>
            </a:lvl1pPr>
          </a:lstStyle>
          <a:p>
            <a:fld id="{D9214D36-B102-4165-BBCC-6319B269276F}" type="slidenum">
              <a:rPr lang="en-US" altLang="en-US"/>
              <a:pPr/>
              <a:t>‹#›</a:t>
            </a:fld>
            <a:endParaRPr lang="en-US" altLang="en-US"/>
          </a:p>
        </p:txBody>
      </p:sp>
    </p:spTree>
    <p:extLst>
      <p:ext uri="{BB962C8B-B14F-4D97-AF65-F5344CB8AC3E}">
        <p14:creationId xmlns:p14="http://schemas.microsoft.com/office/powerpoint/2010/main" val="4276040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F531205-DDDB-479E-BC6D-A9A431326C2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4DA8766-2442-4591-AE35-5569DFD7DFC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159EB0E-294D-45F1-B05D-D7D0F0852D85}"/>
              </a:ext>
            </a:extLst>
          </p:cNvPr>
          <p:cNvSpPr>
            <a:spLocks noGrp="1" noChangeArrowheads="1"/>
          </p:cNvSpPr>
          <p:nvPr>
            <p:ph type="sldNum" sz="quarter" idx="12"/>
          </p:nvPr>
        </p:nvSpPr>
        <p:spPr>
          <a:ln/>
        </p:spPr>
        <p:txBody>
          <a:bodyPr/>
          <a:lstStyle>
            <a:lvl1pPr>
              <a:defRPr/>
            </a:lvl1pPr>
          </a:lstStyle>
          <a:p>
            <a:fld id="{7F781E82-2F21-408B-BD48-8332AC500D5D}" type="slidenum">
              <a:rPr lang="en-US" altLang="en-US"/>
              <a:pPr/>
              <a:t>‹#›</a:t>
            </a:fld>
            <a:endParaRPr lang="en-US" altLang="en-US"/>
          </a:p>
        </p:txBody>
      </p:sp>
    </p:spTree>
    <p:extLst>
      <p:ext uri="{BB962C8B-B14F-4D97-AF65-F5344CB8AC3E}">
        <p14:creationId xmlns:p14="http://schemas.microsoft.com/office/powerpoint/2010/main" val="1643328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0EE0B94-183D-4E73-861B-62D7F9C62BC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4A65EA4-FB3B-4D41-8A9D-600DA758D33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AFAA20B-AFA3-48E5-8F4E-11405E55ECBD}"/>
              </a:ext>
            </a:extLst>
          </p:cNvPr>
          <p:cNvSpPr>
            <a:spLocks noGrp="1" noChangeArrowheads="1"/>
          </p:cNvSpPr>
          <p:nvPr>
            <p:ph type="sldNum" sz="quarter" idx="12"/>
          </p:nvPr>
        </p:nvSpPr>
        <p:spPr>
          <a:ln/>
        </p:spPr>
        <p:txBody>
          <a:bodyPr/>
          <a:lstStyle>
            <a:lvl1pPr>
              <a:defRPr/>
            </a:lvl1pPr>
          </a:lstStyle>
          <a:p>
            <a:fld id="{E8E67D2D-4768-4F4C-B287-5E44B5CF9133}" type="slidenum">
              <a:rPr lang="en-US" altLang="en-US"/>
              <a:pPr/>
              <a:t>‹#›</a:t>
            </a:fld>
            <a:endParaRPr lang="en-US" altLang="en-US"/>
          </a:p>
        </p:txBody>
      </p:sp>
    </p:spTree>
    <p:extLst>
      <p:ext uri="{BB962C8B-B14F-4D97-AF65-F5344CB8AC3E}">
        <p14:creationId xmlns:p14="http://schemas.microsoft.com/office/powerpoint/2010/main" val="3201077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A547366-1321-4636-B93D-34CB9601997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92ABC91-8762-4BD8-8D6D-A163C780136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98063F8-743A-4F34-8AFC-62D1C0FA2202}"/>
              </a:ext>
            </a:extLst>
          </p:cNvPr>
          <p:cNvSpPr>
            <a:spLocks noGrp="1" noChangeArrowheads="1"/>
          </p:cNvSpPr>
          <p:nvPr>
            <p:ph type="sldNum" sz="quarter" idx="12"/>
          </p:nvPr>
        </p:nvSpPr>
        <p:spPr>
          <a:ln/>
        </p:spPr>
        <p:txBody>
          <a:bodyPr/>
          <a:lstStyle>
            <a:lvl1pPr>
              <a:defRPr/>
            </a:lvl1pPr>
          </a:lstStyle>
          <a:p>
            <a:fld id="{B0078696-7C45-445B-8008-25B3666D9050}" type="slidenum">
              <a:rPr lang="en-US" altLang="en-US"/>
              <a:pPr/>
              <a:t>‹#›</a:t>
            </a:fld>
            <a:endParaRPr lang="en-US" altLang="en-US"/>
          </a:p>
        </p:txBody>
      </p:sp>
    </p:spTree>
    <p:extLst>
      <p:ext uri="{BB962C8B-B14F-4D97-AF65-F5344CB8AC3E}">
        <p14:creationId xmlns:p14="http://schemas.microsoft.com/office/powerpoint/2010/main" val="2891927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B0EAC9D6-3EE2-4F2F-A6B3-3EBACA23DA4F}"/>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5204FB54-0AF6-4DB2-A140-4F3EB08B7470}"/>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8B72E5F7-798D-4446-A5FA-896FE2DDDAC2}"/>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AD85A411-B452-4067-B068-D488AC049B1D}"/>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B29CFA1-EBF7-4EBA-97FD-ABCD0DF30F75}"/>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D84686A4-08C3-4B53-9864-F53ECCBB98E7}"/>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18364596-42B3-4338-8B9D-DC231FB2F72E}"/>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B11BD6D9-31E6-499E-8005-A0E9C163B85A}" type="slidenum">
              <a:rPr lang="en-US" altLang="en-US"/>
              <a:pPr/>
              <a:t>‹#›</a:t>
            </a:fld>
            <a:endParaRPr lang="en-US" altLang="en-US"/>
          </a:p>
        </p:txBody>
      </p:sp>
      <p:sp>
        <p:nvSpPr>
          <p:cNvPr id="20489" name="Freeform 9">
            <a:extLst>
              <a:ext uri="{FF2B5EF4-FFF2-40B4-BE49-F238E27FC236}">
                <a16:creationId xmlns:a16="http://schemas.microsoft.com/office/drawing/2014/main" id="{FFF44E66-FBC4-4C25-984C-6DFC0D1DEFA8}"/>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7D79256F-8AB3-49CB-97A5-C89FF27FD6D4}"/>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59" r:id="rId1"/>
    <p:sldLayoutId id="2147484060" r:id="rId2"/>
    <p:sldLayoutId id="2147484061" r:id="rId3"/>
    <p:sldLayoutId id="2147484062" r:id="rId4"/>
    <p:sldLayoutId id="2147484063" r:id="rId5"/>
    <p:sldLayoutId id="2147484064" r:id="rId6"/>
    <p:sldLayoutId id="2147484065" r:id="rId7"/>
    <p:sldLayoutId id="2147484066" r:id="rId8"/>
    <p:sldLayoutId id="2147484067" r:id="rId9"/>
    <p:sldLayoutId id="214748406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294435D1-8CFA-4EA1-8EC7-D8606B5F6A38}"/>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9291CD42-14E5-41A5-BCE5-E43167E7CEF4}"/>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A274BD89-701F-4F78-94C8-D661E2A5FE65}"/>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57349" name="Picture 3" descr="MHE-red-RGB-email-logo.png">
            <a:extLst>
              <a:ext uri="{FF2B5EF4-FFF2-40B4-BE49-F238E27FC236}">
                <a16:creationId xmlns:a16="http://schemas.microsoft.com/office/drawing/2014/main" id="{48BCA6B6-B857-4D98-A683-15F1E5469B6D}"/>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84426080-69B0-45AD-B961-1D93B4890375}"/>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80126F82-B54D-49AD-A2C0-3D5BDBDDF0DE}"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7FFE5939-E21E-4F00-B614-2725C96AE0CF}"/>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70F7785F-AE86-4E5B-97DC-9B70F2ADFC54}"/>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5A02CABF-A38E-42AC-9E13-A56FF844AAA4}"/>
              </a:ext>
            </a:extLst>
          </p:cNvPr>
          <p:cNvSpPr txBox="1">
            <a:spLocks noChangeArrowheads="1"/>
          </p:cNvSpPr>
          <p:nvPr/>
        </p:nvSpPr>
        <p:spPr bwMode="auto">
          <a:xfrm>
            <a:off x="31315" y="6588791"/>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 name="Title 2">
            <a:extLst>
              <a:ext uri="{FF2B5EF4-FFF2-40B4-BE49-F238E27FC236}">
                <a16:creationId xmlns:a16="http://schemas.microsoft.com/office/drawing/2014/main" id="{4F2E7C50-39BC-487C-868A-2989E7561C13}"/>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81659F5A-9688-49A2-B8A8-569ADE6DB68F}"/>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Behavioral Biology</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9841FCF3-4D89-4907-9555-3DED317F31B6}"/>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19DE3E99-CEE2-4456-95AC-3EEBEB34A68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a lek?</a:t>
            </a:r>
          </a:p>
          <a:p>
            <a:pPr marL="1347788" lvl="2" indent="-457200">
              <a:buFont typeface="Arial" panose="020B0604020202020204" pitchFamily="34" charset="0"/>
              <a:buAutoNum type="alphaLcPeriod"/>
            </a:pPr>
            <a:r>
              <a:rPr lang="en-US" altLang="en-US"/>
              <a:t>A communal area where males gather to compete for females</a:t>
            </a:r>
          </a:p>
          <a:p>
            <a:pPr marL="1347788" lvl="2" indent="-457200">
              <a:buFont typeface="Arial" panose="020B0604020202020204" pitchFamily="34" charset="0"/>
              <a:buAutoNum type="alphaLcPeriod"/>
            </a:pPr>
            <a:r>
              <a:rPr lang="en-US" altLang="en-US"/>
              <a:t>A nesting ground for monogamous species</a:t>
            </a:r>
          </a:p>
          <a:p>
            <a:pPr marL="1347788" lvl="2" indent="-457200">
              <a:buFont typeface="Arial" panose="020B0604020202020204" pitchFamily="34" charset="0"/>
              <a:buAutoNum type="alphaLcPeriod"/>
            </a:pPr>
            <a:r>
              <a:rPr lang="en-US" altLang="en-US"/>
              <a:t>A constructed residence for social insects</a:t>
            </a:r>
          </a:p>
          <a:p>
            <a:pPr marL="1347788" lvl="2" indent="-457200">
              <a:buFont typeface="Arial" panose="020B0604020202020204" pitchFamily="34" charset="0"/>
              <a:buAutoNum type="alphaLcPeriod"/>
            </a:pPr>
            <a:r>
              <a:rPr lang="en-US" altLang="en-US"/>
              <a:t>A territory that is defended by a male of superior quality</a:t>
            </a:r>
          </a:p>
          <a:p>
            <a:pPr marL="1347788" lvl="2" indent="-457200">
              <a:buFont typeface="Arial" panose="020B0604020202020204" pitchFamily="34" charset="0"/>
              <a:buAutoNum type="alphaLcPeriod"/>
            </a:pPr>
            <a:r>
              <a:rPr lang="en-US" altLang="en-US"/>
              <a:t>A smaller male that attempts to mate with females without competing with a larger male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868FCE8-E97B-4AC9-AFF4-4D135D706F50}"/>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724919ED-6BE8-4F2E-A249-FF1D94ED1274}"/>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In polyandrous species</a:t>
            </a:r>
          </a:p>
          <a:p>
            <a:pPr marL="1347788" lvl="2" indent="-457200">
              <a:buFont typeface="Arial" panose="020B0604020202020204" pitchFamily="34" charset="0"/>
              <a:buAutoNum type="alphaLcPeriod"/>
            </a:pPr>
            <a:r>
              <a:rPr lang="en-US" altLang="en-US"/>
              <a:t>One female mates with one male and they stay together for at least 1 breeding season</a:t>
            </a:r>
          </a:p>
          <a:p>
            <a:pPr marL="1347788" lvl="2" indent="-457200">
              <a:buFont typeface="Arial" panose="020B0604020202020204" pitchFamily="34" charset="0"/>
              <a:buAutoNum type="alphaLcPeriod"/>
            </a:pPr>
            <a:r>
              <a:rPr lang="en-US" altLang="en-US"/>
              <a:t>Males and females mate for life</a:t>
            </a:r>
          </a:p>
          <a:p>
            <a:pPr marL="1347788" lvl="2" indent="-457200">
              <a:buFont typeface="Arial" panose="020B0604020202020204" pitchFamily="34" charset="0"/>
              <a:buAutoNum type="alphaLcPeriod"/>
            </a:pPr>
            <a:r>
              <a:rPr lang="en-US" altLang="en-US"/>
              <a:t>One male mates with many females</a:t>
            </a:r>
          </a:p>
          <a:p>
            <a:pPr marL="1347788" lvl="2" indent="-457200">
              <a:buFont typeface="Arial" panose="020B0604020202020204" pitchFamily="34" charset="0"/>
              <a:buAutoNum type="alphaLcPeriod"/>
            </a:pPr>
            <a:r>
              <a:rPr lang="en-US" altLang="en-US"/>
              <a:t>One female mates with many males</a:t>
            </a:r>
          </a:p>
          <a:p>
            <a:pPr marL="1347788" lvl="2" indent="-457200">
              <a:buFont typeface="Arial" panose="020B0604020202020204" pitchFamily="34" charset="0"/>
              <a:buAutoNum type="alphaLcPeriod"/>
            </a:pPr>
            <a:r>
              <a:rPr lang="en-US" altLang="en-US"/>
              <a:t>There is no such thing as a polyandrous mating system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6DA87D92-9389-4621-8D72-30F983F87685}"/>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3D161ADD-2263-4FA6-853E-AEBCA0C62538}"/>
              </a:ext>
            </a:extLst>
          </p:cNvPr>
          <p:cNvSpPr>
            <a:spLocks noGrp="1" noChangeArrowheads="1"/>
          </p:cNvSpPr>
          <p:nvPr>
            <p:ph type="body" idx="1"/>
          </p:nvPr>
        </p:nvSpPr>
        <p:spPr>
          <a:xfrm>
            <a:off x="914400" y="1524000"/>
            <a:ext cx="7661275" cy="4114800"/>
          </a:xfrm>
        </p:spPr>
        <p:txBody>
          <a:bodyPr/>
          <a:lstStyle/>
          <a:p>
            <a:pPr>
              <a:buFont typeface="Wingdings" panose="05000000000000000000" pitchFamily="2" charset="2"/>
              <a:buNone/>
            </a:pPr>
            <a:r>
              <a:rPr lang="en-US" altLang="en-US" sz="2400"/>
              <a:t>	Sexual dimorphism means the males and females are about the same overall size and generally indicated a monogamous mating system.</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512EAEF-3957-445F-8D73-6EF9BC84D7DE}"/>
              </a:ext>
            </a:extLst>
          </p:cNvPr>
          <p:cNvSpPr>
            <a:spLocks noGrp="1" noChangeArrowheads="1"/>
          </p:cNvSpPr>
          <p:nvPr>
            <p:ph type="title"/>
          </p:nvPr>
        </p:nvSpPr>
        <p:spPr/>
        <p:txBody>
          <a:bodyPr/>
          <a:lstStyle/>
          <a:p>
            <a:pPr eaLnBrk="1" hangingPunct="1"/>
            <a:r>
              <a:rPr lang="en-US" altLang="en-US"/>
              <a:t>Question 11</a:t>
            </a:r>
          </a:p>
        </p:txBody>
      </p:sp>
      <p:sp>
        <p:nvSpPr>
          <p:cNvPr id="15363" name="Rectangle 6">
            <a:extLst>
              <a:ext uri="{FF2B5EF4-FFF2-40B4-BE49-F238E27FC236}">
                <a16:creationId xmlns:a16="http://schemas.microsoft.com/office/drawing/2014/main" id="{9A10C905-B2EB-4A00-A15B-D3A2FFC22BF2}"/>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During the breeding season male stickleback fish acquire red bellies and the fish defend territories against other males by attacking intruders. A male stickleback will also attack an inanimate object if its underside is painted red. In this example what is the sign stimulus?</a:t>
            </a:r>
          </a:p>
          <a:p>
            <a:pPr marL="1347788" lvl="2" indent="-457200">
              <a:buFont typeface="Arial" panose="020B0604020202020204" pitchFamily="34" charset="0"/>
              <a:buAutoNum type="alphaLcPeriod"/>
            </a:pPr>
            <a:r>
              <a:rPr lang="en-US" altLang="en-US"/>
              <a:t>The defensive behavior</a:t>
            </a:r>
          </a:p>
          <a:p>
            <a:pPr marL="1347788" lvl="2" indent="-457200">
              <a:buFont typeface="Arial" panose="020B0604020202020204" pitchFamily="34" charset="0"/>
              <a:buAutoNum type="alphaLcPeriod"/>
            </a:pPr>
            <a:r>
              <a:rPr lang="en-US" altLang="en-US"/>
              <a:t>The presence of another male fish</a:t>
            </a:r>
          </a:p>
          <a:p>
            <a:pPr marL="1347788" lvl="2" indent="-457200">
              <a:buFont typeface="Arial" panose="020B0604020202020204" pitchFamily="34" charset="0"/>
              <a:buAutoNum type="alphaLcPeriod"/>
            </a:pPr>
            <a:r>
              <a:rPr lang="en-US" altLang="en-US"/>
              <a:t>Hormonal changes in the fish</a:t>
            </a:r>
          </a:p>
          <a:p>
            <a:pPr marL="1347788" lvl="2" indent="-457200">
              <a:buFont typeface="Arial" panose="020B0604020202020204" pitchFamily="34" charset="0"/>
              <a:buAutoNum type="alphaLcPeriod"/>
            </a:pPr>
            <a:r>
              <a:rPr lang="en-US" altLang="en-US"/>
              <a:t>The red coloration on the ventral side</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BAA5175-5D6D-4A2B-B1E0-EA9749AD8237}"/>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93EF6985-4CB9-4FDE-99B5-ECC7CE604FB8}"/>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pPr>
            <a:r>
              <a:rPr lang="en-US" altLang="en-US" sz="2400"/>
              <a:t>	Teaching a rat to press a lever by rewarding it with food whenever the lever is depressed is an example of</a:t>
            </a:r>
          </a:p>
          <a:p>
            <a:pPr marL="1368425" lvl="2" indent="-514350">
              <a:buFont typeface="Arial" panose="020B0604020202020204" pitchFamily="34" charset="0"/>
              <a:buAutoNum type="alphaLcPeriod"/>
            </a:pPr>
            <a:r>
              <a:rPr lang="en-US" altLang="en-US"/>
              <a:t>Classical conditioning</a:t>
            </a:r>
          </a:p>
          <a:p>
            <a:pPr marL="1368425" lvl="2" indent="-514350">
              <a:buFont typeface="Arial" panose="020B0604020202020204" pitchFamily="34" charset="0"/>
              <a:buAutoNum type="alphaLcPeriod"/>
            </a:pPr>
            <a:r>
              <a:rPr lang="en-US" altLang="en-US"/>
              <a:t>Insight learning </a:t>
            </a:r>
          </a:p>
          <a:p>
            <a:pPr marL="1368425" lvl="2" indent="-514350">
              <a:buFont typeface="Arial" panose="020B0604020202020204" pitchFamily="34" charset="0"/>
              <a:buAutoNum type="alphaLcPeriod"/>
            </a:pPr>
            <a:r>
              <a:rPr lang="en-US" altLang="en-US"/>
              <a:t>Operant conditioning</a:t>
            </a:r>
          </a:p>
          <a:p>
            <a:pPr marL="1368425" lvl="2" indent="-514350">
              <a:buFont typeface="Arial" panose="020B0604020202020204" pitchFamily="34" charset="0"/>
              <a:buAutoNum type="alphaLcPeriod"/>
            </a:pPr>
            <a:r>
              <a:rPr lang="en-US" altLang="en-US"/>
              <a:t>Imprinting</a:t>
            </a:r>
          </a:p>
          <a:p>
            <a:pPr marL="1368425" lvl="2" indent="-514350">
              <a:buFont typeface="Arial" panose="020B0604020202020204" pitchFamily="34" charset="0"/>
              <a:buAutoNum type="alphaLcPeriod"/>
            </a:pPr>
            <a:r>
              <a:rPr lang="en-US" altLang="en-US"/>
              <a:t>Cognitive learning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BEA67DF-B622-4058-BE58-1D6E45B52211}"/>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3B7055A5-F90D-40BD-B27A-17ECB1BE83B5}"/>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a:t>	Scarecrows are initially effective, but after a short period of time they no longer work. This is an example of </a:t>
            </a:r>
          </a:p>
          <a:p>
            <a:pPr marL="1347788" lvl="2" indent="-457200">
              <a:buFont typeface="Arial" panose="020B0604020202020204" pitchFamily="34" charset="0"/>
              <a:buAutoNum type="alphaLcPeriod"/>
            </a:pPr>
            <a:r>
              <a:rPr lang="en-US" altLang="en-US"/>
              <a:t>A fixed action pattern</a:t>
            </a:r>
          </a:p>
          <a:p>
            <a:pPr marL="1347788" lvl="2" indent="-457200">
              <a:buFont typeface="Arial" panose="020B0604020202020204" pitchFamily="34" charset="0"/>
              <a:buAutoNum type="alphaLcPeriod"/>
            </a:pPr>
            <a:r>
              <a:rPr lang="en-US" altLang="en-US"/>
              <a:t>Cognitive learning</a:t>
            </a:r>
          </a:p>
          <a:p>
            <a:pPr marL="1347788" lvl="2" indent="-457200">
              <a:buFont typeface="Arial" panose="020B0604020202020204" pitchFamily="34" charset="0"/>
              <a:buAutoNum type="alphaLcPeriod"/>
            </a:pPr>
            <a:r>
              <a:rPr lang="en-US" altLang="en-US"/>
              <a:t>Habituation</a:t>
            </a:r>
          </a:p>
          <a:p>
            <a:pPr marL="1347788" lvl="2" indent="-457200">
              <a:buFont typeface="Arial" panose="020B0604020202020204" pitchFamily="34" charset="0"/>
              <a:buAutoNum type="alphaLcPeriod"/>
            </a:pPr>
            <a:r>
              <a:rPr lang="en-US" altLang="en-US"/>
              <a:t>Operant conditioning</a:t>
            </a:r>
          </a:p>
          <a:p>
            <a:pPr marL="1347788" lvl="2" indent="-457200">
              <a:buFont typeface="Arial" panose="020B0604020202020204" pitchFamily="34" charset="0"/>
              <a:buAutoNum type="alphaLcPeriod"/>
            </a:pPr>
            <a:r>
              <a:rPr lang="en-US" altLang="en-US"/>
              <a:t>Taxis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F7ED51EE-51CA-43F3-AD2B-2D53FC48B616}"/>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DAE2E7DB-DA01-4908-AF16-1D9B154FD8FE}"/>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Roaches scuttling under the kitchen cabinets when a person turns on the light is an example of </a:t>
            </a:r>
          </a:p>
          <a:p>
            <a:pPr marL="1347788" lvl="2" indent="-457200">
              <a:buFont typeface="Arial" panose="020B0604020202020204" pitchFamily="34" charset="0"/>
              <a:buAutoNum type="alphaLcPeriod"/>
            </a:pPr>
            <a:r>
              <a:rPr lang="en-US" altLang="en-US"/>
              <a:t>Positive anemotaxis</a:t>
            </a:r>
          </a:p>
          <a:p>
            <a:pPr marL="1347788" lvl="2" indent="-457200">
              <a:buFont typeface="Arial" panose="020B0604020202020204" pitchFamily="34" charset="0"/>
              <a:buAutoNum type="alphaLcPeriod"/>
            </a:pPr>
            <a:r>
              <a:rPr lang="en-US" altLang="en-US"/>
              <a:t>Negative rheotaxis</a:t>
            </a:r>
          </a:p>
          <a:p>
            <a:pPr marL="1347788" lvl="2" indent="-457200">
              <a:buFont typeface="Arial" panose="020B0604020202020204" pitchFamily="34" charset="0"/>
              <a:buAutoNum type="alphaLcPeriod"/>
            </a:pPr>
            <a:r>
              <a:rPr lang="en-US" altLang="en-US"/>
              <a:t>Positive chemotaxis</a:t>
            </a:r>
          </a:p>
          <a:p>
            <a:pPr marL="1347788" lvl="2" indent="-457200">
              <a:buFont typeface="Arial" panose="020B0604020202020204" pitchFamily="34" charset="0"/>
              <a:buAutoNum type="alphaLcPeriod"/>
            </a:pPr>
            <a:r>
              <a:rPr lang="en-US" altLang="en-US"/>
              <a:t>Negative phototaxis</a:t>
            </a:r>
          </a:p>
          <a:p>
            <a:pPr marL="1347788" lvl="2" indent="-457200">
              <a:buFont typeface="Arial" panose="020B0604020202020204" pitchFamily="34" charset="0"/>
              <a:buAutoNum type="alphaLcPeriod"/>
            </a:pPr>
            <a:r>
              <a:rPr lang="en-US" altLang="en-US"/>
              <a:t>Positive magnetotaxis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19EE7D13-95F5-4BC5-BF82-4FA25D217FE1}"/>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F4CB29E4-443F-49F3-B5E8-65BC28D5C3FC}"/>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200"/>
              <a:t>	Following the theory of optimal foraging crabs prefer to eat intermediate sized mussels, but they do occasionally eat some different size mussels. Which of the following statements about this situation is true?</a:t>
            </a:r>
          </a:p>
          <a:p>
            <a:pPr marL="1347788" lvl="2" indent="-457200">
              <a:buFont typeface="Arial" panose="020B0604020202020204" pitchFamily="34" charset="0"/>
              <a:buAutoNum type="alphaLcPeriod"/>
            </a:pPr>
            <a:r>
              <a:rPr lang="en-US" altLang="en-US" sz="2200"/>
              <a:t>Small mussels are easy to eat but provide little nutrition</a:t>
            </a:r>
          </a:p>
          <a:p>
            <a:pPr marL="1347788" lvl="2" indent="-457200">
              <a:buFont typeface="Arial" panose="020B0604020202020204" pitchFamily="34" charset="0"/>
              <a:buAutoNum type="alphaLcPeriod"/>
            </a:pPr>
            <a:r>
              <a:rPr lang="en-US" altLang="en-US" sz="2200"/>
              <a:t>Very large mussels provide lots of nutrition but are much tougher to eat due to shell thickness</a:t>
            </a:r>
          </a:p>
          <a:p>
            <a:pPr marL="1347788" lvl="2" indent="-457200">
              <a:buFont typeface="Arial" panose="020B0604020202020204" pitchFamily="34" charset="0"/>
              <a:buAutoNum type="alphaLcPeriod"/>
            </a:pPr>
            <a:r>
              <a:rPr lang="en-US" altLang="en-US" sz="2200"/>
              <a:t>Intermediate mussels provide the most nutrition for the least amount of effort</a:t>
            </a:r>
          </a:p>
          <a:p>
            <a:pPr marL="1347788" lvl="2" indent="-457200">
              <a:buFont typeface="Arial" panose="020B0604020202020204" pitchFamily="34" charset="0"/>
              <a:buAutoNum type="alphaLcPeriod"/>
            </a:pPr>
            <a:r>
              <a:rPr lang="en-US" altLang="en-US" sz="2200"/>
              <a:t>Since all crab prefer intermediate mussels they are harder to find than the other sizes</a:t>
            </a:r>
          </a:p>
          <a:p>
            <a:pPr marL="1347788" lvl="2" indent="-457200">
              <a:buFont typeface="Arial" panose="020B0604020202020204" pitchFamily="34" charset="0"/>
              <a:buAutoNum type="alphaLcPeriod"/>
            </a:pPr>
            <a:r>
              <a:rPr lang="en-US" altLang="en-US" sz="2200"/>
              <a:t>All of the statements are true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5823308-520E-44D9-AD4C-6570BE2B7331}"/>
              </a:ext>
            </a:extLst>
          </p:cNvPr>
          <p:cNvSpPr>
            <a:spLocks noGrp="1" noChangeArrowheads="1"/>
          </p:cNvSpPr>
          <p:nvPr>
            <p:ph type="title"/>
          </p:nvPr>
        </p:nvSpPr>
        <p:spPr/>
        <p:txBody>
          <a:bodyPr/>
          <a:lstStyle/>
          <a:p>
            <a:pPr eaLnBrk="1" hangingPunct="1"/>
            <a:r>
              <a:rPr lang="en-US" altLang="en-US"/>
              <a:t>Question 16</a:t>
            </a:r>
          </a:p>
        </p:txBody>
      </p:sp>
      <p:sp>
        <p:nvSpPr>
          <p:cNvPr id="20483" name="Rectangle 6">
            <a:extLst>
              <a:ext uri="{FF2B5EF4-FFF2-40B4-BE49-F238E27FC236}">
                <a16:creationId xmlns:a16="http://schemas.microsoft.com/office/drawing/2014/main" id="{9B1EF2EA-B9D2-4B0D-B173-EF1F2DFB7466}"/>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A male cheetah is observed urinating on or near prominent features in the Etosha Pan National Park. Why is he doing this?</a:t>
            </a:r>
          </a:p>
          <a:p>
            <a:pPr marL="1347788" lvl="2" indent="-457200">
              <a:buFont typeface="Arial" panose="020B0604020202020204" pitchFamily="34" charset="0"/>
              <a:buAutoNum type="alphaLcPeriod"/>
            </a:pPr>
            <a:r>
              <a:rPr lang="en-US" altLang="en-US"/>
              <a:t>Male cheetahs have exceptionally tiny bladders and must urinate constantly</a:t>
            </a:r>
          </a:p>
          <a:p>
            <a:pPr marL="1347788" lvl="2" indent="-457200">
              <a:buFont typeface="Arial" panose="020B0604020202020204" pitchFamily="34" charset="0"/>
              <a:buAutoNum type="alphaLcPeriod"/>
            </a:pPr>
            <a:r>
              <a:rPr lang="en-US" altLang="en-US"/>
              <a:t>The male is marking his territory</a:t>
            </a:r>
          </a:p>
          <a:p>
            <a:pPr marL="1347788" lvl="2" indent="-457200">
              <a:buFont typeface="Arial" panose="020B0604020202020204" pitchFamily="34" charset="0"/>
              <a:buAutoNum type="alphaLcPeriod"/>
            </a:pPr>
            <a:r>
              <a:rPr lang="en-US" altLang="en-US"/>
              <a:t>The male is trying to attract antelope and other prey species</a:t>
            </a:r>
          </a:p>
          <a:p>
            <a:pPr marL="1347788" lvl="2" indent="-457200">
              <a:buFont typeface="Arial" panose="020B0604020202020204" pitchFamily="34" charset="0"/>
              <a:buAutoNum type="alphaLcPeriod"/>
            </a:pPr>
            <a:r>
              <a:rPr lang="en-US" altLang="en-US"/>
              <a:t>The male always empties its bladder before chasing down prey</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EABE8FE5-A709-4435-82F0-B4F03FAA12D2}"/>
              </a:ext>
            </a:extLst>
          </p:cNvPr>
          <p:cNvSpPr>
            <a:spLocks noGrp="1" noChangeArrowheads="1"/>
          </p:cNvSpPr>
          <p:nvPr>
            <p:ph type="title"/>
          </p:nvPr>
        </p:nvSpPr>
        <p:spPr/>
        <p:txBody>
          <a:bodyPr/>
          <a:lstStyle/>
          <a:p>
            <a:pPr eaLnBrk="1" hangingPunct="1"/>
            <a:r>
              <a:rPr lang="en-US" altLang="en-US"/>
              <a:t>Question 17</a:t>
            </a:r>
          </a:p>
        </p:txBody>
      </p:sp>
      <p:sp>
        <p:nvSpPr>
          <p:cNvPr id="21507" name="Rectangle 6">
            <a:extLst>
              <a:ext uri="{FF2B5EF4-FFF2-40B4-BE49-F238E27FC236}">
                <a16:creationId xmlns:a16="http://schemas.microsoft.com/office/drawing/2014/main" id="{6096ECB9-FCED-41BA-B556-33B28C194796}"/>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In terms of kin selection, should you sacrifice your life to guarantee the survival and reproduction of your 5 nephews?	</a:t>
            </a:r>
          </a:p>
          <a:p>
            <a:pPr marL="1347788" lvl="2" indent="-457200">
              <a:buFont typeface="Arial" panose="020B0604020202020204" pitchFamily="34" charset="0"/>
              <a:buAutoNum type="alphaLcPeriod"/>
            </a:pPr>
            <a:r>
              <a:rPr lang="en-US" altLang="en-US"/>
              <a:t>Yes, you should</a:t>
            </a:r>
          </a:p>
          <a:p>
            <a:pPr marL="1347788" lvl="2" indent="-457200">
              <a:buFont typeface="Arial" panose="020B0604020202020204" pitchFamily="34" charset="0"/>
              <a:buAutoNum type="alphaLcPeriod"/>
            </a:pPr>
            <a:r>
              <a:rPr lang="en-US" altLang="en-US"/>
              <a:t>No, you shouldn’t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97A266F-6D63-4701-AD6F-82C5761D8331}"/>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BA9013D6-6897-4F87-86FE-73F416236BD9}"/>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52C6547F-21AB-47FA-A06A-310F563519F9}"/>
              </a:ext>
            </a:extLst>
          </p:cNvPr>
          <p:cNvSpPr>
            <a:spLocks noGrp="1" noChangeArrowheads="1"/>
          </p:cNvSpPr>
          <p:nvPr>
            <p:ph type="title"/>
          </p:nvPr>
        </p:nvSpPr>
        <p:spPr/>
        <p:txBody>
          <a:bodyPr/>
          <a:lstStyle/>
          <a:p>
            <a:pPr eaLnBrk="1" hangingPunct="1"/>
            <a:r>
              <a:rPr lang="en-US" altLang="en-US" dirty="0"/>
              <a:t>Question 18</a:t>
            </a:r>
          </a:p>
        </p:txBody>
      </p:sp>
      <p:sp>
        <p:nvSpPr>
          <p:cNvPr id="9219" name="Rectangle 6">
            <a:extLst>
              <a:ext uri="{FF2B5EF4-FFF2-40B4-BE49-F238E27FC236}">
                <a16:creationId xmlns:a16="http://schemas.microsoft.com/office/drawing/2014/main" id="{C37135FB-F937-4DC4-BA0A-12D8B02787E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Two males aggressively fighting over mating rights to a female is an example of  </a:t>
            </a:r>
          </a:p>
          <a:p>
            <a:pPr marL="1347788" lvl="2" indent="-457200">
              <a:buFont typeface="Arial" panose="020B0604020202020204" pitchFamily="34" charset="0"/>
              <a:buAutoNum type="alphaLcPeriod"/>
            </a:pPr>
            <a:r>
              <a:rPr lang="en-US" altLang="en-US"/>
              <a:t>Intersexual selection</a:t>
            </a:r>
          </a:p>
          <a:p>
            <a:pPr marL="1347788" lvl="2" indent="-457200">
              <a:buFont typeface="Arial" panose="020B0604020202020204" pitchFamily="34" charset="0"/>
              <a:buAutoNum type="alphaLcPeriod"/>
            </a:pPr>
            <a:r>
              <a:rPr lang="en-US" altLang="en-US"/>
              <a:t>Interspecies competition</a:t>
            </a:r>
          </a:p>
          <a:p>
            <a:pPr marL="1347788" lvl="2" indent="-457200">
              <a:buFont typeface="Arial" panose="020B0604020202020204" pitchFamily="34" charset="0"/>
              <a:buAutoNum type="alphaLcPeriod"/>
            </a:pPr>
            <a:r>
              <a:rPr lang="en-US" altLang="en-US"/>
              <a:t>Intrasexual selection</a:t>
            </a:r>
          </a:p>
          <a:p>
            <a:pPr marL="1347788" lvl="2" indent="-457200">
              <a:buFont typeface="Arial" panose="020B0604020202020204" pitchFamily="34" charset="0"/>
              <a:buAutoNum type="alphaLcPeriod"/>
            </a:pPr>
            <a:r>
              <a:rPr lang="en-US" altLang="en-US"/>
              <a:t>Altruistic behavior</a:t>
            </a:r>
          </a:p>
          <a:p>
            <a:pPr marL="1347788" lvl="2" indent="-457200">
              <a:buFont typeface="Arial" panose="020B0604020202020204" pitchFamily="34" charset="0"/>
              <a:buAutoNum type="alphaLcPeriod"/>
            </a:pPr>
            <a:r>
              <a:rPr lang="en-US" altLang="en-US"/>
              <a:t>Parasitism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47E1B975-12F2-4336-A327-87753DEEDD4B}"/>
              </a:ext>
            </a:extLst>
          </p:cNvPr>
          <p:cNvSpPr>
            <a:spLocks noGrp="1" noChangeArrowheads="1"/>
          </p:cNvSpPr>
          <p:nvPr>
            <p:ph type="title"/>
          </p:nvPr>
        </p:nvSpPr>
        <p:spPr/>
        <p:txBody>
          <a:bodyPr/>
          <a:lstStyle/>
          <a:p>
            <a:pPr eaLnBrk="1" hangingPunct="1"/>
            <a:r>
              <a:rPr lang="en-US" altLang="en-US" dirty="0"/>
              <a:t>Question 19</a:t>
            </a:r>
          </a:p>
        </p:txBody>
      </p:sp>
      <p:sp>
        <p:nvSpPr>
          <p:cNvPr id="12291" name="Rectangle 6">
            <a:extLst>
              <a:ext uri="{FF2B5EF4-FFF2-40B4-BE49-F238E27FC236}">
                <a16:creationId xmlns:a16="http://schemas.microsoft.com/office/drawing/2014/main" id="{D6C4342A-23CE-4903-BAB0-F7C80FA82882}"/>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Atricial offspring require very little parental investment and the parents often abandon the offspring as soon as they are released.</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9B78AAA8-50F2-47BB-A425-3D11EA9FE3D0}"/>
              </a:ext>
            </a:extLst>
          </p:cNvPr>
          <p:cNvSpPr>
            <a:spLocks noGrp="1" noChangeArrowheads="1"/>
          </p:cNvSpPr>
          <p:nvPr>
            <p:ph type="title"/>
          </p:nvPr>
        </p:nvSpPr>
        <p:spPr/>
        <p:txBody>
          <a:bodyPr/>
          <a:lstStyle/>
          <a:p>
            <a:pPr eaLnBrk="1" hangingPunct="1"/>
            <a:r>
              <a:rPr lang="en-US" altLang="en-US" dirty="0"/>
              <a:t>Question 20</a:t>
            </a:r>
          </a:p>
        </p:txBody>
      </p:sp>
      <p:sp>
        <p:nvSpPr>
          <p:cNvPr id="13315" name="Rectangle 6">
            <a:extLst>
              <a:ext uri="{FF2B5EF4-FFF2-40B4-BE49-F238E27FC236}">
                <a16:creationId xmlns:a16="http://schemas.microsoft.com/office/drawing/2014/main" id="{61C19EC1-F50A-4CA7-A696-DEDD7C78B77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would be an example of animal communication?</a:t>
            </a:r>
          </a:p>
          <a:p>
            <a:pPr marL="1347788" lvl="2" indent="-457200">
              <a:buFont typeface="Arial" panose="020B0604020202020204" pitchFamily="34" charset="0"/>
              <a:buAutoNum type="alphaLcPeriod"/>
            </a:pPr>
            <a:r>
              <a:rPr lang="en-US" altLang="en-US"/>
              <a:t>Fireflies flashing a specific sequence of lights</a:t>
            </a:r>
          </a:p>
          <a:p>
            <a:pPr marL="1347788" lvl="2" indent="-457200">
              <a:buFont typeface="Arial" panose="020B0604020202020204" pitchFamily="34" charset="0"/>
              <a:buAutoNum type="alphaLcPeriod"/>
            </a:pPr>
            <a:r>
              <a:rPr lang="en-US" altLang="en-US"/>
              <a:t>Alarm calls by prairie dogs</a:t>
            </a:r>
          </a:p>
          <a:p>
            <a:pPr marL="1347788" lvl="2" indent="-457200">
              <a:buFont typeface="Arial" panose="020B0604020202020204" pitchFamily="34" charset="0"/>
              <a:buAutoNum type="alphaLcPeriod"/>
            </a:pPr>
            <a:r>
              <a:rPr lang="en-US" altLang="en-US"/>
              <a:t>A human female singing the national anthem at a baseball game</a:t>
            </a:r>
          </a:p>
          <a:p>
            <a:pPr marL="1347788" lvl="2" indent="-457200">
              <a:buFont typeface="Arial" panose="020B0604020202020204" pitchFamily="34" charset="0"/>
              <a:buAutoNum type="alphaLcPeriod"/>
            </a:pPr>
            <a:r>
              <a:rPr lang="en-US" altLang="en-US"/>
              <a:t>Bees dancing in front of other bees</a:t>
            </a:r>
          </a:p>
          <a:p>
            <a:pPr marL="1347788" lvl="2" indent="-457200">
              <a:buFont typeface="Arial" panose="020B0604020202020204" pitchFamily="34" charset="0"/>
              <a:buAutoNum type="alphaLcPeriod"/>
            </a:pPr>
            <a:r>
              <a:rPr lang="en-US" altLang="en-US"/>
              <a:t>All of the above are examples of communication.</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42FF1A42-D961-4971-A9EF-A6341F065072}"/>
              </a:ext>
            </a:extLst>
          </p:cNvPr>
          <p:cNvSpPr>
            <a:spLocks noGrp="1" noChangeArrowheads="1"/>
          </p:cNvSpPr>
          <p:nvPr>
            <p:ph type="title"/>
          </p:nvPr>
        </p:nvSpPr>
        <p:spPr/>
        <p:txBody>
          <a:bodyPr/>
          <a:lstStyle/>
          <a:p>
            <a:pPr eaLnBrk="1" hangingPunct="1"/>
            <a:r>
              <a:rPr lang="en-US" altLang="en-US" dirty="0"/>
              <a:t>Question 21</a:t>
            </a:r>
          </a:p>
        </p:txBody>
      </p:sp>
      <p:sp>
        <p:nvSpPr>
          <p:cNvPr id="14339" name="Rectangle 6">
            <a:extLst>
              <a:ext uri="{FF2B5EF4-FFF2-40B4-BE49-F238E27FC236}">
                <a16:creationId xmlns:a16="http://schemas.microsoft.com/office/drawing/2014/main" id="{0F8AEEF9-E85D-4BBA-8748-CFA8082D94AC}"/>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Which of the following would be a cognitive behavior?</a:t>
            </a:r>
          </a:p>
          <a:p>
            <a:pPr marL="1347788" lvl="2" indent="-457200">
              <a:buFont typeface="Arial" panose="020B0604020202020204" pitchFamily="34" charset="0"/>
              <a:buAutoNum type="alphaLcPeriod"/>
            </a:pPr>
            <a:r>
              <a:rPr lang="en-US" altLang="en-US"/>
              <a:t>A fish attacking a model that was colored the same as a rival male fish</a:t>
            </a:r>
          </a:p>
          <a:p>
            <a:pPr marL="1347788" lvl="2" indent="-457200">
              <a:buFont typeface="Arial" panose="020B0604020202020204" pitchFamily="34" charset="0"/>
              <a:buAutoNum type="alphaLcPeriod"/>
            </a:pPr>
            <a:r>
              <a:rPr lang="en-US" altLang="en-US"/>
              <a:t>A dog salivating after seeing food</a:t>
            </a:r>
          </a:p>
          <a:p>
            <a:pPr marL="1347788" lvl="2" indent="-457200">
              <a:buFont typeface="Arial" panose="020B0604020202020204" pitchFamily="34" charset="0"/>
              <a:buAutoNum type="alphaLcPeriod"/>
            </a:pPr>
            <a:r>
              <a:rPr lang="en-US" altLang="en-US"/>
              <a:t>Ducklings following their mother wherever she goes</a:t>
            </a:r>
          </a:p>
          <a:p>
            <a:pPr marL="1347788" lvl="2" indent="-457200">
              <a:buFont typeface="Arial" panose="020B0604020202020204" pitchFamily="34" charset="0"/>
              <a:buAutoNum type="alphaLcPeriod"/>
            </a:pPr>
            <a:r>
              <a:rPr lang="en-US" altLang="en-US"/>
              <a:t>A chimpanzee getting to a banana suspended from the ceiling by stacking boxes</a:t>
            </a:r>
          </a:p>
          <a:p>
            <a:pPr marL="1347788" lvl="2" indent="-457200">
              <a:buFont typeface="Arial" panose="020B0604020202020204" pitchFamily="34" charset="0"/>
              <a:buAutoNum type="alphaLcPeriod"/>
            </a:pPr>
            <a:r>
              <a:rPr lang="en-US" altLang="en-US"/>
              <a:t>All of the above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10BE32C-D692-499C-BAE8-71E159EEEB06}"/>
              </a:ext>
            </a:extLst>
          </p:cNvPr>
          <p:cNvSpPr>
            <a:spLocks noGrp="1" noChangeArrowheads="1"/>
          </p:cNvSpPr>
          <p:nvPr>
            <p:ph type="title"/>
          </p:nvPr>
        </p:nvSpPr>
        <p:spPr/>
        <p:txBody>
          <a:bodyPr/>
          <a:lstStyle/>
          <a:p>
            <a:pPr eaLnBrk="1" hangingPunct="1"/>
            <a:r>
              <a:rPr lang="en-US" altLang="en-US" dirty="0"/>
              <a:t>Question 22</a:t>
            </a:r>
          </a:p>
        </p:txBody>
      </p:sp>
      <p:sp>
        <p:nvSpPr>
          <p:cNvPr id="17411" name="Rectangle 6">
            <a:extLst>
              <a:ext uri="{FF2B5EF4-FFF2-40B4-BE49-F238E27FC236}">
                <a16:creationId xmlns:a16="http://schemas.microsoft.com/office/drawing/2014/main" id="{266FECB7-D726-4C91-BCAC-1B9FCD6B50DB}"/>
              </a:ext>
            </a:extLst>
          </p:cNvPr>
          <p:cNvSpPr>
            <a:spLocks noGrp="1" noChangeArrowheads="1"/>
          </p:cNvSpPr>
          <p:nvPr>
            <p:ph type="body" idx="1"/>
          </p:nvPr>
        </p:nvSpPr>
        <p:spPr>
          <a:xfrm>
            <a:off x="685800" y="1676400"/>
            <a:ext cx="8042275" cy="4114800"/>
          </a:xfrm>
        </p:spPr>
        <p:txBody>
          <a:bodyPr/>
          <a:lstStyle/>
          <a:p>
            <a:pPr>
              <a:buFont typeface="Wingdings" panose="05000000000000000000" pitchFamily="2" charset="2"/>
              <a:buNone/>
            </a:pPr>
            <a:r>
              <a:rPr lang="en-US" altLang="en-US" sz="2400"/>
              <a:t>	Which of the following would be an evolutionary explanation for the loud bellowing calls of the male bullfrog (</a:t>
            </a:r>
            <a:r>
              <a:rPr lang="en-US" altLang="en-US" sz="2400" i="1"/>
              <a:t>Rana catesbeiana</a:t>
            </a:r>
            <a:r>
              <a:rPr lang="en-US" altLang="en-US" sz="2400"/>
              <a:t>)?</a:t>
            </a:r>
          </a:p>
          <a:p>
            <a:pPr marL="1347788" lvl="2" indent="-457200">
              <a:buFont typeface="Arial" panose="020B0604020202020204" pitchFamily="34" charset="0"/>
              <a:buAutoNum type="alphaLcPeriod"/>
            </a:pPr>
            <a:r>
              <a:rPr lang="en-US" altLang="en-US"/>
              <a:t>The call is used to attract a female bullfrog</a:t>
            </a:r>
          </a:p>
          <a:p>
            <a:pPr marL="1347788" lvl="2" indent="-457200">
              <a:buFont typeface="Arial" panose="020B0604020202020204" pitchFamily="34" charset="0"/>
              <a:buAutoNum type="alphaLcPeriod"/>
            </a:pPr>
            <a:r>
              <a:rPr lang="en-US" altLang="en-US"/>
              <a:t>The expansion of the vocal sacs acts as a resonance chamber for the sounds</a:t>
            </a:r>
          </a:p>
          <a:p>
            <a:pPr marL="1347788" lvl="2" indent="-457200">
              <a:buFont typeface="Arial" panose="020B0604020202020204" pitchFamily="34" charset="0"/>
              <a:buAutoNum type="alphaLcPeriod"/>
            </a:pPr>
            <a:r>
              <a:rPr lang="en-US" altLang="en-US"/>
              <a:t>Surges in certain hormones cause the bullfrog to start calling in the evenings</a:t>
            </a:r>
          </a:p>
          <a:p>
            <a:pPr marL="1347788" lvl="2" indent="-457200">
              <a:buFont typeface="Arial" panose="020B0604020202020204" pitchFamily="34" charset="0"/>
              <a:buAutoNum type="alphaLcPeriod"/>
            </a:pPr>
            <a:r>
              <a:rPr lang="en-US" altLang="en-US"/>
              <a:t>The bullfrog is related to other species where males produce calls</a:t>
            </a:r>
          </a:p>
          <a:p>
            <a:pPr marL="1347788" lvl="2" indent="-457200">
              <a:buFont typeface="Arial" panose="020B0604020202020204" pitchFamily="34" charset="0"/>
              <a:buAutoNum type="alphaLcPeriod"/>
            </a:pPr>
            <a:r>
              <a:rPr lang="en-US" altLang="en-US"/>
              <a:t>None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563D8003-D60D-45D1-8D2A-D9CDAA83FE10}"/>
              </a:ext>
            </a:extLst>
          </p:cNvPr>
          <p:cNvSpPr>
            <a:spLocks noGrp="1" noChangeArrowheads="1"/>
          </p:cNvSpPr>
          <p:nvPr>
            <p:ph type="title"/>
          </p:nvPr>
        </p:nvSpPr>
        <p:spPr/>
        <p:txBody>
          <a:bodyPr/>
          <a:lstStyle/>
          <a:p>
            <a:pPr eaLnBrk="1" hangingPunct="1"/>
            <a:r>
              <a:rPr lang="en-US" altLang="en-US" dirty="0"/>
              <a:t>Answer Key</a:t>
            </a:r>
          </a:p>
        </p:txBody>
      </p:sp>
      <p:sp>
        <p:nvSpPr>
          <p:cNvPr id="22531" name="Rectangle 3">
            <a:extLst>
              <a:ext uri="{FF2B5EF4-FFF2-40B4-BE49-F238E27FC236}">
                <a16:creationId xmlns:a16="http://schemas.microsoft.com/office/drawing/2014/main" id="{B00E1345-27C0-4798-A5D6-C43158949DBE}"/>
              </a:ext>
            </a:extLst>
          </p:cNvPr>
          <p:cNvSpPr>
            <a:spLocks noGrp="1" noChangeArrowheads="1"/>
          </p:cNvSpPr>
          <p:nvPr>
            <p:ph type="body" sz="half" idx="1"/>
          </p:nvPr>
        </p:nvSpPr>
        <p:spPr>
          <a:xfrm>
            <a:off x="685800" y="1600200"/>
            <a:ext cx="2590800" cy="4648200"/>
          </a:xfrm>
        </p:spPr>
        <p:txBody>
          <a:bodyPr/>
          <a:lstStyle/>
          <a:p>
            <a:pPr marL="457200" indent="-457200" eaLnBrk="1" hangingPunct="1">
              <a:lnSpc>
                <a:spcPct val="90000"/>
              </a:lnSpc>
              <a:buFont typeface="Wingdings" panose="05000000000000000000" pitchFamily="2" charset="2"/>
              <a:buNone/>
            </a:pPr>
            <a:endParaRPr lang="en-US" altLang="en-US" sz="2000" dirty="0"/>
          </a:p>
          <a:p>
            <a:pPr marL="457200" indent="-457200" eaLnBrk="1" hangingPunct="1">
              <a:lnSpc>
                <a:spcPct val="90000"/>
              </a:lnSpc>
              <a:buFont typeface="Wingdings" panose="05000000000000000000" pitchFamily="2" charset="2"/>
              <a:buAutoNum type="arabicPeriod"/>
            </a:pPr>
            <a:r>
              <a:rPr lang="en-US" altLang="en-US" sz="2000" dirty="0"/>
              <a:t>A (True)</a:t>
            </a:r>
          </a:p>
          <a:p>
            <a:pPr marL="457200" indent="-457200" eaLnBrk="1" hangingPunct="1">
              <a:lnSpc>
                <a:spcPct val="90000"/>
              </a:lnSpc>
              <a:buFont typeface="Wingdings" panose="05000000000000000000" pitchFamily="2" charset="2"/>
              <a:buAutoNum type="arabicPeriod"/>
            </a:pPr>
            <a:r>
              <a:rPr lang="en-US" altLang="en-US" sz="2000" dirty="0"/>
              <a:t>C</a:t>
            </a:r>
          </a:p>
          <a:p>
            <a:pPr marL="457200" indent="-457200" eaLnBrk="1" hangingPunct="1">
              <a:lnSpc>
                <a:spcPct val="90000"/>
              </a:lnSpc>
              <a:buFont typeface="Wingdings" panose="05000000000000000000" pitchFamily="2" charset="2"/>
              <a:buAutoNum type="arabicPeriod"/>
            </a:pPr>
            <a:r>
              <a:rPr lang="en-US" altLang="en-US" sz="2000" dirty="0"/>
              <a:t>A</a:t>
            </a:r>
          </a:p>
          <a:p>
            <a:pPr marL="457200" indent="-457200" eaLnBrk="1" hangingPunct="1">
              <a:lnSpc>
                <a:spcPct val="90000"/>
              </a:lnSpc>
              <a:buFont typeface="Wingdings" panose="05000000000000000000" pitchFamily="2" charset="2"/>
              <a:buAutoNum type="arabicPeriod"/>
            </a:pPr>
            <a:r>
              <a:rPr lang="en-US" altLang="en-US" sz="2000" dirty="0"/>
              <a:t>C</a:t>
            </a:r>
          </a:p>
          <a:p>
            <a:pPr marL="457200" indent="-457200" eaLnBrk="1" hangingPunct="1">
              <a:lnSpc>
                <a:spcPct val="90000"/>
              </a:lnSpc>
              <a:buFont typeface="Wingdings" panose="05000000000000000000" pitchFamily="2" charset="2"/>
              <a:buAutoNum type="arabicPeriod"/>
            </a:pPr>
            <a:r>
              <a:rPr lang="en-US" altLang="en-US" sz="2000" dirty="0"/>
              <a:t>E</a:t>
            </a:r>
          </a:p>
          <a:p>
            <a:pPr marL="457200" indent="-457200" eaLnBrk="1" hangingPunct="1">
              <a:lnSpc>
                <a:spcPct val="90000"/>
              </a:lnSpc>
              <a:buFont typeface="Wingdings" panose="05000000000000000000" pitchFamily="2" charset="2"/>
              <a:buAutoNum type="arabicPeriod"/>
            </a:pPr>
            <a:r>
              <a:rPr lang="en-US" altLang="en-US" sz="2000" dirty="0"/>
              <a:t>B </a:t>
            </a:r>
          </a:p>
          <a:p>
            <a:pPr marL="457200" indent="-457200" eaLnBrk="1" hangingPunct="1">
              <a:lnSpc>
                <a:spcPct val="90000"/>
              </a:lnSpc>
              <a:buFont typeface="Wingdings" panose="05000000000000000000" pitchFamily="2" charset="2"/>
              <a:buAutoNum type="arabicPeriod"/>
            </a:pPr>
            <a:r>
              <a:rPr lang="en-US" altLang="en-US" sz="2000" dirty="0"/>
              <a:t>D</a:t>
            </a:r>
          </a:p>
          <a:p>
            <a:pPr marL="457200" indent="-457200" eaLnBrk="1" hangingPunct="1">
              <a:lnSpc>
                <a:spcPct val="90000"/>
              </a:lnSpc>
              <a:buFont typeface="Wingdings" panose="05000000000000000000" pitchFamily="2" charset="2"/>
              <a:buAutoNum type="arabicPeriod"/>
            </a:pPr>
            <a:r>
              <a:rPr lang="en-US" altLang="en-US" sz="2000" dirty="0"/>
              <a:t>A</a:t>
            </a:r>
          </a:p>
          <a:p>
            <a:pPr marL="457200" indent="-457200" eaLnBrk="1" hangingPunct="1">
              <a:lnSpc>
                <a:spcPct val="90000"/>
              </a:lnSpc>
              <a:buFont typeface="Wingdings" panose="05000000000000000000" pitchFamily="2" charset="2"/>
              <a:buAutoNum type="arabicPeriod"/>
            </a:pPr>
            <a:r>
              <a:rPr lang="en-US" altLang="en-US" sz="2000" dirty="0"/>
              <a:t>D</a:t>
            </a:r>
          </a:p>
          <a:p>
            <a:pPr marL="457200" indent="-457200" eaLnBrk="1" hangingPunct="1">
              <a:lnSpc>
                <a:spcPct val="90000"/>
              </a:lnSpc>
              <a:buFont typeface="Wingdings" panose="05000000000000000000" pitchFamily="2" charset="2"/>
              <a:buAutoNum type="arabicPeriod"/>
            </a:pPr>
            <a:r>
              <a:rPr lang="en-US" altLang="en-US" sz="2000" dirty="0"/>
              <a:t>B (False)</a:t>
            </a:r>
          </a:p>
          <a:p>
            <a:pPr marL="457200" indent="-457200" eaLnBrk="1" hangingPunct="1">
              <a:lnSpc>
                <a:spcPct val="90000"/>
              </a:lnSpc>
              <a:buFont typeface="Wingdings" panose="05000000000000000000" pitchFamily="2" charset="2"/>
              <a:buAutoNum type="arabicPeriod"/>
            </a:pPr>
            <a:endParaRPr lang="en-US" altLang="en-US" sz="2000" dirty="0"/>
          </a:p>
          <a:p>
            <a:pPr marL="457200" indent="-457200" eaLnBrk="1" hangingPunct="1">
              <a:lnSpc>
                <a:spcPct val="90000"/>
              </a:lnSpc>
              <a:buFont typeface="Wingdings" panose="05000000000000000000" pitchFamily="2" charset="2"/>
              <a:buNone/>
            </a:pPr>
            <a:endParaRPr lang="en-US" altLang="en-US" sz="2000" dirty="0"/>
          </a:p>
          <a:p>
            <a:pPr marL="457200" indent="-457200" eaLnBrk="1" hangingPunct="1">
              <a:lnSpc>
                <a:spcPct val="90000"/>
              </a:lnSpc>
              <a:buFont typeface="Wingdings" panose="05000000000000000000" pitchFamily="2" charset="2"/>
              <a:buAutoNum type="arabicPeriod"/>
            </a:pPr>
            <a:endParaRPr lang="en-US" altLang="en-US" sz="2000" dirty="0"/>
          </a:p>
          <a:p>
            <a:pPr marL="457200" indent="-457200" eaLnBrk="1" hangingPunct="1">
              <a:lnSpc>
                <a:spcPct val="90000"/>
              </a:lnSpc>
              <a:buFont typeface="Wingdings" panose="05000000000000000000" pitchFamily="2" charset="2"/>
              <a:buAutoNum type="arabicPeriod"/>
            </a:pPr>
            <a:endParaRPr lang="en-US" altLang="en-US" sz="2000" dirty="0"/>
          </a:p>
          <a:p>
            <a:pPr marL="457200" indent="-457200" eaLnBrk="1" hangingPunct="1">
              <a:lnSpc>
                <a:spcPct val="90000"/>
              </a:lnSpc>
              <a:buFont typeface="Wingdings" panose="05000000000000000000" pitchFamily="2" charset="2"/>
              <a:buNone/>
            </a:pPr>
            <a:endParaRPr lang="en-US" altLang="en-US" sz="2000" dirty="0"/>
          </a:p>
        </p:txBody>
      </p:sp>
      <p:sp>
        <p:nvSpPr>
          <p:cNvPr id="22532" name="Rectangle 6">
            <a:extLst>
              <a:ext uri="{FF2B5EF4-FFF2-40B4-BE49-F238E27FC236}">
                <a16:creationId xmlns:a16="http://schemas.microsoft.com/office/drawing/2014/main" id="{F4B1A9F2-3E59-47E9-B0D1-1D3D9FD601C5}"/>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A</a:t>
            </a:r>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C0F91582-10CF-4E91-88D6-559763B84407}"/>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9E5904AC-703A-46E9-91E8-91F0F9DB7A7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Innate behaviors are instinctual and are performed fairly completely the first time they are attempted, whereas learning is a modification of behavior based on experiences.</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CCE4080E-CE12-4881-9048-DE2EFC20279E}"/>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5319DD30-CB1E-4E99-937E-6FDA8E21EFB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Sign stimuli elicit</a:t>
            </a:r>
          </a:p>
          <a:p>
            <a:pPr marL="1347788" lvl="2" indent="-457200">
              <a:buFont typeface="Arial" panose="020B0604020202020204" pitchFamily="34" charset="0"/>
              <a:buAutoNum type="alphaLcPeriod"/>
            </a:pPr>
            <a:r>
              <a:rPr lang="en-US" altLang="en-US"/>
              <a:t>Kinesis</a:t>
            </a:r>
          </a:p>
          <a:p>
            <a:pPr marL="1347788" lvl="2" indent="-457200">
              <a:buFont typeface="Arial" panose="020B0604020202020204" pitchFamily="34" charset="0"/>
              <a:buAutoNum type="alphaLcPeriod"/>
            </a:pPr>
            <a:r>
              <a:rPr lang="en-US" altLang="en-US"/>
              <a:t>Taxes</a:t>
            </a:r>
          </a:p>
          <a:p>
            <a:pPr marL="1347788" lvl="2" indent="-457200">
              <a:buFont typeface="Arial" panose="020B0604020202020204" pitchFamily="34" charset="0"/>
              <a:buAutoNum type="alphaLcPeriod"/>
            </a:pPr>
            <a:r>
              <a:rPr lang="en-US" altLang="en-US"/>
              <a:t>Fixed action patterns</a:t>
            </a:r>
          </a:p>
          <a:p>
            <a:pPr marL="1347788" lvl="2" indent="-457200">
              <a:buFont typeface="Arial" panose="020B0604020202020204" pitchFamily="34" charset="0"/>
              <a:buAutoNum type="alphaLcPeriod"/>
            </a:pPr>
            <a:r>
              <a:rPr lang="en-US" altLang="en-US"/>
              <a:t>Imprinting</a:t>
            </a:r>
          </a:p>
          <a:p>
            <a:pPr marL="1347788" lvl="2" indent="-457200">
              <a:buFont typeface="Arial" panose="020B0604020202020204" pitchFamily="34" charset="0"/>
              <a:buAutoNum type="alphaLcPeriod"/>
            </a:pPr>
            <a:r>
              <a:rPr lang="en-US" altLang="en-US"/>
              <a:t>Learning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D866B45-09C1-4336-A3A4-7D0A621FF60F}"/>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D7D1A056-AA64-482E-9EC1-B0151AA2F2E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Imprinting occurs when</a:t>
            </a:r>
          </a:p>
          <a:p>
            <a:pPr marL="1347788" lvl="2" indent="-457200">
              <a:buFont typeface="Arial" panose="020B0604020202020204" pitchFamily="34" charset="0"/>
              <a:buAutoNum type="alphaLcPeriod"/>
            </a:pPr>
            <a:r>
              <a:rPr lang="en-US" altLang="en-US"/>
              <a:t>Irreversible species-specific behavioral patterns develop at a critical time</a:t>
            </a:r>
          </a:p>
          <a:p>
            <a:pPr marL="1347788" lvl="2" indent="-457200">
              <a:buFont typeface="Arial" panose="020B0604020202020204" pitchFamily="34" charset="0"/>
              <a:buAutoNum type="alphaLcPeriod"/>
            </a:pPr>
            <a:r>
              <a:rPr lang="en-US" altLang="en-US"/>
              <a:t>An animal solves a problem without trial and error</a:t>
            </a:r>
          </a:p>
          <a:p>
            <a:pPr marL="1347788" lvl="2" indent="-457200">
              <a:buFont typeface="Arial" panose="020B0604020202020204" pitchFamily="34" charset="0"/>
              <a:buAutoNum type="alphaLcPeriod"/>
            </a:pPr>
            <a:r>
              <a:rPr lang="en-US" altLang="en-US"/>
              <a:t>A species associates a novel behavior with a reward or punishment</a:t>
            </a:r>
          </a:p>
          <a:p>
            <a:pPr marL="1347788" lvl="2" indent="-457200">
              <a:buFont typeface="Arial" panose="020B0604020202020204" pitchFamily="34" charset="0"/>
              <a:buAutoNum type="alphaLcPeriod"/>
            </a:pPr>
            <a:r>
              <a:rPr lang="en-US" altLang="en-US"/>
              <a:t>Sign stimulus elicits a fixed action pattern</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B7FD389-7A5B-4469-A803-1AD014F3E804}"/>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34106241-2AC4-4F8A-AFFC-803C899071D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Moving from one landmark to the next along a migration route is an example of </a:t>
            </a:r>
          </a:p>
          <a:p>
            <a:pPr marL="1347788" lvl="2" indent="-457200">
              <a:buFont typeface="Arial" panose="020B0604020202020204" pitchFamily="34" charset="0"/>
              <a:buAutoNum type="alphaLcPeriod"/>
            </a:pPr>
            <a:r>
              <a:rPr lang="en-US" altLang="en-US"/>
              <a:t>Orientation</a:t>
            </a:r>
          </a:p>
          <a:p>
            <a:pPr marL="1347788" lvl="2" indent="-457200">
              <a:buFont typeface="Arial" panose="020B0604020202020204" pitchFamily="34" charset="0"/>
              <a:buAutoNum type="alphaLcPeriod"/>
            </a:pPr>
            <a:r>
              <a:rPr lang="en-US" altLang="en-US"/>
              <a:t>Navigating </a:t>
            </a:r>
          </a:p>
          <a:p>
            <a:pPr marL="1347788" lvl="2" indent="-457200">
              <a:buFont typeface="Arial" panose="020B0604020202020204" pitchFamily="34" charset="0"/>
              <a:buAutoNum type="alphaLcPeriod"/>
            </a:pPr>
            <a:r>
              <a:rPr lang="en-US" altLang="en-US"/>
              <a:t>Piloting</a:t>
            </a:r>
          </a:p>
          <a:p>
            <a:pPr marL="1347788" lvl="2" indent="-457200">
              <a:buFont typeface="Arial" panose="020B0604020202020204" pitchFamily="34" charset="0"/>
              <a:buAutoNum type="alphaLcPeriod"/>
            </a:pPr>
            <a:r>
              <a:rPr lang="en-US" altLang="en-US"/>
              <a:t>Imprinting</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4016C82-8205-4E67-945F-5D70C3DE3BF2}"/>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589E9EC2-7C4D-4FCE-8D70-8E70B57C751B}"/>
              </a:ext>
            </a:extLst>
          </p:cNvPr>
          <p:cNvSpPr>
            <a:spLocks noGrp="1" noChangeArrowheads="1"/>
          </p:cNvSpPr>
          <p:nvPr>
            <p:ph type="body" idx="1"/>
          </p:nvPr>
        </p:nvSpPr>
        <p:spPr>
          <a:xfrm>
            <a:off x="990600" y="1752600"/>
            <a:ext cx="7661275" cy="4495800"/>
          </a:xfrm>
        </p:spPr>
        <p:txBody>
          <a:bodyPr/>
          <a:lstStyle/>
          <a:p>
            <a:pPr>
              <a:buFont typeface="Wingdings" panose="05000000000000000000" pitchFamily="2" charset="2"/>
              <a:buNone/>
            </a:pPr>
            <a:r>
              <a:rPr lang="en-US" altLang="en-US" sz="2400"/>
              <a:t>	Why do worker bees perform the waggle dance?</a:t>
            </a:r>
          </a:p>
          <a:p>
            <a:pPr marL="1347788" lvl="2" indent="-457200">
              <a:buFont typeface="Arial" panose="020B0604020202020204" pitchFamily="34" charset="0"/>
              <a:buAutoNum type="alphaLcPeriod"/>
            </a:pPr>
            <a:r>
              <a:rPr lang="en-US" altLang="en-US"/>
              <a:t>To clean themselves after foraging</a:t>
            </a:r>
          </a:p>
          <a:p>
            <a:pPr marL="1347788" lvl="2" indent="-457200">
              <a:buFont typeface="Arial" panose="020B0604020202020204" pitchFamily="34" charset="0"/>
              <a:buAutoNum type="alphaLcPeriod"/>
            </a:pPr>
            <a:r>
              <a:rPr lang="en-US" altLang="en-US"/>
              <a:t>To attract male bees</a:t>
            </a:r>
          </a:p>
          <a:p>
            <a:pPr marL="1347788" lvl="2" indent="-457200">
              <a:buFont typeface="Arial" panose="020B0604020202020204" pitchFamily="34" charset="0"/>
              <a:buAutoNum type="alphaLcPeriod"/>
            </a:pPr>
            <a:r>
              <a:rPr lang="en-US" altLang="en-US"/>
              <a:t>As a threatening display</a:t>
            </a:r>
          </a:p>
          <a:p>
            <a:pPr marL="1347788" lvl="2" indent="-457200">
              <a:buFont typeface="Arial" panose="020B0604020202020204" pitchFamily="34" charset="0"/>
              <a:buAutoNum type="alphaLcPeriod"/>
            </a:pPr>
            <a:r>
              <a:rPr lang="en-US" altLang="en-US"/>
              <a:t>To entertain the queen bee</a:t>
            </a:r>
          </a:p>
          <a:p>
            <a:pPr marL="1347788" lvl="2" indent="-457200">
              <a:buFont typeface="Arial" panose="020B0604020202020204" pitchFamily="34" charset="0"/>
              <a:buAutoNum type="alphaLcPeriod"/>
            </a:pPr>
            <a:r>
              <a:rPr lang="en-US" altLang="en-US"/>
              <a:t>To indicate the location of flowers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12F5ADE5-3548-4FA8-9FA8-D08BF8FF8444}"/>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51D494C5-FB37-4938-BC41-1647BF8C3B1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 a haplodiploid system with diploid females and haploid males, individual females would most closely be related to their</a:t>
            </a:r>
          </a:p>
          <a:p>
            <a:pPr marL="1347788" lvl="2" indent="-457200">
              <a:buFont typeface="Arial" panose="020B0604020202020204" pitchFamily="34" charset="0"/>
              <a:buAutoNum type="alphaLcPeriod"/>
            </a:pPr>
            <a:r>
              <a:rPr lang="en-US" altLang="en-US"/>
              <a:t>Brothers</a:t>
            </a:r>
          </a:p>
          <a:p>
            <a:pPr marL="1347788" lvl="2" indent="-457200">
              <a:buFont typeface="Arial" panose="020B0604020202020204" pitchFamily="34" charset="0"/>
              <a:buAutoNum type="alphaLcPeriod"/>
            </a:pPr>
            <a:r>
              <a:rPr lang="en-US" altLang="en-US"/>
              <a:t>Sisters</a:t>
            </a:r>
          </a:p>
          <a:p>
            <a:pPr marL="1347788" lvl="2" indent="-457200">
              <a:buFont typeface="Arial" panose="020B0604020202020204" pitchFamily="34" charset="0"/>
              <a:buAutoNum type="alphaLcPeriod"/>
            </a:pPr>
            <a:r>
              <a:rPr lang="en-US" altLang="en-US"/>
              <a:t>Mother</a:t>
            </a:r>
          </a:p>
          <a:p>
            <a:pPr marL="1347788" lvl="2" indent="-457200">
              <a:buFont typeface="Arial" panose="020B0604020202020204" pitchFamily="34" charset="0"/>
              <a:buAutoNum type="alphaLcPeriod"/>
            </a:pPr>
            <a:r>
              <a:rPr lang="en-US" altLang="en-US"/>
              <a:t>Fathers</a:t>
            </a:r>
          </a:p>
          <a:p>
            <a:pPr marL="1347788" lvl="2" indent="-457200">
              <a:buFont typeface="Arial" panose="020B0604020202020204" pitchFamily="34" charset="0"/>
              <a:buAutoNum type="alphaLcPeriod"/>
            </a:pPr>
            <a:r>
              <a:rPr lang="en-US" altLang="en-US"/>
              <a:t>Offspring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CAB93206-B209-40AA-BE72-937938B960C0}"/>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92AC72E2-42D6-42D4-A588-1ADD2D8C3EC7}"/>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A behavior that decreases the fitness of the donor but increases the fitness of the recipient is an example of</a:t>
            </a:r>
          </a:p>
          <a:p>
            <a:pPr marL="1347788" lvl="2" indent="-457200">
              <a:buFont typeface="Arial" panose="020B0604020202020204" pitchFamily="34" charset="0"/>
              <a:buAutoNum type="alphaLcPeriod"/>
            </a:pPr>
            <a:r>
              <a:rPr lang="en-US" altLang="en-US"/>
              <a:t>Territorial behavior</a:t>
            </a:r>
          </a:p>
          <a:p>
            <a:pPr marL="1347788" lvl="2" indent="-457200">
              <a:buFont typeface="Arial" panose="020B0604020202020204" pitchFamily="34" charset="0"/>
              <a:buAutoNum type="alphaLcPeriod"/>
            </a:pPr>
            <a:r>
              <a:rPr lang="en-US" altLang="en-US"/>
              <a:t>Dominance behavior</a:t>
            </a:r>
          </a:p>
          <a:p>
            <a:pPr marL="1347788" lvl="2" indent="-457200">
              <a:buFont typeface="Arial" panose="020B0604020202020204" pitchFamily="34" charset="0"/>
              <a:buAutoNum type="alphaLcPeriod"/>
            </a:pPr>
            <a:r>
              <a:rPr lang="en-US" altLang="en-US"/>
              <a:t>A fixed action pattern</a:t>
            </a:r>
          </a:p>
          <a:p>
            <a:pPr marL="1347788" lvl="2" indent="-457200">
              <a:buFont typeface="Arial" panose="020B0604020202020204" pitchFamily="34" charset="0"/>
              <a:buAutoNum type="alphaLcPeriod"/>
            </a:pPr>
            <a:r>
              <a:rPr lang="en-US" altLang="en-US"/>
              <a:t>Altruistic behavior</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3"/>
  <p:tag name="MMPROD_UIDATA" val="&lt;database version=&quot;7.0&quot;&gt;&lt;object type=&quot;1&quot; unique_id=&quot;10001&quot;&gt;&lt;object type=&quot;2&quot; unique_id=&quot;10186&quot;&gt;&lt;object type=&quot;3&quot; unique_id=&quot;10187&quot;&gt;&lt;property id=&quot;20148&quot; value=&quot;5&quot;/&gt;&lt;property id=&quot;20300&quot; value=&quot;Slide 1&quot;/&gt;&lt;property id=&quot;20307&quot; value=&quot;317&quot;/&gt;&lt;/object&gt;&lt;object type=&quot;3&quot; unique_id=&quot;10188&quot;&gt;&lt;property id=&quot;20148&quot; value=&quot;5&quot;/&gt;&lt;property id=&quot;20300&quot; value=&quot;Slide 2 - &amp;quot;Assessment&amp;quot;&quot;/&gt;&lt;property id=&quot;20307&quot; value=&quot;329&quot;/&gt;&lt;/object&gt;&lt;object type=&quot;3&quot; unique_id=&quot;10189&quot;&gt;&lt;property id=&quot;20148&quot; value=&quot;5&quot;/&gt;&lt;property id=&quot;20300&quot; value=&quot;Slide 3 - &amp;quot;Question 1&amp;quot;&quot;/&gt;&lt;property id=&quot;20307&quot; value=&quot;297&quot;/&gt;&lt;/object&gt;&lt;object type=&quot;3&quot; unique_id=&quot;10190&quot;&gt;&lt;property id=&quot;20148&quot; value=&quot;5&quot;/&gt;&lt;property id=&quot;20300&quot; value=&quot;Slide 4 - &amp;quot;Question 2&amp;quot;&quot;/&gt;&lt;property id=&quot;20307&quot; value=&quot;298&quot;/&gt;&lt;/object&gt;&lt;object type=&quot;3&quot; unique_id=&quot;10191&quot;&gt;&lt;property id=&quot;20148&quot; value=&quot;5&quot;/&gt;&lt;property id=&quot;20300&quot; value=&quot;Slide 5 - &amp;quot;Question 3&amp;quot;&quot;/&gt;&lt;property id=&quot;20307&quot; value=&quot;299&quot;/&gt;&lt;/object&gt;&lt;object type=&quot;3&quot; unique_id=&quot;10192&quot;&gt;&lt;property id=&quot;20148&quot; value=&quot;5&quot;/&gt;&lt;property id=&quot;20300&quot; value=&quot;Slide 6 - &amp;quot;Question 4&amp;quot;&quot;/&gt;&lt;property id=&quot;20307&quot; value=&quot;300&quot;/&gt;&lt;/object&gt;&lt;object type=&quot;3&quot; unique_id=&quot;10193&quot;&gt;&lt;property id=&quot;20148&quot; value=&quot;5&quot;/&gt;&lt;property id=&quot;20300&quot; value=&quot;Slide 7 - &amp;quot;Question 5&amp;quot;&quot;/&gt;&lt;property id=&quot;20307&quot; value=&quot;301&quot;/&gt;&lt;/object&gt;&lt;object type=&quot;3&quot; unique_id=&quot;10194&quot;&gt;&lt;property id=&quot;20148&quot; value=&quot;5&quot;/&gt;&lt;property id=&quot;20300&quot; value=&quot;Slide 8 - &amp;quot;Question 6&amp;quot;&quot;/&gt;&lt;property id=&quot;20307&quot; value=&quot;323&quot;/&gt;&lt;/object&gt;&lt;object type=&quot;3&quot; unique_id=&quot;10195&quot;&gt;&lt;property id=&quot;20148&quot; value=&quot;5&quot;/&gt;&lt;property id=&quot;20300&quot; value=&quot;Slide 9 - &amp;quot;Question 7&amp;quot;&quot;/&gt;&lt;property id=&quot;20307&quot; value=&quot;304&quot;/&gt;&lt;/object&gt;&lt;object type=&quot;3&quot; unique_id=&quot;10196&quot;&gt;&lt;property id=&quot;20148&quot; value=&quot;5&quot;/&gt;&lt;property id=&quot;20300&quot; value=&quot;Slide 10 - &amp;quot;Question 8&amp;quot;&quot;/&gt;&lt;property id=&quot;20307&quot; value=&quot;324&quot;/&gt;&lt;/object&gt;&lt;object type=&quot;3&quot; unique_id=&quot;10197&quot;&gt;&lt;property id=&quot;20148&quot; value=&quot;5&quot;/&gt;&lt;property id=&quot;20300&quot; value=&quot;Slide 11 - &amp;quot;Question 9&amp;quot;&quot;/&gt;&lt;property id=&quot;20307&quot; value=&quot;326&quot;/&gt;&lt;/object&gt;&lt;object type=&quot;3&quot; unique_id=&quot;10198&quot;&gt;&lt;property id=&quot;20148&quot; value=&quot;5&quot;/&gt;&lt;property id=&quot;20300&quot; value=&quot;Slide 12 - &amp;quot;Question 10&amp;quot;&quot;/&gt;&lt;property id=&quot;20307&quot; value=&quot;325&quot;/&gt;&lt;/object&gt;&lt;object type=&quot;3&quot; unique_id=&quot;10199&quot;&gt;&lt;property id=&quot;20148&quot; value=&quot;5&quot;/&gt;&lt;property id=&quot;20300&quot; value=&quot;Slide 13 - &amp;quot;Question 11&amp;quot;&quot;/&gt;&lt;property id=&quot;20307&quot; value=&quot;307&quot;/&gt;&lt;/object&gt;&lt;object type=&quot;3&quot; unique_id=&quot;10200&quot;&gt;&lt;property id=&quot;20148&quot; value=&quot;5&quot;/&gt;&lt;property id=&quot;20300&quot; value=&quot;Slide 14 - &amp;quot;Question 12&amp;quot;&quot;/&gt;&lt;property id=&quot;20307&quot; value=&quot;308&quot;/&gt;&lt;/object&gt;&lt;object type=&quot;3&quot; unique_id=&quot;10201&quot;&gt;&lt;property id=&quot;20148&quot; value=&quot;5&quot;/&gt;&lt;property id=&quot;20300&quot; value=&quot;Slide 15 - &amp;quot;Question 13&amp;quot;&quot;/&gt;&lt;property id=&quot;20307&quot; value=&quot;309&quot;/&gt;&lt;/object&gt;&lt;object type=&quot;3&quot; unique_id=&quot;10202&quot;&gt;&lt;property id=&quot;20148&quot; value=&quot;5&quot;/&gt;&lt;property id=&quot;20300&quot; value=&quot;Slide 16 - &amp;quot;Question 14&amp;quot;&quot;/&gt;&lt;property id=&quot;20307&quot; value=&quot;310&quot;/&gt;&lt;/object&gt;&lt;object type=&quot;3&quot; unique_id=&quot;10203&quot;&gt;&lt;property id=&quot;20148&quot; value=&quot;5&quot;/&gt;&lt;property id=&quot;20300&quot; value=&quot;Slide 17 - &amp;quot;Question 15&amp;quot;&quot;/&gt;&lt;property id=&quot;20307&quot; value=&quot;311&quot;/&gt;&lt;/object&gt;&lt;object type=&quot;3&quot; unique_id=&quot;10204&quot;&gt;&lt;property id=&quot;20148&quot; value=&quot;5&quot;/&gt;&lt;property id=&quot;20300&quot; value=&quot;Slide 18 - &amp;quot;Question 16&amp;quot;&quot;/&gt;&lt;property id=&quot;20307&quot; value=&quot;330&quot;/&gt;&lt;/object&gt;&lt;object type=&quot;3&quot; unique_id=&quot;10205&quot;&gt;&lt;property id=&quot;20148&quot; value=&quot;5&quot;/&gt;&lt;property id=&quot;20300&quot; value=&quot;Slide 19 - &amp;quot;Question 17&amp;quot;&quot;/&gt;&lt;property id=&quot;20307&quot; value=&quot;331&quot;/&gt;&lt;/object&gt;&lt;object type=&quot;3&quot; unique_id=&quot;10206&quot;&gt;&lt;property id=&quot;20148&quot; value=&quot;5&quot;/&gt;&lt;property id=&quot;20300&quot; value=&quot;Slide 20 - &amp;quot;Answer Key – Chapter 55&amp;quot;&quot;/&gt;&lt;property id=&quot;20307&quot; value=&quot;273&quot;/&gt;&lt;/object&gt;&lt;/object&gt;&lt;object type=&quot;8&quot; unique_id=&quot;10228&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3110</TotalTime>
  <Words>246</Words>
  <Application>Microsoft Office PowerPoint</Application>
  <PresentationFormat>On-screen Show (4:3)</PresentationFormat>
  <Paragraphs>237</Paragraphs>
  <Slides>25</Slides>
  <Notes>24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25</vt:i4>
      </vt:variant>
    </vt:vector>
  </HeadingPairs>
  <TitlesOfParts>
    <vt:vector size="33" baseType="lpstr">
      <vt:lpstr>Arial</vt:lpstr>
      <vt:lpstr>Wingdings</vt:lpstr>
      <vt:lpstr>ヒラギノ角ゴ Pro W3</vt:lpstr>
      <vt:lpstr>Symbol</vt:lpstr>
      <vt:lpstr>Tahoma</vt:lpstr>
      <vt:lpstr>Times New Roman</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286</cp:revision>
  <dcterms:created xsi:type="dcterms:W3CDTF">2005-04-19T02:46:41Z</dcterms:created>
  <dcterms:modified xsi:type="dcterms:W3CDTF">2019-04-19T16:35:25Z</dcterms:modified>
</cp:coreProperties>
</file>