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  <p:sldMasterId id="2147484142" r:id="rId2"/>
  </p:sldMasterIdLst>
  <p:notesMasterIdLst>
    <p:notesMasterId r:id="rId32"/>
  </p:notesMasterIdLst>
  <p:sldIdLst>
    <p:sldId id="317" r:id="rId3"/>
    <p:sldId id="329" r:id="rId4"/>
    <p:sldId id="297" r:id="rId5"/>
    <p:sldId id="298" r:id="rId6"/>
    <p:sldId id="299" r:id="rId7"/>
    <p:sldId id="300" r:id="rId8"/>
    <p:sldId id="301" r:id="rId9"/>
    <p:sldId id="323" r:id="rId10"/>
    <p:sldId id="304" r:id="rId11"/>
    <p:sldId id="324" r:id="rId12"/>
    <p:sldId id="326" r:id="rId13"/>
    <p:sldId id="325" r:id="rId14"/>
    <p:sldId id="345" r:id="rId15"/>
    <p:sldId id="346" r:id="rId16"/>
    <p:sldId id="347" r:id="rId17"/>
    <p:sldId id="334" r:id="rId18"/>
    <p:sldId id="335" r:id="rId19"/>
    <p:sldId id="307" r:id="rId20"/>
    <p:sldId id="339" r:id="rId21"/>
    <p:sldId id="340" r:id="rId22"/>
    <p:sldId id="348" r:id="rId23"/>
    <p:sldId id="349" r:id="rId24"/>
    <p:sldId id="350" r:id="rId25"/>
    <p:sldId id="355" r:id="rId26"/>
    <p:sldId id="356" r:id="rId27"/>
    <p:sldId id="308" r:id="rId28"/>
    <p:sldId id="357" r:id="rId29"/>
    <p:sldId id="358" r:id="rId30"/>
    <p:sldId id="273" r:id="rId31"/>
  </p:sldIdLst>
  <p:sldSz cx="9144000" cy="6858000" type="screen4x3"/>
  <p:notesSz cx="6858000" cy="9144000"/>
  <p:custDataLst>
    <p:tags r:id="rId33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33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21313" autoAdjust="0"/>
    <p:restoredTop sz="87324" autoAdjust="0"/>
  </p:normalViewPr>
  <p:slideViewPr>
    <p:cSldViewPr>
      <p:cViewPr varScale="1">
        <p:scale>
          <a:sx n="75" d="100"/>
          <a:sy n="75" d="100"/>
        </p:scale>
        <p:origin x="78" y="82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806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Rectangle 2">
            <a:extLst>
              <a:ext uri="{FF2B5EF4-FFF2-40B4-BE49-F238E27FC236}">
                <a16:creationId xmlns:a16="http://schemas.microsoft.com/office/drawing/2014/main" id="{90EC937E-FDB5-4263-8ED8-DA8769E3F291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5891" name="Rectangle 3">
            <a:extLst>
              <a:ext uri="{FF2B5EF4-FFF2-40B4-BE49-F238E27FC236}">
                <a16:creationId xmlns:a16="http://schemas.microsoft.com/office/drawing/2014/main" id="{D1445A7C-D3CB-41BF-917E-577D7CF1DC40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4580" name="Rectangle 4">
            <a:extLst>
              <a:ext uri="{FF2B5EF4-FFF2-40B4-BE49-F238E27FC236}">
                <a16:creationId xmlns:a16="http://schemas.microsoft.com/office/drawing/2014/main" id="{B15B8C71-9D38-4654-AE94-80ACB5768BE3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5893" name="Rectangle 5">
            <a:extLst>
              <a:ext uri="{FF2B5EF4-FFF2-40B4-BE49-F238E27FC236}">
                <a16:creationId xmlns:a16="http://schemas.microsoft.com/office/drawing/2014/main" id="{CD0D118D-D1E5-494C-875A-87DF50C572A7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65894" name="Rectangle 6">
            <a:extLst>
              <a:ext uri="{FF2B5EF4-FFF2-40B4-BE49-F238E27FC236}">
                <a16:creationId xmlns:a16="http://schemas.microsoft.com/office/drawing/2014/main" id="{456A3DA9-82AA-4324-8BF4-CF720E4A9C1C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5895" name="Rectangle 7">
            <a:extLst>
              <a:ext uri="{FF2B5EF4-FFF2-40B4-BE49-F238E27FC236}">
                <a16:creationId xmlns:a16="http://schemas.microsoft.com/office/drawing/2014/main" id="{1AA6FA6F-D451-4B5E-93B4-96C1A7F05EE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FA0D7DF9-6E13-4578-82B1-D361D6C0F169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>
            <a:extLst>
              <a:ext uri="{FF2B5EF4-FFF2-40B4-BE49-F238E27FC236}">
                <a16:creationId xmlns:a16="http://schemas.microsoft.com/office/drawing/2014/main" id="{51CC91C7-AD7B-42A6-B61D-12A132E8BFF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729CD4A5-8F0D-4C18-B9B0-AC67D7061C7F}" type="slidenum">
              <a:rPr lang="en-US" altLang="en-US" sz="1200"/>
              <a:pPr/>
              <a:t>1</a:t>
            </a:fld>
            <a:endParaRPr lang="en-US" altLang="en-US" sz="1200"/>
          </a:p>
        </p:txBody>
      </p:sp>
      <p:sp>
        <p:nvSpPr>
          <p:cNvPr id="25603" name="Rectangle 2">
            <a:extLst>
              <a:ext uri="{FF2B5EF4-FFF2-40B4-BE49-F238E27FC236}">
                <a16:creationId xmlns:a16="http://schemas.microsoft.com/office/drawing/2014/main" id="{CE8CE059-0B9A-46C0-AB4B-D9F70F688C2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4" name="Rectangle 3">
            <a:extLst>
              <a:ext uri="{FF2B5EF4-FFF2-40B4-BE49-F238E27FC236}">
                <a16:creationId xmlns:a16="http://schemas.microsoft.com/office/drawing/2014/main" id="{3C8E4CB9-E8CE-4493-8F84-19455683D8F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Image Placeholder 1">
            <a:extLst>
              <a:ext uri="{FF2B5EF4-FFF2-40B4-BE49-F238E27FC236}">
                <a16:creationId xmlns:a16="http://schemas.microsoft.com/office/drawing/2014/main" id="{7C5457F1-92B9-4C85-A84C-D6E6D16B188C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4819" name="Notes Placeholder 2">
            <a:extLst>
              <a:ext uri="{FF2B5EF4-FFF2-40B4-BE49-F238E27FC236}">
                <a16:creationId xmlns:a16="http://schemas.microsoft.com/office/drawing/2014/main" id="{B34759A1-84F3-4077-BD7C-94B29EAD1CD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34820" name="Slide Number Placeholder 3">
            <a:extLst>
              <a:ext uri="{FF2B5EF4-FFF2-40B4-BE49-F238E27FC236}">
                <a16:creationId xmlns:a16="http://schemas.microsoft.com/office/drawing/2014/main" id="{84305621-36AC-4A01-A9BA-090A2640AFB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CB3FF65E-FB2C-440B-AF1C-322FAF085E3C}" type="slidenum">
              <a:rPr lang="en-US" altLang="en-US" sz="1200"/>
              <a:pPr/>
              <a:t>11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Slide Image Placeholder 1">
            <a:extLst>
              <a:ext uri="{FF2B5EF4-FFF2-40B4-BE49-F238E27FC236}">
                <a16:creationId xmlns:a16="http://schemas.microsoft.com/office/drawing/2014/main" id="{44B26F54-D9B8-4982-B221-03314D613E94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5843" name="Notes Placeholder 2">
            <a:extLst>
              <a:ext uri="{FF2B5EF4-FFF2-40B4-BE49-F238E27FC236}">
                <a16:creationId xmlns:a16="http://schemas.microsoft.com/office/drawing/2014/main" id="{E1CABF5D-56C2-47EB-B06D-9E12F802DEF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35844" name="Slide Number Placeholder 3">
            <a:extLst>
              <a:ext uri="{FF2B5EF4-FFF2-40B4-BE49-F238E27FC236}">
                <a16:creationId xmlns:a16="http://schemas.microsoft.com/office/drawing/2014/main" id="{4C7963CD-B9A0-406D-A664-CEFF333859A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B6D4579A-DF14-42D5-8E09-03585059A946}" type="slidenum">
              <a:rPr lang="en-US" altLang="en-US" sz="1200"/>
              <a:pPr/>
              <a:t>12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Image Placeholder 1">
            <a:extLst>
              <a:ext uri="{FF2B5EF4-FFF2-40B4-BE49-F238E27FC236}">
                <a16:creationId xmlns:a16="http://schemas.microsoft.com/office/drawing/2014/main" id="{91599127-9E14-4693-8C22-1883B711040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6867" name="Notes Placeholder 2">
            <a:extLst>
              <a:ext uri="{FF2B5EF4-FFF2-40B4-BE49-F238E27FC236}">
                <a16:creationId xmlns:a16="http://schemas.microsoft.com/office/drawing/2014/main" id="{75405F9C-8F8C-4C13-AA42-AE47E6F55AE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Application</a:t>
            </a:r>
          </a:p>
        </p:txBody>
      </p:sp>
      <p:sp>
        <p:nvSpPr>
          <p:cNvPr id="36868" name="Slide Number Placeholder 3">
            <a:extLst>
              <a:ext uri="{FF2B5EF4-FFF2-40B4-BE49-F238E27FC236}">
                <a16:creationId xmlns:a16="http://schemas.microsoft.com/office/drawing/2014/main" id="{92CDBFA1-A645-472C-8E7D-6C5BC497500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9EC80FFE-08C7-4342-BC2A-BBAF49B1508A}" type="slidenum">
              <a:rPr lang="en-US" altLang="en-US" sz="1200"/>
              <a:pPr/>
              <a:t>13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Slide Image Placeholder 1">
            <a:extLst>
              <a:ext uri="{FF2B5EF4-FFF2-40B4-BE49-F238E27FC236}">
                <a16:creationId xmlns:a16="http://schemas.microsoft.com/office/drawing/2014/main" id="{70A0C5D3-C8AC-4E31-A620-FB518C70D029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7891" name="Notes Placeholder 2">
            <a:extLst>
              <a:ext uri="{FF2B5EF4-FFF2-40B4-BE49-F238E27FC236}">
                <a16:creationId xmlns:a16="http://schemas.microsoft.com/office/drawing/2014/main" id="{92233A52-1E34-4E83-9A45-F0EAB4BBED0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37892" name="Slide Number Placeholder 3">
            <a:extLst>
              <a:ext uri="{FF2B5EF4-FFF2-40B4-BE49-F238E27FC236}">
                <a16:creationId xmlns:a16="http://schemas.microsoft.com/office/drawing/2014/main" id="{80FBA965-EB71-4C1A-B6D6-3F96CD59DBF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69A29663-5ED9-4E81-9BAB-0EBCC1CCA283}" type="slidenum">
              <a:rPr lang="en-US" altLang="en-US" sz="1200"/>
              <a:pPr/>
              <a:t>14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Slide Image Placeholder 1">
            <a:extLst>
              <a:ext uri="{FF2B5EF4-FFF2-40B4-BE49-F238E27FC236}">
                <a16:creationId xmlns:a16="http://schemas.microsoft.com/office/drawing/2014/main" id="{682972AD-8652-4DD8-A7F4-4F0CC53240A5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8915" name="Notes Placeholder 2">
            <a:extLst>
              <a:ext uri="{FF2B5EF4-FFF2-40B4-BE49-F238E27FC236}">
                <a16:creationId xmlns:a16="http://schemas.microsoft.com/office/drawing/2014/main" id="{5F7FAC7F-91EE-4AD8-A1F8-EB08C8D99B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Application</a:t>
            </a:r>
          </a:p>
        </p:txBody>
      </p:sp>
      <p:sp>
        <p:nvSpPr>
          <p:cNvPr id="38916" name="Slide Number Placeholder 3">
            <a:extLst>
              <a:ext uri="{FF2B5EF4-FFF2-40B4-BE49-F238E27FC236}">
                <a16:creationId xmlns:a16="http://schemas.microsoft.com/office/drawing/2014/main" id="{27931F07-E119-4D32-BD3F-8742782A697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C73A5D79-7391-46CF-9DB9-DAB5037E44BD}" type="slidenum">
              <a:rPr lang="en-US" altLang="en-US" sz="1200"/>
              <a:pPr/>
              <a:t>15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>
            <a:extLst>
              <a:ext uri="{FF2B5EF4-FFF2-40B4-BE49-F238E27FC236}">
                <a16:creationId xmlns:a16="http://schemas.microsoft.com/office/drawing/2014/main" id="{792301A5-B47A-4EF5-AB7B-2BE7EFF89BE9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>
            <a:extLst>
              <a:ext uri="{FF2B5EF4-FFF2-40B4-BE49-F238E27FC236}">
                <a16:creationId xmlns:a16="http://schemas.microsoft.com/office/drawing/2014/main" id="{BF0CE465-1B69-4069-AEEE-440C2D1021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Application</a:t>
            </a:r>
          </a:p>
        </p:txBody>
      </p:sp>
      <p:sp>
        <p:nvSpPr>
          <p:cNvPr id="39940" name="Slide Number Placeholder 3">
            <a:extLst>
              <a:ext uri="{FF2B5EF4-FFF2-40B4-BE49-F238E27FC236}">
                <a16:creationId xmlns:a16="http://schemas.microsoft.com/office/drawing/2014/main" id="{BEDFD5BF-C9E9-49DB-9997-31DFD591912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20A5539C-7865-426F-8E7B-A0DFF572535A}" type="slidenum">
              <a:rPr lang="en-US" altLang="en-US" sz="1200"/>
              <a:pPr/>
              <a:t>16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Slide Image Placeholder 1">
            <a:extLst>
              <a:ext uri="{FF2B5EF4-FFF2-40B4-BE49-F238E27FC236}">
                <a16:creationId xmlns:a16="http://schemas.microsoft.com/office/drawing/2014/main" id="{34DAFA7C-BCAD-4A72-8CAD-E1BEF94921D4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0963" name="Notes Placeholder 2">
            <a:extLst>
              <a:ext uri="{FF2B5EF4-FFF2-40B4-BE49-F238E27FC236}">
                <a16:creationId xmlns:a16="http://schemas.microsoft.com/office/drawing/2014/main" id="{8125EA09-CF99-420E-AB29-B52AB7CFF1B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Application</a:t>
            </a:r>
          </a:p>
        </p:txBody>
      </p:sp>
      <p:sp>
        <p:nvSpPr>
          <p:cNvPr id="40964" name="Slide Number Placeholder 3">
            <a:extLst>
              <a:ext uri="{FF2B5EF4-FFF2-40B4-BE49-F238E27FC236}">
                <a16:creationId xmlns:a16="http://schemas.microsoft.com/office/drawing/2014/main" id="{283B9AD7-E318-46E3-A680-539AA14320A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7F7CAE6E-9D70-4C4D-9D10-9EE2D15FFBB2}" type="slidenum">
              <a:rPr lang="en-US" altLang="en-US" sz="1200"/>
              <a:pPr/>
              <a:t>17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lide Image Placeholder 1">
            <a:extLst>
              <a:ext uri="{FF2B5EF4-FFF2-40B4-BE49-F238E27FC236}">
                <a16:creationId xmlns:a16="http://schemas.microsoft.com/office/drawing/2014/main" id="{188810BF-56D7-4A1C-9A54-311E92998338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1987" name="Notes Placeholder 2">
            <a:extLst>
              <a:ext uri="{FF2B5EF4-FFF2-40B4-BE49-F238E27FC236}">
                <a16:creationId xmlns:a16="http://schemas.microsoft.com/office/drawing/2014/main" id="{0B792A68-1B0D-4F8F-8BCF-8222BC18326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 Application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41988" name="Slide Number Placeholder 3">
            <a:extLst>
              <a:ext uri="{FF2B5EF4-FFF2-40B4-BE49-F238E27FC236}">
                <a16:creationId xmlns:a16="http://schemas.microsoft.com/office/drawing/2014/main" id="{44260E20-062A-4F12-9E41-141F17093C5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FF0117C5-6EBE-4155-ADD9-4922381DBDE4}" type="slidenum">
              <a:rPr lang="en-US" altLang="en-US" sz="1200"/>
              <a:pPr/>
              <a:t>18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Slide Image Placeholder 1">
            <a:extLst>
              <a:ext uri="{FF2B5EF4-FFF2-40B4-BE49-F238E27FC236}">
                <a16:creationId xmlns:a16="http://schemas.microsoft.com/office/drawing/2014/main" id="{0FD50E77-18DD-4A54-B645-262D3DD445C2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3011" name="Notes Placeholder 2">
            <a:extLst>
              <a:ext uri="{FF2B5EF4-FFF2-40B4-BE49-F238E27FC236}">
                <a16:creationId xmlns:a16="http://schemas.microsoft.com/office/drawing/2014/main" id="{3FC2E5E9-EE4C-412F-8B1C-0645EA69905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 Application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43012" name="Slide Number Placeholder 3">
            <a:extLst>
              <a:ext uri="{FF2B5EF4-FFF2-40B4-BE49-F238E27FC236}">
                <a16:creationId xmlns:a16="http://schemas.microsoft.com/office/drawing/2014/main" id="{C5289D7D-20EE-4DAE-939D-59DE26C7033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F386DCAD-74AA-4168-A360-4608D24095CC}" type="slidenum">
              <a:rPr lang="en-US" altLang="en-US" sz="1200"/>
              <a:pPr/>
              <a:t>19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Slide Image Placeholder 1">
            <a:extLst>
              <a:ext uri="{FF2B5EF4-FFF2-40B4-BE49-F238E27FC236}">
                <a16:creationId xmlns:a16="http://schemas.microsoft.com/office/drawing/2014/main" id="{6C72EEF1-84B5-4B22-A8C1-4FF2E9E28B1C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4035" name="Notes Placeholder 2">
            <a:extLst>
              <a:ext uri="{FF2B5EF4-FFF2-40B4-BE49-F238E27FC236}">
                <a16:creationId xmlns:a16="http://schemas.microsoft.com/office/drawing/2014/main" id="{02DC1A91-1506-4F72-93F3-5706A2D8E72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 Application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44036" name="Slide Number Placeholder 3">
            <a:extLst>
              <a:ext uri="{FF2B5EF4-FFF2-40B4-BE49-F238E27FC236}">
                <a16:creationId xmlns:a16="http://schemas.microsoft.com/office/drawing/2014/main" id="{B7D71D87-47AD-4964-A30F-1E72557E784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350EFA86-814B-4A1C-9C78-E3DE86104926}" type="slidenum">
              <a:rPr lang="en-US" altLang="en-US" sz="1200"/>
              <a:pPr/>
              <a:t>20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Image Placeholder 1">
            <a:extLst>
              <a:ext uri="{FF2B5EF4-FFF2-40B4-BE49-F238E27FC236}">
                <a16:creationId xmlns:a16="http://schemas.microsoft.com/office/drawing/2014/main" id="{702CB027-7361-4B9D-BEDB-F855FAF66D0C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6627" name="Notes Placeholder 2">
            <a:extLst>
              <a:ext uri="{FF2B5EF4-FFF2-40B4-BE49-F238E27FC236}">
                <a16:creationId xmlns:a16="http://schemas.microsoft.com/office/drawing/2014/main" id="{988E571B-19A1-44C3-8B40-670E32F02B4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26628" name="Slide Number Placeholder 3">
            <a:extLst>
              <a:ext uri="{FF2B5EF4-FFF2-40B4-BE49-F238E27FC236}">
                <a16:creationId xmlns:a16="http://schemas.microsoft.com/office/drawing/2014/main" id="{741708C3-6899-47B0-93A8-8A07505E536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4697C5BC-11DF-4922-8DC7-0713AAF864AA}" type="slidenum">
              <a:rPr lang="en-US" altLang="en-US" sz="1200"/>
              <a:pPr/>
              <a:t>3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Slide Image Placeholder 1">
            <a:extLst>
              <a:ext uri="{FF2B5EF4-FFF2-40B4-BE49-F238E27FC236}">
                <a16:creationId xmlns:a16="http://schemas.microsoft.com/office/drawing/2014/main" id="{22822931-A638-491F-853F-B150E07BD67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5603" name="Notes Placeholder 2">
            <a:extLst>
              <a:ext uri="{FF2B5EF4-FFF2-40B4-BE49-F238E27FC236}">
                <a16:creationId xmlns:a16="http://schemas.microsoft.com/office/drawing/2014/main" id="{5A469884-E211-4C8A-9234-E23639CF024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25604" name="Slide Number Placeholder 3">
            <a:extLst>
              <a:ext uri="{FF2B5EF4-FFF2-40B4-BE49-F238E27FC236}">
                <a16:creationId xmlns:a16="http://schemas.microsoft.com/office/drawing/2014/main" id="{4CF3CDB0-D3CA-4597-9587-37BED26C887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C90C3293-B336-4412-A49F-CC183350045A}" type="slidenum">
              <a:rPr lang="en-US" altLang="en-US" sz="1200"/>
              <a:pPr/>
              <a:t>21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Image Placeholder 1">
            <a:extLst>
              <a:ext uri="{FF2B5EF4-FFF2-40B4-BE49-F238E27FC236}">
                <a16:creationId xmlns:a16="http://schemas.microsoft.com/office/drawing/2014/main" id="{F8B63A42-8395-4F0C-968D-BEC13393EDF5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6627" name="Notes Placeholder 2">
            <a:extLst>
              <a:ext uri="{FF2B5EF4-FFF2-40B4-BE49-F238E27FC236}">
                <a16:creationId xmlns:a16="http://schemas.microsoft.com/office/drawing/2014/main" id="{43339E90-6BC7-40E8-BD4F-A3413E77A7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26628" name="Slide Number Placeholder 3">
            <a:extLst>
              <a:ext uri="{FF2B5EF4-FFF2-40B4-BE49-F238E27FC236}">
                <a16:creationId xmlns:a16="http://schemas.microsoft.com/office/drawing/2014/main" id="{2784FC17-5DBE-4742-87E8-73B396E9527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D7A0F431-D220-48AD-8885-D408107B5D3B}" type="slidenum">
              <a:rPr lang="en-US" altLang="en-US" sz="1200"/>
              <a:pPr/>
              <a:t>22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>
            <a:extLst>
              <a:ext uri="{FF2B5EF4-FFF2-40B4-BE49-F238E27FC236}">
                <a16:creationId xmlns:a16="http://schemas.microsoft.com/office/drawing/2014/main" id="{B3A5B58A-645A-492A-AFE4-1C0E685789B8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8675" name="Notes Placeholder 2">
            <a:extLst>
              <a:ext uri="{FF2B5EF4-FFF2-40B4-BE49-F238E27FC236}">
                <a16:creationId xmlns:a16="http://schemas.microsoft.com/office/drawing/2014/main" id="{1D39A197-4E45-41E5-9E01-00D98C531D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28676" name="Slide Number Placeholder 3">
            <a:extLst>
              <a:ext uri="{FF2B5EF4-FFF2-40B4-BE49-F238E27FC236}">
                <a16:creationId xmlns:a16="http://schemas.microsoft.com/office/drawing/2014/main" id="{6199E9CA-9A6E-407F-8D90-EDE66818DBB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372E68AF-D238-4289-948B-D0B481D8A9EC}" type="slidenum">
              <a:rPr lang="en-US" altLang="en-US" sz="1200"/>
              <a:pPr/>
              <a:t>23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Image Placeholder 1">
            <a:extLst>
              <a:ext uri="{FF2B5EF4-FFF2-40B4-BE49-F238E27FC236}">
                <a16:creationId xmlns:a16="http://schemas.microsoft.com/office/drawing/2014/main" id="{510F70C4-B02C-4BD0-AE0C-7724BCBAFD13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4819" name="Notes Placeholder 2">
            <a:extLst>
              <a:ext uri="{FF2B5EF4-FFF2-40B4-BE49-F238E27FC236}">
                <a16:creationId xmlns:a16="http://schemas.microsoft.com/office/drawing/2014/main" id="{66DBAB88-A5C1-4EC7-AA2B-8AA84E644D1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34820" name="Slide Number Placeholder 3">
            <a:extLst>
              <a:ext uri="{FF2B5EF4-FFF2-40B4-BE49-F238E27FC236}">
                <a16:creationId xmlns:a16="http://schemas.microsoft.com/office/drawing/2014/main" id="{E9AE9310-5872-4216-BA5F-13F2A0C2C78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B1877FD9-105A-48BA-A8F5-1C072D662A8E}" type="slidenum">
              <a:rPr lang="en-US" altLang="en-US" sz="1200"/>
              <a:pPr/>
              <a:t>24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Slide Image Placeholder 1">
            <a:extLst>
              <a:ext uri="{FF2B5EF4-FFF2-40B4-BE49-F238E27FC236}">
                <a16:creationId xmlns:a16="http://schemas.microsoft.com/office/drawing/2014/main" id="{7E8052A6-E6F1-48AB-BC21-595C7450C794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7891" name="Notes Placeholder 2">
            <a:extLst>
              <a:ext uri="{FF2B5EF4-FFF2-40B4-BE49-F238E27FC236}">
                <a16:creationId xmlns:a16="http://schemas.microsoft.com/office/drawing/2014/main" id="{A9ABFE40-DE22-4596-8492-9B631435A3B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 Application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37892" name="Slide Number Placeholder 3">
            <a:extLst>
              <a:ext uri="{FF2B5EF4-FFF2-40B4-BE49-F238E27FC236}">
                <a16:creationId xmlns:a16="http://schemas.microsoft.com/office/drawing/2014/main" id="{758F6A4C-0444-4DA9-8EFD-AEE1EC0A959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2E8A3502-0F33-4D27-A4ED-B8D5092F6649}" type="slidenum">
              <a:rPr lang="en-US" altLang="en-US" sz="1200"/>
              <a:pPr/>
              <a:t>25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Slide Image Placeholder 1">
            <a:extLst>
              <a:ext uri="{FF2B5EF4-FFF2-40B4-BE49-F238E27FC236}">
                <a16:creationId xmlns:a16="http://schemas.microsoft.com/office/drawing/2014/main" id="{1EFA4A20-F4CD-4DF6-BAB9-FB4AAFA8FA04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8915" name="Notes Placeholder 2">
            <a:extLst>
              <a:ext uri="{FF2B5EF4-FFF2-40B4-BE49-F238E27FC236}">
                <a16:creationId xmlns:a16="http://schemas.microsoft.com/office/drawing/2014/main" id="{04F0C9D2-1E06-4EC2-8BA9-3139392CDAC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 Application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38916" name="Slide Number Placeholder 3">
            <a:extLst>
              <a:ext uri="{FF2B5EF4-FFF2-40B4-BE49-F238E27FC236}">
                <a16:creationId xmlns:a16="http://schemas.microsoft.com/office/drawing/2014/main" id="{D3717ABE-826E-4B91-97B0-16CA9C10BED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B630E271-77CB-49EA-9B86-C89189E07018}" type="slidenum">
              <a:rPr lang="en-US" altLang="en-US" sz="1200"/>
              <a:pPr/>
              <a:t>26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>
            <a:extLst>
              <a:ext uri="{FF2B5EF4-FFF2-40B4-BE49-F238E27FC236}">
                <a16:creationId xmlns:a16="http://schemas.microsoft.com/office/drawing/2014/main" id="{6126C007-6A48-4B15-8C1D-C2398A4B3DD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>
            <a:extLst>
              <a:ext uri="{FF2B5EF4-FFF2-40B4-BE49-F238E27FC236}">
                <a16:creationId xmlns:a16="http://schemas.microsoft.com/office/drawing/2014/main" id="{0ACAF8C1-888E-4AFD-8440-12981F9E288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 Application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39940" name="Slide Number Placeholder 3">
            <a:extLst>
              <a:ext uri="{FF2B5EF4-FFF2-40B4-BE49-F238E27FC236}">
                <a16:creationId xmlns:a16="http://schemas.microsoft.com/office/drawing/2014/main" id="{2F963B5E-519E-4699-8F40-40DFBA8DBB4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1A2102DE-7FE1-49E4-9364-D383A585463E}" type="slidenum">
              <a:rPr lang="en-US" altLang="en-US" sz="1200"/>
              <a:pPr/>
              <a:t>27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lide Image Placeholder 1">
            <a:extLst>
              <a:ext uri="{FF2B5EF4-FFF2-40B4-BE49-F238E27FC236}">
                <a16:creationId xmlns:a16="http://schemas.microsoft.com/office/drawing/2014/main" id="{F4061AA8-276D-427A-BC65-E9A98839EC5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1987" name="Notes Placeholder 2">
            <a:extLst>
              <a:ext uri="{FF2B5EF4-FFF2-40B4-BE49-F238E27FC236}">
                <a16:creationId xmlns:a16="http://schemas.microsoft.com/office/drawing/2014/main" id="{5AC6943A-7D65-4E83-8DFB-660B52DC567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 Application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41988" name="Slide Number Placeholder 3">
            <a:extLst>
              <a:ext uri="{FF2B5EF4-FFF2-40B4-BE49-F238E27FC236}">
                <a16:creationId xmlns:a16="http://schemas.microsoft.com/office/drawing/2014/main" id="{DE02C2C7-DCA1-45B3-950E-10C417B8B07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4CC73BEF-2DD4-4838-BD16-20D3D91A1109}" type="slidenum">
              <a:rPr lang="en-US" altLang="en-US" sz="1200"/>
              <a:pPr/>
              <a:t>28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7">
            <a:extLst>
              <a:ext uri="{FF2B5EF4-FFF2-40B4-BE49-F238E27FC236}">
                <a16:creationId xmlns:a16="http://schemas.microsoft.com/office/drawing/2014/main" id="{4AF15D24-1731-42CF-B6C0-47C74C6F9FE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36A596E9-A7D9-4D9F-8AFE-D854D4F68E55}" type="slidenum">
              <a:rPr lang="en-US" altLang="en-US" sz="1200"/>
              <a:pPr/>
              <a:t>29</a:t>
            </a:fld>
            <a:endParaRPr lang="en-US" altLang="en-US" sz="1200"/>
          </a:p>
        </p:txBody>
      </p:sp>
      <p:sp>
        <p:nvSpPr>
          <p:cNvPr id="45059" name="Rectangle 2">
            <a:extLst>
              <a:ext uri="{FF2B5EF4-FFF2-40B4-BE49-F238E27FC236}">
                <a16:creationId xmlns:a16="http://schemas.microsoft.com/office/drawing/2014/main" id="{8EAB7DEF-03A7-4296-A954-A3DE74C1FCB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60" name="Rectangle 3">
            <a:extLst>
              <a:ext uri="{FF2B5EF4-FFF2-40B4-BE49-F238E27FC236}">
                <a16:creationId xmlns:a16="http://schemas.microsoft.com/office/drawing/2014/main" id="{5BD9FB46-58F1-482B-86BF-21D2A7BAD55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Slide Image Placeholder 1">
            <a:extLst>
              <a:ext uri="{FF2B5EF4-FFF2-40B4-BE49-F238E27FC236}">
                <a16:creationId xmlns:a16="http://schemas.microsoft.com/office/drawing/2014/main" id="{C6726EE7-E88E-48AB-9CE2-521CEFAFD745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7651" name="Notes Placeholder 2">
            <a:extLst>
              <a:ext uri="{FF2B5EF4-FFF2-40B4-BE49-F238E27FC236}">
                <a16:creationId xmlns:a16="http://schemas.microsoft.com/office/drawing/2014/main" id="{7E64620D-5D75-49DD-8649-4C1970E14CE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27652" name="Slide Number Placeholder 3">
            <a:extLst>
              <a:ext uri="{FF2B5EF4-FFF2-40B4-BE49-F238E27FC236}">
                <a16:creationId xmlns:a16="http://schemas.microsoft.com/office/drawing/2014/main" id="{CE3F2586-488D-4EB5-841F-0BB11EBE32A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9DAFE3B2-A0A0-4073-A407-616852645C1F}" type="slidenum">
              <a:rPr lang="en-US" altLang="en-US" sz="1200"/>
              <a:pPr/>
              <a:t>4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>
            <a:extLst>
              <a:ext uri="{FF2B5EF4-FFF2-40B4-BE49-F238E27FC236}">
                <a16:creationId xmlns:a16="http://schemas.microsoft.com/office/drawing/2014/main" id="{3AEF2C5C-EA76-4FA3-86EB-D3AE70B605E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8675" name="Notes Placeholder 2">
            <a:extLst>
              <a:ext uri="{FF2B5EF4-FFF2-40B4-BE49-F238E27FC236}">
                <a16:creationId xmlns:a16="http://schemas.microsoft.com/office/drawing/2014/main" id="{0343A12B-3629-4D72-A853-1C6910EA72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28676" name="Slide Number Placeholder 3">
            <a:extLst>
              <a:ext uri="{FF2B5EF4-FFF2-40B4-BE49-F238E27FC236}">
                <a16:creationId xmlns:a16="http://schemas.microsoft.com/office/drawing/2014/main" id="{E48A5A23-83C6-439E-928E-EA5DB58D827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18F84C7E-0CB2-4BA4-8243-AAD2D5F3C7DD}" type="slidenum">
              <a:rPr lang="en-US" altLang="en-US" sz="1200"/>
              <a:pPr/>
              <a:t>5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lide Image Placeholder 1">
            <a:extLst>
              <a:ext uri="{FF2B5EF4-FFF2-40B4-BE49-F238E27FC236}">
                <a16:creationId xmlns:a16="http://schemas.microsoft.com/office/drawing/2014/main" id="{365C8E7C-4383-41A3-A6AD-87CBD94C3C0D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9699" name="Notes Placeholder 2">
            <a:extLst>
              <a:ext uri="{FF2B5EF4-FFF2-40B4-BE49-F238E27FC236}">
                <a16:creationId xmlns:a16="http://schemas.microsoft.com/office/drawing/2014/main" id="{94DE9DEE-F836-43D7-9452-C467A9A0D56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29700" name="Slide Number Placeholder 3">
            <a:extLst>
              <a:ext uri="{FF2B5EF4-FFF2-40B4-BE49-F238E27FC236}">
                <a16:creationId xmlns:a16="http://schemas.microsoft.com/office/drawing/2014/main" id="{C605E4C6-8544-4D8A-96CD-41D7579B5FB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FAE2E3DB-CDCE-4F7E-896F-B4CEBAC59496}" type="slidenum">
              <a:rPr lang="en-US" altLang="en-US" sz="1200"/>
              <a:pPr/>
              <a:t>6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>
            <a:extLst>
              <a:ext uri="{FF2B5EF4-FFF2-40B4-BE49-F238E27FC236}">
                <a16:creationId xmlns:a16="http://schemas.microsoft.com/office/drawing/2014/main" id="{DADB3BCB-D9E7-4AC5-BBFB-E430016A3E38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0723" name="Notes Placeholder 2">
            <a:extLst>
              <a:ext uri="{FF2B5EF4-FFF2-40B4-BE49-F238E27FC236}">
                <a16:creationId xmlns:a16="http://schemas.microsoft.com/office/drawing/2014/main" id="{BDD91A7A-9818-43A9-945C-22D38F9EAF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30724" name="Slide Number Placeholder 3">
            <a:extLst>
              <a:ext uri="{FF2B5EF4-FFF2-40B4-BE49-F238E27FC236}">
                <a16:creationId xmlns:a16="http://schemas.microsoft.com/office/drawing/2014/main" id="{610B6C44-C3A2-4BC0-979B-0D57B295B95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C4D8BAEC-2E89-4F0A-930B-EBA3F6206B3B}" type="slidenum">
              <a:rPr lang="en-US" altLang="en-US" sz="1200"/>
              <a:pPr/>
              <a:t>7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Slide Image Placeholder 1">
            <a:extLst>
              <a:ext uri="{FF2B5EF4-FFF2-40B4-BE49-F238E27FC236}">
                <a16:creationId xmlns:a16="http://schemas.microsoft.com/office/drawing/2014/main" id="{A9F27BA7-1AA0-4535-95E9-54C710878D98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1747" name="Notes Placeholder 2">
            <a:extLst>
              <a:ext uri="{FF2B5EF4-FFF2-40B4-BE49-F238E27FC236}">
                <a16:creationId xmlns:a16="http://schemas.microsoft.com/office/drawing/2014/main" id="{D0A8BE04-4780-42AE-909D-F3FE15499A9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31748" name="Slide Number Placeholder 3">
            <a:extLst>
              <a:ext uri="{FF2B5EF4-FFF2-40B4-BE49-F238E27FC236}">
                <a16:creationId xmlns:a16="http://schemas.microsoft.com/office/drawing/2014/main" id="{B5A8E852-5CE4-4270-801D-B73083AA8B7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341D955D-B964-48E5-A51E-A9D41E2EF652}" type="slidenum">
              <a:rPr lang="en-US" altLang="en-US" sz="1200"/>
              <a:pPr/>
              <a:t>8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Image Placeholder 1">
            <a:extLst>
              <a:ext uri="{FF2B5EF4-FFF2-40B4-BE49-F238E27FC236}">
                <a16:creationId xmlns:a16="http://schemas.microsoft.com/office/drawing/2014/main" id="{576CFD9D-252F-4D7F-948E-253406AA37C5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2771" name="Notes Placeholder 2">
            <a:extLst>
              <a:ext uri="{FF2B5EF4-FFF2-40B4-BE49-F238E27FC236}">
                <a16:creationId xmlns:a16="http://schemas.microsoft.com/office/drawing/2014/main" id="{2C41509C-70CB-40FD-ACDE-8E9320EFA7C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32772" name="Slide Number Placeholder 3">
            <a:extLst>
              <a:ext uri="{FF2B5EF4-FFF2-40B4-BE49-F238E27FC236}">
                <a16:creationId xmlns:a16="http://schemas.microsoft.com/office/drawing/2014/main" id="{AB47D188-6780-42B6-BD05-B6644E7FAF0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0B4D3C3D-B26D-48D8-90D7-DAABB7032262}" type="slidenum">
              <a:rPr lang="en-US" altLang="en-US" sz="1200"/>
              <a:pPr/>
              <a:t>9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Slide Image Placeholder 1">
            <a:extLst>
              <a:ext uri="{FF2B5EF4-FFF2-40B4-BE49-F238E27FC236}">
                <a16:creationId xmlns:a16="http://schemas.microsoft.com/office/drawing/2014/main" id="{A8C751F3-A133-4DB5-B113-0709DFE5421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Notes Placeholder 2">
            <a:extLst>
              <a:ext uri="{FF2B5EF4-FFF2-40B4-BE49-F238E27FC236}">
                <a16:creationId xmlns:a16="http://schemas.microsoft.com/office/drawing/2014/main" id="{E5ADB91E-20FF-47A7-BBCF-43AAFCB0128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33796" name="Slide Number Placeholder 3">
            <a:extLst>
              <a:ext uri="{FF2B5EF4-FFF2-40B4-BE49-F238E27FC236}">
                <a16:creationId xmlns:a16="http://schemas.microsoft.com/office/drawing/2014/main" id="{24035AB6-1A41-4978-958B-0CACA10B9EC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A1ECBB55-F5F9-4067-8D75-BBC84393745B}" type="slidenum">
              <a:rPr lang="en-US" altLang="en-US" sz="1200"/>
              <a:pPr/>
              <a:t>10</a:t>
            </a:fld>
            <a:endParaRPr lang="en-US" altLang="en-US" sz="12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EA4BD554-A754-4369-8F7C-AB8F7FBA9AF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70074162-C490-4E72-8BE4-BC7381F3F18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7C4AECA8-E05A-44E3-AD2A-69CECA44121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9F73D12-5DDD-4374-86CB-FE7BA6CF215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241962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91313" y="96838"/>
            <a:ext cx="1919287" cy="5999162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31863" y="96838"/>
            <a:ext cx="5607050" cy="599916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B52C59AC-2820-4853-91E7-C62C182683D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727247D1-1CED-4A26-927F-C67564FC94E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ADE242AD-1250-4196-948D-F4C48F2CC5F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6F5969B-B774-4862-B110-794A09D6328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412150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AAE979-CF81-45EF-BA41-D112F7D59CD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543F24F-05BE-4C18-A312-5DE7D807523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805801516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4BF82D-079C-4C94-A05F-E52DB43B2D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3440FE-018C-489D-910E-7C443C9C944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68994838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56AD12-5519-47AA-B0D3-08B789F47E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01CCCD9-A062-48FE-B51F-A05EAF98AA3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73066788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64A679-C9FA-4D3A-A616-9177472DB5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934F3BA-AF0B-4E9F-97E4-2C664243267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5475" y="1674813"/>
            <a:ext cx="3810000" cy="434975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12AD9BF-FB90-45DD-9D81-90D3B3F3BDE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587875" y="1674813"/>
            <a:ext cx="3810000" cy="434975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63125679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6EF73C-0276-4492-9A9F-B738FE04D6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1CF8CA9-A43D-4C46-A10D-C295610AA9C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51D1719-1821-4B7D-86DD-2C00AA1B279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7E002DB-B498-48FD-A078-6A20EF8E259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5B2F68D-D702-4BDB-87E1-6B95DB39B46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001959726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26B9D6-23E7-455D-A1E6-E898701456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112368698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9437876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45716C-C934-4A30-9646-42591B7041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2059757-4307-42E6-BE40-D2ACD655BA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281A42F-64B1-4FE9-9A9C-34D84D50027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57839589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522C88-DBA5-4F53-8186-E437AD6AA1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0336A4E-CB61-4FD8-AE82-2C797BFFC46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AEF8608-6190-4570-972F-BDE7C48BFD5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14058573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5370A49F-372F-4EB7-A017-D30F6D4B20A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78BC96CF-D5FE-463F-BE53-EC8651DD7B6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1E5DD6A7-C039-45D0-999B-E7B5056F57C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00BDC1D-E33E-4A49-A487-86F0D4BD901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9613943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FEF0C2-785B-4B55-979C-1EAB94BF93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8F22CC4-EA1F-4686-BBD9-D593EFEA673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068991101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6D08D0B-1B42-4F69-BA03-E338DC07E02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488113" y="481013"/>
            <a:ext cx="1954212" cy="55435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9D2D8DE-28F4-435C-A611-270429893A1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5475" y="481013"/>
            <a:ext cx="5710238" cy="554355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609179500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49325" y="1981200"/>
            <a:ext cx="3754438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56163" y="1981200"/>
            <a:ext cx="3754437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8629F6F4-84A1-4747-A0D6-0B2990FDC57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15ACA8C8-CE0C-46DF-9D08-BBC5D027E49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0CE4056A-6E82-4B11-A16B-DFAB59BB059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5B35FA6-DBE5-4DE0-9394-5DFD0E95C4F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762848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EA41255-8903-4623-A147-801EE2E76C1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27C2D46-D000-44C4-AC63-0DDA7FB7D51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18968FE-7AE7-4979-8FE4-F6116A6E2FF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42DE1A8-CB3D-486C-9D46-1239457B7A7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290224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6">
            <a:extLst>
              <a:ext uri="{FF2B5EF4-FFF2-40B4-BE49-F238E27FC236}">
                <a16:creationId xmlns:a16="http://schemas.microsoft.com/office/drawing/2014/main" id="{9101C8DC-9DD2-412E-9C85-25FCA6E2465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7">
            <a:extLst>
              <a:ext uri="{FF2B5EF4-FFF2-40B4-BE49-F238E27FC236}">
                <a16:creationId xmlns:a16="http://schemas.microsoft.com/office/drawing/2014/main" id="{03D63CFA-55CB-47AF-96B6-1361200D020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8">
            <a:extLst>
              <a:ext uri="{FF2B5EF4-FFF2-40B4-BE49-F238E27FC236}">
                <a16:creationId xmlns:a16="http://schemas.microsoft.com/office/drawing/2014/main" id="{8C747224-89AA-4815-9058-034A4BC4924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3DB9053-1B4E-4E66-8FDC-2CA28E7223D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124748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>
            <a:extLst>
              <a:ext uri="{FF2B5EF4-FFF2-40B4-BE49-F238E27FC236}">
                <a16:creationId xmlns:a16="http://schemas.microsoft.com/office/drawing/2014/main" id="{7EA8BB66-0348-4AB3-832B-20BFE8C1468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7">
            <a:extLst>
              <a:ext uri="{FF2B5EF4-FFF2-40B4-BE49-F238E27FC236}">
                <a16:creationId xmlns:a16="http://schemas.microsoft.com/office/drawing/2014/main" id="{9C297CA6-DE0E-4C0D-8A04-434FA807B16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8">
            <a:extLst>
              <a:ext uri="{FF2B5EF4-FFF2-40B4-BE49-F238E27FC236}">
                <a16:creationId xmlns:a16="http://schemas.microsoft.com/office/drawing/2014/main" id="{339DE114-565F-4E41-B7A7-D4CEFB10B09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95889E4-CDFE-4A30-9FB1-62C9C309B42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919185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835DF2BC-46E0-4D89-93C9-CC91562755D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A87B6488-974C-4E63-AF42-0E797A16AC3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E7E60777-A2D5-4F22-BB23-E8723DA296C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993D141-287F-4369-AFF9-EC6D2093B5C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182320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DDC79069-AE96-417B-9391-7FE5EEFF6E7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D439AC04-BBAE-4624-8DA8-0D1ABC84A20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5053E751-7532-4735-84F3-75243561A7C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60CFA9A-A3D7-491A-925B-460AB2142FD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867737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E610DCD5-BB88-41DB-9BFF-6A05475E8A3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B666E25C-5623-49E0-A3C8-E2AAA750A87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C9B79595-7070-426F-8C1C-F0D11A9FF42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D3DE8E3-7995-42AC-A8DA-11D9E319856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964877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>
            <a:extLst>
              <a:ext uri="{FF2B5EF4-FFF2-40B4-BE49-F238E27FC236}">
                <a16:creationId xmlns:a16="http://schemas.microsoft.com/office/drawing/2014/main" id="{7058B2E0-2DE0-4FA0-A3AB-A983281BC943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377950"/>
            <a:ext cx="2133600" cy="101600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endParaRPr lang="en-US">
              <a:latin typeface="Times New Roman" pitchFamily="18" charset="0"/>
            </a:endParaRPr>
          </a:p>
        </p:txBody>
      </p:sp>
      <p:sp>
        <p:nvSpPr>
          <p:cNvPr id="20483" name="Rectangle 3">
            <a:extLst>
              <a:ext uri="{FF2B5EF4-FFF2-40B4-BE49-F238E27FC236}">
                <a16:creationId xmlns:a16="http://schemas.microsoft.com/office/drawing/2014/main" id="{05456633-DC74-477F-AA05-614DF1CE117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47800" y="1377950"/>
            <a:ext cx="7239000" cy="1016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endParaRPr lang="en-US">
              <a:latin typeface="Times New Roman" pitchFamily="18" charset="0"/>
            </a:endParaRP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476A6BA5-07A7-4E4B-9E4E-24F0B78C766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931863" y="96838"/>
            <a:ext cx="7158037" cy="141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6F5C9A33-AC5C-499D-8A7E-61EFEDED6B0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949325" y="1981200"/>
            <a:ext cx="7661275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20486" name="Rectangle 6">
            <a:extLst>
              <a:ext uri="{FF2B5EF4-FFF2-40B4-BE49-F238E27FC236}">
                <a16:creationId xmlns:a16="http://schemas.microsoft.com/office/drawing/2014/main" id="{EC484265-2DF7-4AA8-A3E3-EE91249EF1E3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4615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487" name="Rectangle 7">
            <a:extLst>
              <a:ext uri="{FF2B5EF4-FFF2-40B4-BE49-F238E27FC236}">
                <a16:creationId xmlns:a16="http://schemas.microsoft.com/office/drawing/2014/main" id="{9EF257AC-8496-4758-AA66-AAB9B5D107EE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528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488" name="Rectangle 8">
            <a:extLst>
              <a:ext uri="{FF2B5EF4-FFF2-40B4-BE49-F238E27FC236}">
                <a16:creationId xmlns:a16="http://schemas.microsoft.com/office/drawing/2014/main" id="{FE5219B5-A145-4D12-A393-5F5D790F74B1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056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/>
            </a:lvl1pPr>
          </a:lstStyle>
          <a:p>
            <a:fld id="{800EAFF8-4FE2-419A-B05B-C7F708ACB3CE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20489" name="Freeform 9">
            <a:extLst>
              <a:ext uri="{FF2B5EF4-FFF2-40B4-BE49-F238E27FC236}">
                <a16:creationId xmlns:a16="http://schemas.microsoft.com/office/drawing/2014/main" id="{306ACAB8-EC90-4D53-8188-D6F3B51443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8200" y="561975"/>
            <a:ext cx="152400" cy="1066800"/>
          </a:xfrm>
          <a:custGeom>
            <a:avLst/>
            <a:gdLst/>
            <a:ahLst/>
            <a:cxnLst>
              <a:cxn ang="0">
                <a:pos x="1000" y="1000"/>
              </a:cxn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1000" y="1000"/>
                </a:moveTo>
                <a:lnTo>
                  <a:pt x="0" y="1000"/>
                </a:ln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76200" cmpd="sng">
            <a:solidFill>
              <a:schemeClr val="tx2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20490" name="Freeform 10">
            <a:extLst>
              <a:ext uri="{FF2B5EF4-FFF2-40B4-BE49-F238E27FC236}">
                <a16:creationId xmlns:a16="http://schemas.microsoft.com/office/drawing/2014/main" id="{6B628A54-BB35-4E69-94AF-4DBA17A457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62938" y="269875"/>
            <a:ext cx="152400" cy="10731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000" y="0"/>
              </a:cxn>
              <a:cxn ang="0">
                <a:pos x="1000" y="1000"/>
              </a:cxn>
              <a:cxn ang="0">
                <a:pos x="0" y="1000"/>
              </a:cxn>
            </a:cxnLst>
            <a:rect l="0" t="0" r="r" b="b"/>
            <a:pathLst>
              <a:path w="1000" h="1000">
                <a:moveTo>
                  <a:pt x="0" y="0"/>
                </a:moveTo>
                <a:lnTo>
                  <a:pt x="1000" y="0"/>
                </a:lnTo>
                <a:lnTo>
                  <a:pt x="1000" y="1000"/>
                </a:lnTo>
                <a:lnTo>
                  <a:pt x="0" y="1000"/>
                </a:lnTo>
              </a:path>
            </a:pathLst>
          </a:custGeom>
          <a:noFill/>
          <a:ln w="762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43" r:id="rId1"/>
    <p:sldLayoutId id="2147484144" r:id="rId2"/>
    <p:sldLayoutId id="2147484145" r:id="rId3"/>
    <p:sldLayoutId id="2147484146" r:id="rId4"/>
    <p:sldLayoutId id="2147484147" r:id="rId5"/>
    <p:sldLayoutId id="2147484148" r:id="rId6"/>
    <p:sldLayoutId id="2147484149" r:id="rId7"/>
    <p:sldLayoutId id="2147484150" r:id="rId8"/>
    <p:sldLayoutId id="2147484151" r:id="rId9"/>
    <p:sldLayoutId id="2147484152" r:id="rId10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9pPr>
    </p:titleStyle>
    <p:bodyStyle>
      <a:lvl1pPr marL="447675" indent="-44767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889000" indent="-439738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anose="05000000000000000000" pitchFamily="2" charset="2"/>
        <a:buChar char="–"/>
        <a:defRPr sz="2800">
          <a:solidFill>
            <a:schemeClr val="tx1"/>
          </a:solidFill>
          <a:latin typeface="+mn-lt"/>
        </a:defRPr>
      </a:lvl2pPr>
      <a:lvl3pPr marL="1293813" indent="-4032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•"/>
        <a:defRPr sz="2400">
          <a:solidFill>
            <a:schemeClr val="tx1"/>
          </a:solidFill>
          <a:latin typeface="+mn-lt"/>
        </a:defRPr>
      </a:lvl3pPr>
      <a:lvl4pPr marL="1681163" indent="-385763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anose="05000000000000000000" pitchFamily="2" charset="2"/>
        <a:buChar char="–"/>
        <a:defRPr sz="2000">
          <a:solidFill>
            <a:schemeClr val="tx1"/>
          </a:solidFill>
          <a:latin typeface="+mn-lt"/>
        </a:defRPr>
      </a:lvl4pPr>
      <a:lvl5pPr marL="2070100" indent="-3873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»"/>
        <a:defRPr sz="2000">
          <a:solidFill>
            <a:schemeClr val="tx1"/>
          </a:solidFill>
          <a:latin typeface="+mn-lt"/>
        </a:defRPr>
      </a:lvl5pPr>
      <a:lvl6pPr marL="25273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6pPr>
      <a:lvl7pPr marL="29845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7pPr>
      <a:lvl8pPr marL="34417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8pPr>
      <a:lvl9pPr marL="38989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Box 6">
            <a:extLst>
              <a:ext uri="{FF2B5EF4-FFF2-40B4-BE49-F238E27FC236}">
                <a16:creationId xmlns:a16="http://schemas.microsoft.com/office/drawing/2014/main" id="{0D74855F-ABB8-4029-B2CA-67F0516C9C4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8375" y="5216525"/>
            <a:ext cx="10033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endParaRPr lang="en-US" sz="1200" dirty="0">
              <a:solidFill>
                <a:srgbClr val="000000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C252681-C630-439F-8BED-8AE39E4FA062}"/>
              </a:ext>
            </a:extLst>
          </p:cNvPr>
          <p:cNvSpPr/>
          <p:nvPr userDrawn="1"/>
        </p:nvSpPr>
        <p:spPr bwMode="auto">
          <a:xfrm>
            <a:off x="0" y="0"/>
            <a:ext cx="9144000" cy="2794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extLst/>
        </p:spPr>
        <p:txBody>
          <a:bodyPr lIns="90488" tIns="44450" rIns="90488" bIns="44450"/>
          <a:lstStyle/>
          <a:p>
            <a:pPr marL="169863" indent="-169863">
              <a:spcBef>
                <a:spcPct val="34000"/>
              </a:spcBef>
              <a:buClr>
                <a:srgbClr val="000000"/>
              </a:buClr>
              <a:buSzPct val="100000"/>
              <a:buFont typeface="Symbol" pitchFamily="18" charset="2"/>
              <a:buChar char="·"/>
              <a:defRPr/>
            </a:pPr>
            <a:endParaRPr lang="en-US" sz="16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D4716724-CB6D-4C67-802E-FD372D66D94D}"/>
              </a:ext>
            </a:extLst>
          </p:cNvPr>
          <p:cNvSpPr/>
          <p:nvPr userDrawn="1"/>
        </p:nvSpPr>
        <p:spPr bwMode="auto">
          <a:xfrm>
            <a:off x="0" y="6604000"/>
            <a:ext cx="9144000" cy="254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extLst/>
        </p:spPr>
        <p:txBody>
          <a:bodyPr lIns="90488" tIns="44450" rIns="90488" bIns="44450"/>
          <a:lstStyle/>
          <a:p>
            <a:pPr marL="169863" indent="-169863">
              <a:spcBef>
                <a:spcPct val="34000"/>
              </a:spcBef>
              <a:buClr>
                <a:srgbClr val="000000"/>
              </a:buClr>
              <a:buSzPct val="100000"/>
              <a:buFont typeface="Symbol" pitchFamily="18" charset="2"/>
              <a:buChar char="·"/>
              <a:defRPr/>
            </a:pPr>
            <a:endParaRPr lang="en-US" sz="1600">
              <a:solidFill>
                <a:srgbClr val="000000"/>
              </a:solidFill>
              <a:latin typeface="Arial" charset="0"/>
            </a:endParaRPr>
          </a:p>
        </p:txBody>
      </p:sp>
      <p:pic>
        <p:nvPicPr>
          <p:cNvPr id="59397" name="Picture 3" descr="MHE-red-RGB-email-logo.png">
            <a:extLst>
              <a:ext uri="{FF2B5EF4-FFF2-40B4-BE49-F238E27FC236}">
                <a16:creationId xmlns:a16="http://schemas.microsoft.com/office/drawing/2014/main" id="{F3851D96-A651-4C89-A8C5-4C7272DF41F1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" y="98425"/>
            <a:ext cx="61277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ext Box 35">
            <a:extLst>
              <a:ext uri="{FF2B5EF4-FFF2-40B4-BE49-F238E27FC236}">
                <a16:creationId xmlns:a16="http://schemas.microsoft.com/office/drawing/2014/main" id="{0012B329-51BD-4E09-90F0-64A755BA947B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426450" y="6629400"/>
            <a:ext cx="717550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50000"/>
              </a:spcBef>
            </a:pPr>
            <a:fld id="{1CDEF2F6-7530-4881-98E0-78A93A4EC5B4}" type="slidenum">
              <a:rPr lang="en-US" altLang="en-US" sz="900">
                <a:solidFill>
                  <a:srgbClr val="000000"/>
                </a:solidFill>
                <a:ea typeface="ヒラギノ角ゴ Pro W3"/>
                <a:cs typeface="ヒラギノ角ゴ Pro W3"/>
              </a:rPr>
              <a:pPr algn="r">
                <a:spcBef>
                  <a:spcPct val="50000"/>
                </a:spcBef>
              </a:pPr>
              <a:t>‹#›</a:t>
            </a:fld>
            <a:endParaRPr lang="en-US" altLang="en-US" sz="90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  <p:sp>
        <p:nvSpPr>
          <p:cNvPr id="1026" name="Rectangle 4">
            <a:extLst>
              <a:ext uri="{FF2B5EF4-FFF2-40B4-BE49-F238E27FC236}">
                <a16:creationId xmlns:a16="http://schemas.microsoft.com/office/drawing/2014/main" id="{2856A0BF-865E-4539-95B5-464E8A4485B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25475" y="1674813"/>
            <a:ext cx="7772400" cy="434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Rectangle 3">
            <a:extLst>
              <a:ext uri="{FF2B5EF4-FFF2-40B4-BE49-F238E27FC236}">
                <a16:creationId xmlns:a16="http://schemas.microsoft.com/office/drawing/2014/main" id="{3E697169-C24F-4D39-A0E5-6064E2A78EC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901700" y="481013"/>
            <a:ext cx="7540625" cy="941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0" tIns="46038" rIns="0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53" r:id="rId1"/>
    <p:sldLayoutId id="2147484154" r:id="rId2"/>
    <p:sldLayoutId id="2147484155" r:id="rId3"/>
    <p:sldLayoutId id="2147484156" r:id="rId4"/>
    <p:sldLayoutId id="2147484157" r:id="rId5"/>
    <p:sldLayoutId id="2147484158" r:id="rId6"/>
    <p:sldLayoutId id="2147484159" r:id="rId7"/>
    <p:sldLayoutId id="2147484160" r:id="rId8"/>
    <p:sldLayoutId id="2147484161" r:id="rId9"/>
    <p:sldLayoutId id="2147484162" r:id="rId10"/>
    <p:sldLayoutId id="2147484163" r:id="rId11"/>
  </p:sldLayoutIdLst>
  <p:transition/>
  <p:txStyles>
    <p:titleStyle>
      <a:lvl1pPr algn="l" rtl="0" fontAlgn="base">
        <a:spcBef>
          <a:spcPct val="0"/>
        </a:spcBef>
        <a:spcAft>
          <a:spcPct val="0"/>
        </a:spcAft>
        <a:defRPr sz="2400" b="1" kern="1200">
          <a:solidFill>
            <a:srgbClr val="FF0000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2pPr>
      <a:lvl3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3pPr>
      <a:lvl4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4pPr>
      <a:lvl5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9pPr>
    </p:titleStyle>
    <p:bodyStyle>
      <a:lvl1pPr marL="169863" indent="-169863" algn="l" rtl="0" fontAlgn="base">
        <a:spcBef>
          <a:spcPct val="34000"/>
        </a:spcBef>
        <a:spcAft>
          <a:spcPct val="0"/>
        </a:spcAft>
        <a:buClr>
          <a:schemeClr val="tx1"/>
        </a:buClr>
        <a:buSzPct val="100000"/>
        <a:buFont typeface="Symbol" panose="05050102010706020507" pitchFamily="18" charset="2"/>
        <a:buChar char="·"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574675" indent="-290513" algn="l" rtl="0" fontAlgn="base">
        <a:spcBef>
          <a:spcPct val="20000"/>
        </a:spcBef>
        <a:spcAft>
          <a:spcPct val="0"/>
        </a:spcAft>
        <a:buSzPct val="100000"/>
        <a:buFont typeface="Symbol" panose="05050102010706020507" pitchFamily="18" charset="2"/>
        <a:buChar char="·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2250" algn="l" rtl="0" fontAlgn="base">
        <a:spcBef>
          <a:spcPct val="20000"/>
        </a:spcBef>
        <a:spcAft>
          <a:spcPct val="0"/>
        </a:spcAft>
        <a:buClr>
          <a:srgbClr val="669999"/>
        </a:buClr>
        <a:buSzPct val="100000"/>
        <a:buFont typeface="Symbol" panose="05050102010706020507" pitchFamily="18" charset="2"/>
        <a:buChar char="·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SzPct val="100000"/>
        <a:buChar char="–"/>
        <a:defRPr sz="1400" kern="1200">
          <a:solidFill>
            <a:schemeClr val="bg2"/>
          </a:solidFill>
          <a:latin typeface="Tahoma" panose="020B0604030504040204" pitchFamily="34" charset="0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SzPct val="100000"/>
        <a:buChar char="»"/>
        <a:defRPr sz="2000" kern="1200">
          <a:solidFill>
            <a:schemeClr val="tx1"/>
          </a:solidFill>
          <a:latin typeface="Tahoma" panose="020B060403050404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Text Box 4">
            <a:extLst>
              <a:ext uri="{FF2B5EF4-FFF2-40B4-BE49-F238E27FC236}">
                <a16:creationId xmlns:a16="http://schemas.microsoft.com/office/drawing/2014/main" id="{53A71912-ACA1-420B-AE60-7CB93C6E12F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" y="6562173"/>
            <a:ext cx="8839200" cy="2577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2833" tIns="51417" rIns="102833" bIns="51417">
            <a:spAutoFit/>
          </a:bodyPr>
          <a:lstStyle>
            <a:lvl1pPr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1000" i="1" dirty="0"/>
              <a:t>Copyright © 2020 McGraw-Hill Education. All rights reserved. No reproduction or distribution without the prior written consent of McGraw-Hill Education</a:t>
            </a:r>
            <a:r>
              <a:rPr lang="en-US" altLang="en-US" sz="1000" dirty="0"/>
              <a:t>.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ECEB911-6C87-4720-90CE-7B37D69BD4FB}"/>
              </a:ext>
            </a:extLst>
          </p:cNvPr>
          <p:cNvSpPr>
            <a:spLocks/>
          </p:cNvSpPr>
          <p:nvPr/>
        </p:nvSpPr>
        <p:spPr bwMode="auto">
          <a:xfrm>
            <a:off x="0" y="1676400"/>
            <a:ext cx="9144000" cy="1924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 lIns="0" tIns="46038" rIns="0" bIns="46038"/>
          <a:lstStyle>
            <a:lvl1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1pPr>
            <a:lvl2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2pPr>
            <a:lvl3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3pPr>
            <a:lvl4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4pPr>
            <a:lvl5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9pPr>
          </a:lstStyle>
          <a:p>
            <a:pPr algn="ctr" eaLnBrk="1" hangingPunct="1"/>
            <a:r>
              <a:rPr lang="en-US" altLang="en-US" sz="5400" dirty="0">
                <a:solidFill>
                  <a:schemeClr val="tx1"/>
                </a:solidFill>
              </a:rPr>
              <a:t>Biology</a:t>
            </a:r>
            <a:endParaRPr lang="en-US" altLang="en-US" sz="3600" dirty="0">
              <a:solidFill>
                <a:schemeClr val="tx1"/>
              </a:solidFill>
            </a:endParaRPr>
          </a:p>
        </p:txBody>
      </p:sp>
      <p:sp>
        <p:nvSpPr>
          <p:cNvPr id="3080" name="Text Box 9">
            <a:extLst>
              <a:ext uri="{FF2B5EF4-FFF2-40B4-BE49-F238E27FC236}">
                <a16:creationId xmlns:a16="http://schemas.microsoft.com/office/drawing/2014/main" id="{69816546-A9AF-49C0-8DF5-4F96E1545A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3657600"/>
            <a:ext cx="9144000" cy="1081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20000"/>
              </a:spcBef>
              <a:buClr>
                <a:srgbClr val="666666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3600" b="1">
                <a:solidFill>
                  <a:srgbClr val="000000"/>
                </a:solidFill>
              </a:rPr>
              <a:t>Animal Development</a:t>
            </a:r>
            <a:endParaRPr lang="en-US" altLang="en-US" sz="3600" b="1" dirty="0">
              <a:solidFill>
                <a:srgbClr val="000000"/>
              </a:solidFill>
            </a:endParaRPr>
          </a:p>
          <a:p>
            <a:pPr algn="ctr" eaLnBrk="1" hangingPunct="1">
              <a:lnSpc>
                <a:spcPct val="80000"/>
              </a:lnSpc>
              <a:spcBef>
                <a:spcPct val="20000"/>
              </a:spcBef>
              <a:buClr>
                <a:srgbClr val="666666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3600" b="1" dirty="0">
                <a:solidFill>
                  <a:srgbClr val="000000"/>
                </a:solidFill>
              </a:rPr>
              <a:t>Clicker Questions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>
            <a:extLst>
              <a:ext uri="{FF2B5EF4-FFF2-40B4-BE49-F238E27FC236}">
                <a16:creationId xmlns:a16="http://schemas.microsoft.com/office/drawing/2014/main" id="{ACA2396F-776E-4492-82F5-FDCA550254B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8</a:t>
            </a:r>
          </a:p>
        </p:txBody>
      </p:sp>
      <p:sp>
        <p:nvSpPr>
          <p:cNvPr id="12291" name="Rectangle 6">
            <a:extLst>
              <a:ext uri="{FF2B5EF4-FFF2-40B4-BE49-F238E27FC236}">
                <a16:creationId xmlns:a16="http://schemas.microsoft.com/office/drawing/2014/main" id="{DD4794BA-3DBE-4696-A5A9-991386E903F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 dirty="0"/>
              <a:t>	The neural tube is derived from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 dirty="0"/>
              <a:t>Ectoderm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 dirty="0"/>
              <a:t>Endoderm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 dirty="0"/>
              <a:t>Mesoderm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>
            <a:extLst>
              <a:ext uri="{FF2B5EF4-FFF2-40B4-BE49-F238E27FC236}">
                <a16:creationId xmlns:a16="http://schemas.microsoft.com/office/drawing/2014/main" id="{5C13585A-D5FE-4DBB-BDE4-99A5527E1A3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9</a:t>
            </a:r>
          </a:p>
        </p:txBody>
      </p:sp>
      <p:sp>
        <p:nvSpPr>
          <p:cNvPr id="13315" name="Rectangle 6">
            <a:extLst>
              <a:ext uri="{FF2B5EF4-FFF2-40B4-BE49-F238E27FC236}">
                <a16:creationId xmlns:a16="http://schemas.microsoft.com/office/drawing/2014/main" id="{E9101BCE-CF4E-4ACF-9653-2369BBF1F96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90600" y="1676400"/>
            <a:ext cx="76612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  <a:defRPr/>
            </a:pPr>
            <a:r>
              <a:rPr lang="en-US" sz="2400" dirty="0"/>
              <a:t>	All neurons and supporting cells of the peripheral nervous system in vertebrates are derived from neural crest cells.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This is true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This is false</a:t>
            </a:r>
          </a:p>
          <a:p>
            <a:pPr marL="1303338" lvl="2" indent="-457200">
              <a:buFont typeface="Wingdings" panose="05000000000000000000" pitchFamily="2" charset="2"/>
              <a:buNone/>
              <a:defRPr/>
            </a:pPr>
            <a:endParaRPr lang="en-US" dirty="0">
              <a:ea typeface="+mn-ea"/>
              <a:cs typeface="+mn-cs"/>
            </a:endParaRPr>
          </a:p>
          <a:p>
            <a:pPr>
              <a:buFont typeface="Wingdings" panose="05000000000000000000" pitchFamily="2" charset="2"/>
              <a:buNone/>
              <a:defRPr/>
            </a:pPr>
            <a:r>
              <a:rPr lang="en-US" sz="2400" dirty="0"/>
              <a:t> 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>
            <a:extLst>
              <a:ext uri="{FF2B5EF4-FFF2-40B4-BE49-F238E27FC236}">
                <a16:creationId xmlns:a16="http://schemas.microsoft.com/office/drawing/2014/main" id="{BA841BEF-5CD4-4C34-98B3-A6F7E1CC32C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10</a:t>
            </a:r>
          </a:p>
        </p:txBody>
      </p:sp>
      <p:sp>
        <p:nvSpPr>
          <p:cNvPr id="14339" name="Rectangle 6">
            <a:extLst>
              <a:ext uri="{FF2B5EF4-FFF2-40B4-BE49-F238E27FC236}">
                <a16:creationId xmlns:a16="http://schemas.microsoft.com/office/drawing/2014/main" id="{ADFEC8FC-0A92-441F-9FC7-6D5BE874B74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  <a:defRPr/>
            </a:pPr>
            <a:r>
              <a:rPr lang="en-US" sz="2400" dirty="0"/>
              <a:t>	Down syndrome is a genetic disorder in which an egg retains both copies of chromosome 21 and is fertilized by a sperm with one copy of chromosome 21, resulting in 3 copies. 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This is true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This is false</a:t>
            </a:r>
          </a:p>
          <a:p>
            <a:pPr marL="1303338" lvl="2" indent="-457200">
              <a:buFont typeface="Wingdings" panose="05000000000000000000" pitchFamily="2" charset="2"/>
              <a:buNone/>
              <a:defRPr/>
            </a:pPr>
            <a:endParaRPr lang="en-US" dirty="0">
              <a:ea typeface="+mn-ea"/>
              <a:cs typeface="+mn-cs"/>
            </a:endParaRPr>
          </a:p>
          <a:p>
            <a:pPr marL="1303338" lvl="2" indent="-457200">
              <a:buFont typeface="+mj-lt"/>
              <a:buAutoNum type="alphaLcPeriod"/>
              <a:defRPr/>
            </a:pPr>
            <a:endParaRPr lang="en-US" dirty="0">
              <a:ea typeface="+mn-ea"/>
              <a:cs typeface="+mn-cs"/>
            </a:endParaRPr>
          </a:p>
          <a:p>
            <a:pPr marL="1303338" lvl="2" indent="-457200">
              <a:buFont typeface="+mj-lt"/>
              <a:buAutoNum type="alphaLcPeriod"/>
              <a:defRPr/>
            </a:pPr>
            <a:endParaRPr lang="en-US" dirty="0">
              <a:ea typeface="+mn-ea"/>
              <a:cs typeface="+mn-cs"/>
            </a:endParaRPr>
          </a:p>
          <a:p>
            <a:pPr marL="1303338" lvl="2" indent="-457200">
              <a:buFont typeface="+mj-lt"/>
              <a:buAutoNum type="alphaLcPeriod"/>
              <a:defRPr/>
            </a:pPr>
            <a:endParaRPr lang="en-US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>
            <a:extLst>
              <a:ext uri="{FF2B5EF4-FFF2-40B4-BE49-F238E27FC236}">
                <a16:creationId xmlns:a16="http://schemas.microsoft.com/office/drawing/2014/main" id="{8788A7FD-2F8E-4792-8344-E56317D30DF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11</a:t>
            </a:r>
          </a:p>
        </p:txBody>
      </p:sp>
      <p:sp>
        <p:nvSpPr>
          <p:cNvPr id="14339" name="Rectangle 6">
            <a:extLst>
              <a:ext uri="{FF2B5EF4-FFF2-40B4-BE49-F238E27FC236}">
                <a16:creationId xmlns:a16="http://schemas.microsoft.com/office/drawing/2014/main" id="{6CA76332-8B86-4C42-A2DD-0542B51CDEA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The trophectoderm will give rise to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The brain and spinal cord of the fetus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The skin of the fetus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The placenta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The body cavities of the fetus </a:t>
            </a:r>
          </a:p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</a:t>
            </a:r>
          </a:p>
          <a:p>
            <a:pPr marL="1303338" lvl="2" indent="-457200">
              <a:buFont typeface="Wingdings" panose="05000000000000000000" pitchFamily="2" charset="2"/>
              <a:buNone/>
            </a:pPr>
            <a:endParaRPr lang="en-US" alt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>
            <a:extLst>
              <a:ext uri="{FF2B5EF4-FFF2-40B4-BE49-F238E27FC236}">
                <a16:creationId xmlns:a16="http://schemas.microsoft.com/office/drawing/2014/main" id="{F3120AF1-1FCE-4BC9-ACF6-6AD79B041FF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12</a:t>
            </a:r>
          </a:p>
        </p:txBody>
      </p:sp>
      <p:sp>
        <p:nvSpPr>
          <p:cNvPr id="16387" name="Rectangle 6">
            <a:extLst>
              <a:ext uri="{FF2B5EF4-FFF2-40B4-BE49-F238E27FC236}">
                <a16:creationId xmlns:a16="http://schemas.microsoft.com/office/drawing/2014/main" id="{3E5FB422-8F42-4BA2-A0F6-8DE0E244FD3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90600" y="1752600"/>
            <a:ext cx="76612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 dirty="0"/>
              <a:t>	A distinguishing factor in the phylum </a:t>
            </a:r>
            <a:r>
              <a:rPr lang="en-US" altLang="en-US" sz="2400" dirty="0" err="1"/>
              <a:t>chordata</a:t>
            </a:r>
            <a:r>
              <a:rPr lang="en-US" altLang="en-US" sz="2400" dirty="0"/>
              <a:t> is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 dirty="0"/>
              <a:t>Pole cells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 dirty="0"/>
              <a:t>Germ plasm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 dirty="0"/>
              <a:t>Notochord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 dirty="0"/>
              <a:t>Production of eggs</a:t>
            </a:r>
          </a:p>
          <a:p>
            <a:pPr marL="1303338" lvl="2" indent="-457200">
              <a:buFont typeface="Wingdings" panose="05000000000000000000" pitchFamily="2" charset="2"/>
              <a:buNone/>
            </a:pPr>
            <a:endParaRPr lang="en-US" altLang="en-US" dirty="0"/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endParaRPr lang="en-US" altLang="en-US" dirty="0"/>
          </a:p>
          <a:p>
            <a:pPr>
              <a:buFont typeface="Wingdings" panose="05000000000000000000" pitchFamily="2" charset="2"/>
              <a:buNone/>
            </a:pPr>
            <a:endParaRPr lang="en-US" altLang="en-US" sz="2400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>
            <a:extLst>
              <a:ext uri="{FF2B5EF4-FFF2-40B4-BE49-F238E27FC236}">
                <a16:creationId xmlns:a16="http://schemas.microsoft.com/office/drawing/2014/main" id="{B8DAB25B-AFCF-47AA-A8DA-D01554D4648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13</a:t>
            </a:r>
          </a:p>
        </p:txBody>
      </p:sp>
      <p:sp>
        <p:nvSpPr>
          <p:cNvPr id="17411" name="Rectangle 6">
            <a:extLst>
              <a:ext uri="{FF2B5EF4-FFF2-40B4-BE49-F238E27FC236}">
                <a16:creationId xmlns:a16="http://schemas.microsoft.com/office/drawing/2014/main" id="{FF99687A-B7E1-4CD9-93C4-83A0B17F7AC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457200" indent="-457200">
              <a:buFont typeface="Wingdings" panose="05000000000000000000" pitchFamily="2" charset="2"/>
              <a:buNone/>
            </a:pPr>
            <a:r>
              <a:rPr lang="en-US" altLang="en-US" sz="2400" dirty="0"/>
              <a:t>	What structure and/or function might be affected if neural crest cells do not differentiate properly?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 dirty="0"/>
              <a:t>Protection from the sun’s UV light due to melanocyte problems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 dirty="0"/>
              <a:t>Problems producing epinephrine from the medulla 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 dirty="0"/>
              <a:t>Facial bone deformities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 dirty="0"/>
              <a:t>Smooth muscle contraction problems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endParaRPr lang="en-US" altLang="en-US" dirty="0"/>
          </a:p>
          <a:p>
            <a:pPr marL="1303338" lvl="2" indent="-457200">
              <a:buFont typeface="Wingdings" panose="05000000000000000000" pitchFamily="2" charset="2"/>
              <a:buNone/>
            </a:pPr>
            <a:endParaRPr lang="en-US" altLang="en-US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>
            <a:extLst>
              <a:ext uri="{FF2B5EF4-FFF2-40B4-BE49-F238E27FC236}">
                <a16:creationId xmlns:a16="http://schemas.microsoft.com/office/drawing/2014/main" id="{4413152B-060E-4818-87E7-A1B55866D47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14</a:t>
            </a:r>
          </a:p>
        </p:txBody>
      </p:sp>
      <p:sp>
        <p:nvSpPr>
          <p:cNvPr id="15363" name="Rectangle 6">
            <a:extLst>
              <a:ext uri="{FF2B5EF4-FFF2-40B4-BE49-F238E27FC236}">
                <a16:creationId xmlns:a16="http://schemas.microsoft.com/office/drawing/2014/main" id="{0B3F0B4B-7A23-409A-8C4C-F4826DF4A5A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If a morphogen is in a high concentration at one area of the egg’s cytoplasm and low at another area of the egg’s cytoplasm, the cell will undergo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Autonomous specification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Conditional specification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Both types of specifications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Neither types of specifications</a:t>
            </a:r>
          </a:p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 </a:t>
            </a:r>
          </a:p>
          <a:p>
            <a:pPr marL="1347788" lvl="2" indent="-457200">
              <a:buFont typeface="Wingdings" panose="05000000000000000000" pitchFamily="2" charset="2"/>
              <a:buNone/>
            </a:pPr>
            <a:endParaRPr lang="en-US" altLang="en-US"/>
          </a:p>
          <a:p>
            <a:pPr marL="1347788" lvl="2" indent="-457200">
              <a:buFont typeface="Wingdings" panose="05000000000000000000" pitchFamily="2" charset="2"/>
              <a:buNone/>
            </a:pPr>
            <a:endParaRPr lang="en-US" altLang="en-US"/>
          </a:p>
          <a:p>
            <a:pPr marL="1347788" lvl="2" indent="-457200">
              <a:buFont typeface="Wingdings" panose="05000000000000000000" pitchFamily="2" charset="2"/>
              <a:buNone/>
            </a:pPr>
            <a:endParaRPr lang="en-US" altLang="en-US"/>
          </a:p>
          <a:p>
            <a:pPr marL="1347788" lvl="2" indent="-457200">
              <a:buFont typeface="Wingdings" panose="05000000000000000000" pitchFamily="2" charset="2"/>
              <a:buNone/>
            </a:pPr>
            <a:endParaRPr lang="en-US" altLang="en-US"/>
          </a:p>
          <a:p>
            <a:pPr marL="1347788" lvl="2" indent="-457200">
              <a:buFont typeface="Wingdings" panose="05000000000000000000" pitchFamily="2" charset="2"/>
              <a:buNone/>
            </a:pPr>
            <a:endParaRPr lang="en-US" altLang="en-US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>
            <a:extLst>
              <a:ext uri="{FF2B5EF4-FFF2-40B4-BE49-F238E27FC236}">
                <a16:creationId xmlns:a16="http://schemas.microsoft.com/office/drawing/2014/main" id="{9448E781-ED0A-4F3F-964B-020D1E1AC14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15</a:t>
            </a:r>
          </a:p>
        </p:txBody>
      </p:sp>
      <p:sp>
        <p:nvSpPr>
          <p:cNvPr id="14339" name="Rectangle 6">
            <a:extLst>
              <a:ext uri="{FF2B5EF4-FFF2-40B4-BE49-F238E27FC236}">
                <a16:creationId xmlns:a16="http://schemas.microsoft.com/office/drawing/2014/main" id="{D40D29BC-C1EA-4072-8C17-73F5B7C50BE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Fertilization of the egg by the sperm occurs in the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Uterus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Cervix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Vagina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Oviducts</a:t>
            </a:r>
          </a:p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 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endParaRPr lang="en-US" altLang="en-US"/>
          </a:p>
          <a:p>
            <a:pPr marL="1303338" lvl="2" indent="-457200">
              <a:buFont typeface="Wingdings" panose="05000000000000000000" pitchFamily="2" charset="2"/>
              <a:buNone/>
            </a:pPr>
            <a:endParaRPr lang="en-US" altLang="en-US"/>
          </a:p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 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>
            <a:extLst>
              <a:ext uri="{FF2B5EF4-FFF2-40B4-BE49-F238E27FC236}">
                <a16:creationId xmlns:a16="http://schemas.microsoft.com/office/drawing/2014/main" id="{90F70429-5D4C-4661-B37D-643F2B0AA50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16</a:t>
            </a:r>
          </a:p>
        </p:txBody>
      </p:sp>
      <p:sp>
        <p:nvSpPr>
          <p:cNvPr id="20483" name="Rectangle 6">
            <a:extLst>
              <a:ext uri="{FF2B5EF4-FFF2-40B4-BE49-F238E27FC236}">
                <a16:creationId xmlns:a16="http://schemas.microsoft.com/office/drawing/2014/main" id="{F27E2366-A6E2-45F1-9E43-2A0D387B70B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1676400"/>
            <a:ext cx="76612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Embryonic cells that are biphasic divide rapidly. Is this considered growth or development?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Growth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Development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Neither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Both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>
            <a:extLst>
              <a:ext uri="{FF2B5EF4-FFF2-40B4-BE49-F238E27FC236}">
                <a16:creationId xmlns:a16="http://schemas.microsoft.com/office/drawing/2014/main" id="{838B4770-604F-467E-B80E-80E326C6A0E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17</a:t>
            </a:r>
          </a:p>
        </p:txBody>
      </p:sp>
      <p:sp>
        <p:nvSpPr>
          <p:cNvPr id="21507" name="Rectangle 6">
            <a:extLst>
              <a:ext uri="{FF2B5EF4-FFF2-40B4-BE49-F238E27FC236}">
                <a16:creationId xmlns:a16="http://schemas.microsoft.com/office/drawing/2014/main" id="{12D022D0-5520-462F-97CA-EB062B7D135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1676400"/>
            <a:ext cx="76612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 dirty="0"/>
              <a:t>	What is the first system to function in the embryo?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 dirty="0"/>
              <a:t>The cardiovascular system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 dirty="0"/>
              <a:t>The respiratory system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 dirty="0"/>
              <a:t>The nervous system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 dirty="0"/>
              <a:t>The digestive system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 dirty="0"/>
              <a:t>The immunity system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>
            <a:extLst>
              <a:ext uri="{FF2B5EF4-FFF2-40B4-BE49-F238E27FC236}">
                <a16:creationId xmlns:a16="http://schemas.microsoft.com/office/drawing/2014/main" id="{49179AD5-B62C-46C3-A2F5-6B3BEEBF2F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Assessment</a:t>
            </a:r>
          </a:p>
        </p:txBody>
      </p:sp>
      <p:sp>
        <p:nvSpPr>
          <p:cNvPr id="4099" name="Content Placeholder 2">
            <a:extLst>
              <a:ext uri="{FF2B5EF4-FFF2-40B4-BE49-F238E27FC236}">
                <a16:creationId xmlns:a16="http://schemas.microsoft.com/office/drawing/2014/main" id="{C4D7B4BC-1B56-4EA2-A0E1-FAA776C8455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/>
              <a:t>	The clicker questions have been assigned a level of Bloom’s taxonomy. These questions can be used for formative and summative evaluation. </a:t>
            </a:r>
          </a:p>
          <a:p>
            <a:pPr>
              <a:buFont typeface="Wingdings" panose="05000000000000000000" pitchFamily="2" charset="2"/>
              <a:buNone/>
            </a:pPr>
            <a:endParaRPr lang="en-US" altLang="en-US"/>
          </a:p>
          <a:p>
            <a:pPr>
              <a:buFont typeface="Wingdings" panose="05000000000000000000" pitchFamily="2" charset="2"/>
              <a:buNone/>
            </a:pPr>
            <a:r>
              <a:rPr lang="en-US" altLang="en-US"/>
              <a:t>	</a:t>
            </a:r>
          </a:p>
          <a:p>
            <a:pPr>
              <a:buFont typeface="Wingdings" panose="05000000000000000000" pitchFamily="2" charset="2"/>
              <a:buNone/>
            </a:pPr>
            <a:endParaRPr lang="en-US" altLang="en-US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>
            <a:extLst>
              <a:ext uri="{FF2B5EF4-FFF2-40B4-BE49-F238E27FC236}">
                <a16:creationId xmlns:a16="http://schemas.microsoft.com/office/drawing/2014/main" id="{5BE92818-3A6D-4EB3-82D3-295A07630B3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18</a:t>
            </a:r>
          </a:p>
        </p:txBody>
      </p:sp>
      <p:sp>
        <p:nvSpPr>
          <p:cNvPr id="15363" name="Rectangle 6">
            <a:extLst>
              <a:ext uri="{FF2B5EF4-FFF2-40B4-BE49-F238E27FC236}">
                <a16:creationId xmlns:a16="http://schemas.microsoft.com/office/drawing/2014/main" id="{713CC74C-4101-4CFE-B85F-6BA99416525E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 dirty="0"/>
              <a:t>	To understand how environmental pollutants affect embryos it is best to test the effects on cells from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 dirty="0" err="1"/>
              <a:t>Somites</a:t>
            </a:r>
            <a:endParaRPr lang="en-US" altLang="en-US" dirty="0"/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 dirty="0"/>
              <a:t>Trophectoderm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 dirty="0"/>
              <a:t>Neural folds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 dirty="0"/>
              <a:t>Notochord</a:t>
            </a:r>
          </a:p>
          <a:p>
            <a:endParaRPr lang="en-US" altLang="en-US" sz="2400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id="{9A761C18-2445-4F64-A675-AEB626EA37C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Question 19</a:t>
            </a:r>
          </a:p>
        </p:txBody>
      </p:sp>
      <p:sp>
        <p:nvSpPr>
          <p:cNvPr id="6147" name="Rectangle 6">
            <a:extLst>
              <a:ext uri="{FF2B5EF4-FFF2-40B4-BE49-F238E27FC236}">
                <a16:creationId xmlns:a16="http://schemas.microsoft.com/office/drawing/2014/main" id="{7A97093A-BDEC-42A6-BBB5-9D45FDE13E6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  <a:defRPr/>
            </a:pPr>
            <a:r>
              <a:rPr lang="en-US" sz="2400" dirty="0"/>
              <a:t>	Which structure is responsible for hardening the </a:t>
            </a:r>
            <a:r>
              <a:rPr lang="en-US" sz="2400" dirty="0" err="1"/>
              <a:t>zona</a:t>
            </a:r>
            <a:r>
              <a:rPr lang="en-US" sz="2400" dirty="0"/>
              <a:t> </a:t>
            </a:r>
            <a:r>
              <a:rPr lang="en-US" sz="2400" dirty="0" err="1"/>
              <a:t>pellucida</a:t>
            </a:r>
            <a:r>
              <a:rPr lang="en-US" sz="2400" dirty="0"/>
              <a:t>, preventing </a:t>
            </a:r>
            <a:r>
              <a:rPr lang="en-US" sz="2400" dirty="0" err="1"/>
              <a:t>polyspermy</a:t>
            </a:r>
            <a:r>
              <a:rPr lang="en-US" sz="2400" dirty="0"/>
              <a:t>.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 err="1">
                <a:ea typeface="+mn-ea"/>
                <a:cs typeface="+mn-cs"/>
              </a:rPr>
              <a:t>Acromosomes</a:t>
            </a:r>
            <a:endParaRPr lang="en-US" dirty="0">
              <a:ea typeface="+mn-ea"/>
              <a:cs typeface="+mn-cs"/>
            </a:endParaRP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 err="1">
                <a:ea typeface="+mn-ea"/>
                <a:cs typeface="+mn-cs"/>
              </a:rPr>
              <a:t>Granulosa</a:t>
            </a:r>
            <a:r>
              <a:rPr lang="en-US" dirty="0">
                <a:ea typeface="+mn-ea"/>
                <a:cs typeface="+mn-cs"/>
              </a:rPr>
              <a:t> cells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Cortical granules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Nuclear envelope</a:t>
            </a:r>
          </a:p>
          <a:p>
            <a:pPr marL="1303338" lvl="2" indent="-457200">
              <a:buFont typeface="+mj-lt"/>
              <a:buAutoNum type="alphaLcPeriod"/>
              <a:defRPr/>
            </a:pPr>
            <a:endParaRPr lang="en-US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>
            <a:extLst>
              <a:ext uri="{FF2B5EF4-FFF2-40B4-BE49-F238E27FC236}">
                <a16:creationId xmlns:a16="http://schemas.microsoft.com/office/drawing/2014/main" id="{CC6A7781-958F-41BA-BEC5-DC09C30E1D5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Question 20</a:t>
            </a:r>
          </a:p>
        </p:txBody>
      </p:sp>
      <p:sp>
        <p:nvSpPr>
          <p:cNvPr id="6147" name="Rectangle 6">
            <a:extLst>
              <a:ext uri="{FF2B5EF4-FFF2-40B4-BE49-F238E27FC236}">
                <a16:creationId xmlns:a16="http://schemas.microsoft.com/office/drawing/2014/main" id="{B42D95D7-78D5-4A9A-9956-E4779AA2319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  <a:defRPr/>
            </a:pPr>
            <a:r>
              <a:rPr lang="en-US" sz="2400" dirty="0"/>
              <a:t>	Gametes are —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Haploid cells formed from mitosis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Haploid cells formed from meiosis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Diploid cells formed from mitosis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Diploid cells formed from meiosis</a:t>
            </a:r>
          </a:p>
          <a:p>
            <a:pPr marL="1303338" lvl="2" indent="-457200">
              <a:buFont typeface="+mj-lt"/>
              <a:buAutoNum type="alphaLcPeriod"/>
              <a:defRPr/>
            </a:pPr>
            <a:endParaRPr lang="en-US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>
            <a:extLst>
              <a:ext uri="{FF2B5EF4-FFF2-40B4-BE49-F238E27FC236}">
                <a16:creationId xmlns:a16="http://schemas.microsoft.com/office/drawing/2014/main" id="{6EA4428D-F9C7-457C-9C42-88B659F7781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Question 21</a:t>
            </a:r>
          </a:p>
        </p:txBody>
      </p:sp>
      <p:sp>
        <p:nvSpPr>
          <p:cNvPr id="8195" name="Rectangle 6">
            <a:extLst>
              <a:ext uri="{FF2B5EF4-FFF2-40B4-BE49-F238E27FC236}">
                <a16:creationId xmlns:a16="http://schemas.microsoft.com/office/drawing/2014/main" id="{1DB0C4CF-4D26-47B4-BB11-DAEE241C407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 dirty="0"/>
              <a:t>	Egg activation is caused by the release of —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 dirty="0"/>
              <a:t>Calcium ions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 dirty="0"/>
              <a:t>Sodium ions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 dirty="0"/>
              <a:t>Potassium ions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 dirty="0"/>
              <a:t>Chloride ions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>
            <a:extLst>
              <a:ext uri="{FF2B5EF4-FFF2-40B4-BE49-F238E27FC236}">
                <a16:creationId xmlns:a16="http://schemas.microsoft.com/office/drawing/2014/main" id="{F61B888A-8AC7-4211-BE2D-D7C0290DCD4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Question 22</a:t>
            </a:r>
          </a:p>
        </p:txBody>
      </p:sp>
      <p:sp>
        <p:nvSpPr>
          <p:cNvPr id="14339" name="Rectangle 6">
            <a:extLst>
              <a:ext uri="{FF2B5EF4-FFF2-40B4-BE49-F238E27FC236}">
                <a16:creationId xmlns:a16="http://schemas.microsoft.com/office/drawing/2014/main" id="{A9E49FA4-F0FF-49F6-B76A-6E647683614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The chorionic membrane is formed from the trophoblasts cells being implanted into the endometrial lining. 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This is true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This is false</a:t>
            </a:r>
          </a:p>
          <a:p>
            <a:pPr marL="1303338" lvl="2" indent="-457200">
              <a:buFont typeface="Wingdings" panose="05000000000000000000" pitchFamily="2" charset="2"/>
              <a:buNone/>
            </a:pPr>
            <a:endParaRPr lang="en-US" altLang="en-US"/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endParaRPr lang="en-US" altLang="en-US"/>
          </a:p>
          <a:p>
            <a:pPr>
              <a:buFont typeface="Wingdings" panose="05000000000000000000" pitchFamily="2" charset="2"/>
              <a:buNone/>
            </a:pPr>
            <a:endParaRPr lang="en-US" altLang="en-US" sz="240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>
            <a:extLst>
              <a:ext uri="{FF2B5EF4-FFF2-40B4-BE49-F238E27FC236}">
                <a16:creationId xmlns:a16="http://schemas.microsoft.com/office/drawing/2014/main" id="{F575E001-BCE9-4507-A061-3E692B4331E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Question 23</a:t>
            </a:r>
          </a:p>
        </p:txBody>
      </p:sp>
      <p:sp>
        <p:nvSpPr>
          <p:cNvPr id="17411" name="Rectangle 6">
            <a:extLst>
              <a:ext uri="{FF2B5EF4-FFF2-40B4-BE49-F238E27FC236}">
                <a16:creationId xmlns:a16="http://schemas.microsoft.com/office/drawing/2014/main" id="{310F1F4A-B3ED-4EAB-AB9B-9A1E03278D1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1676400"/>
            <a:ext cx="7661275" cy="4114800"/>
          </a:xfrm>
        </p:spPr>
        <p:txBody>
          <a:bodyPr/>
          <a:lstStyle/>
          <a:p>
            <a:pPr marL="457200" indent="-457200">
              <a:buFont typeface="Wingdings" panose="05000000000000000000" pitchFamily="2" charset="2"/>
              <a:buNone/>
            </a:pPr>
            <a:r>
              <a:rPr lang="en-US" altLang="en-US" sz="2400"/>
              <a:t>	The mother shares a blood supply with the embryo to ensure the embryo gets proper nutrients for development. 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This is true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This is false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>
            <a:extLst>
              <a:ext uri="{FF2B5EF4-FFF2-40B4-BE49-F238E27FC236}">
                <a16:creationId xmlns:a16="http://schemas.microsoft.com/office/drawing/2014/main" id="{161D5614-9F37-4ECF-987A-130A619814A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Question 24</a:t>
            </a:r>
          </a:p>
        </p:txBody>
      </p:sp>
      <p:sp>
        <p:nvSpPr>
          <p:cNvPr id="16387" name="Rectangle 6">
            <a:extLst>
              <a:ext uri="{FF2B5EF4-FFF2-40B4-BE49-F238E27FC236}">
                <a16:creationId xmlns:a16="http://schemas.microsoft.com/office/drawing/2014/main" id="{6EB7148E-93C6-4442-801D-61D754EBE23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685800" y="1752600"/>
            <a:ext cx="8153400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  <a:defRPr/>
            </a:pPr>
            <a:r>
              <a:rPr lang="en-US" sz="2400" dirty="0"/>
              <a:t>	The animal cap produces </a:t>
            </a:r>
            <a:r>
              <a:rPr lang="en-US" sz="2400" dirty="0" err="1"/>
              <a:t>ectodermal</a:t>
            </a:r>
            <a:r>
              <a:rPr lang="en-US" sz="2400" dirty="0"/>
              <a:t> derivatives when isolated; the vegetal cap produces </a:t>
            </a:r>
            <a:r>
              <a:rPr lang="en-US" sz="2400" dirty="0" err="1"/>
              <a:t>endodermal</a:t>
            </a:r>
            <a:r>
              <a:rPr lang="en-US" sz="2400" dirty="0"/>
              <a:t> derivatives when isolated. However, when cultured together the caps produce </a:t>
            </a:r>
            <a:r>
              <a:rPr lang="en-US" sz="2400" dirty="0" err="1"/>
              <a:t>mesodermal</a:t>
            </a:r>
            <a:r>
              <a:rPr lang="en-US" sz="2400" dirty="0"/>
              <a:t> derivatives. 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/>
              <a:t>This is true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/>
              <a:t>This is false</a:t>
            </a:r>
          </a:p>
          <a:p>
            <a:pPr marL="457200" indent="-457200">
              <a:buFont typeface="Wingdings" panose="05000000000000000000" pitchFamily="2" charset="2"/>
              <a:buNone/>
              <a:defRPr/>
            </a:pPr>
            <a:endParaRPr lang="en-US" sz="2400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>
            <a:extLst>
              <a:ext uri="{FF2B5EF4-FFF2-40B4-BE49-F238E27FC236}">
                <a16:creationId xmlns:a16="http://schemas.microsoft.com/office/drawing/2014/main" id="{F3394794-CA8E-46C7-A3C1-596A1A30CF5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Question 25</a:t>
            </a:r>
          </a:p>
        </p:txBody>
      </p:sp>
      <p:sp>
        <p:nvSpPr>
          <p:cNvPr id="16387" name="Rectangle 6">
            <a:extLst>
              <a:ext uri="{FF2B5EF4-FFF2-40B4-BE49-F238E27FC236}">
                <a16:creationId xmlns:a16="http://schemas.microsoft.com/office/drawing/2014/main" id="{18400509-E128-4C1D-8592-18D0ED266B7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685800" y="1752600"/>
            <a:ext cx="8153400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  <a:defRPr/>
            </a:pPr>
            <a:r>
              <a:rPr lang="en-US" sz="2400" dirty="0"/>
              <a:t>	The liver, elbows, and bones of the embryonic tail develop during ─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/>
              <a:t>The first month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/>
              <a:t>The second month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/>
              <a:t>The third month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/>
              <a:t>The second trimester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/>
              <a:t>The third trimester</a:t>
            </a:r>
          </a:p>
          <a:p>
            <a:pPr marL="1303338" lvl="2" indent="-457200">
              <a:buFont typeface="Wingdings" panose="05000000000000000000" pitchFamily="2" charset="2"/>
              <a:buNone/>
              <a:defRPr/>
            </a:pPr>
            <a:endParaRPr lang="en-US" dirty="0"/>
          </a:p>
          <a:p>
            <a:pPr marL="457200" indent="-457200">
              <a:buFont typeface="Wingdings" panose="05000000000000000000" pitchFamily="2" charset="2"/>
              <a:buNone/>
              <a:defRPr/>
            </a:pPr>
            <a:endParaRPr lang="en-US" sz="2400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>
            <a:extLst>
              <a:ext uri="{FF2B5EF4-FFF2-40B4-BE49-F238E27FC236}">
                <a16:creationId xmlns:a16="http://schemas.microsoft.com/office/drawing/2014/main" id="{1866144A-E08F-421B-BAA8-2597AE32A08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Question 26</a:t>
            </a:r>
          </a:p>
        </p:txBody>
      </p:sp>
      <p:sp>
        <p:nvSpPr>
          <p:cNvPr id="16387" name="Rectangle 6">
            <a:extLst>
              <a:ext uri="{FF2B5EF4-FFF2-40B4-BE49-F238E27FC236}">
                <a16:creationId xmlns:a16="http://schemas.microsoft.com/office/drawing/2014/main" id="{A2BD3CEE-8FBE-425A-BD38-671871BA0B1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685800" y="1752600"/>
            <a:ext cx="8153400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  <a:defRPr/>
            </a:pPr>
            <a:r>
              <a:rPr lang="en-US" sz="2400" dirty="0"/>
              <a:t>	At what point in gestation is the embryo referred to     as a fetus?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/>
              <a:t>1 week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/>
              <a:t>4 weeks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/>
              <a:t>9 weeks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/>
              <a:t>12 weeks</a:t>
            </a:r>
          </a:p>
          <a:p>
            <a:pPr marL="457200" indent="-457200">
              <a:buFont typeface="+mj-lt"/>
              <a:buAutoNum type="alphaLcPeriod"/>
              <a:defRPr/>
            </a:pPr>
            <a:endParaRPr lang="en-US" sz="2400" dirty="0"/>
          </a:p>
          <a:p>
            <a:pPr marL="457200" indent="-457200">
              <a:buFont typeface="Wingdings" panose="05000000000000000000" pitchFamily="2" charset="2"/>
              <a:buNone/>
              <a:defRPr/>
            </a:pPr>
            <a:endParaRPr lang="en-US" sz="2400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>
            <a:extLst>
              <a:ext uri="{FF2B5EF4-FFF2-40B4-BE49-F238E27FC236}">
                <a16:creationId xmlns:a16="http://schemas.microsoft.com/office/drawing/2014/main" id="{B7B2D801-56C8-4A8B-9D28-C41008423E7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Answer Key</a:t>
            </a:r>
          </a:p>
        </p:txBody>
      </p:sp>
      <p:sp>
        <p:nvSpPr>
          <p:cNvPr id="23555" name="Rectangle 3">
            <a:extLst>
              <a:ext uri="{FF2B5EF4-FFF2-40B4-BE49-F238E27FC236}">
                <a16:creationId xmlns:a16="http://schemas.microsoft.com/office/drawing/2014/main" id="{838C5673-0706-4676-B596-21F612A0BADB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838200" y="1600200"/>
            <a:ext cx="2590800" cy="4800600"/>
          </a:xfrm>
        </p:spPr>
        <p:txBody>
          <a:bodyPr/>
          <a:lstStyle/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endParaRPr lang="en-US" altLang="en-US" sz="2400"/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A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D 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B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E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C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B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A (True) 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A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A (True)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A (True)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endParaRPr lang="en-US" altLang="en-US" sz="2400"/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endParaRPr lang="en-US" altLang="en-US" sz="2400"/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endParaRPr lang="en-US" altLang="en-US" sz="2400"/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endParaRPr lang="en-US" altLang="en-US" sz="2400"/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endParaRPr lang="en-US" altLang="en-US" sz="2400"/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endParaRPr lang="en-US" altLang="en-US" sz="2400"/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endParaRPr lang="en-US" altLang="en-US" sz="2400"/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endParaRPr lang="en-US" altLang="en-US" sz="2400"/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endParaRPr lang="en-US" altLang="en-US" sz="2400"/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endParaRPr lang="en-US" altLang="en-US" sz="2400"/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endParaRPr lang="en-US" altLang="en-US" sz="2400"/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endParaRPr lang="en-US" altLang="en-US" sz="2400"/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2400"/>
              <a:t> 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endParaRPr lang="en-US" altLang="en-US" sz="2400"/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endParaRPr lang="en-US" altLang="en-US" sz="2400"/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endParaRPr lang="en-US" altLang="en-US" sz="2400"/>
          </a:p>
        </p:txBody>
      </p:sp>
      <p:sp>
        <p:nvSpPr>
          <p:cNvPr id="23556" name="Rectangle 6">
            <a:extLst>
              <a:ext uri="{FF2B5EF4-FFF2-40B4-BE49-F238E27FC236}">
                <a16:creationId xmlns:a16="http://schemas.microsoft.com/office/drawing/2014/main" id="{9C023B90-CF06-46AD-AF10-14BE8EF65E0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81400" y="1981200"/>
            <a:ext cx="4953000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numCol="2"/>
          <a:lstStyle>
            <a:lvl1pPr marL="457200" indent="-457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 dirty="0"/>
              <a:t>C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 dirty="0"/>
              <a:t>C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 dirty="0"/>
              <a:t>D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 dirty="0"/>
              <a:t>A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 dirty="0"/>
              <a:t>D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 dirty="0"/>
              <a:t>B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 dirty="0"/>
              <a:t>A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 dirty="0"/>
              <a:t>A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 dirty="0"/>
              <a:t>B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 dirty="0"/>
              <a:t>B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 dirty="0"/>
              <a:t>A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 dirty="0"/>
              <a:t>A (True)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 dirty="0"/>
              <a:t>B (False)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 dirty="0"/>
              <a:t>A (True)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 dirty="0"/>
              <a:t>B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 dirty="0"/>
              <a:t>C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endParaRPr lang="en-US" altLang="en-US" dirty="0"/>
          </a:p>
        </p:txBody>
      </p:sp>
      <p:sp>
        <p:nvSpPr>
          <p:cNvPr id="23557" name="Rectangle 6">
            <a:extLst>
              <a:ext uri="{FF2B5EF4-FFF2-40B4-BE49-F238E27FC236}">
                <a16:creationId xmlns:a16="http://schemas.microsoft.com/office/drawing/2014/main" id="{28E9BE87-C370-455A-A955-79D51044BBC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24600" y="1981200"/>
            <a:ext cx="2590800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457200" indent="-457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endParaRPr lang="en-US" alt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id="{9F019BE1-5DE6-4A74-8BB9-C5EF376C10F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</a:t>
            </a:r>
          </a:p>
        </p:txBody>
      </p:sp>
      <p:sp>
        <p:nvSpPr>
          <p:cNvPr id="5123" name="Rectangle 8">
            <a:extLst>
              <a:ext uri="{FF2B5EF4-FFF2-40B4-BE49-F238E27FC236}">
                <a16:creationId xmlns:a16="http://schemas.microsoft.com/office/drawing/2014/main" id="{CD1237CF-56CD-4DB9-AB17-D5CB06E1295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 dirty="0"/>
              <a:t>	An organisms organization and structure is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 dirty="0"/>
              <a:t>Morphology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 dirty="0"/>
              <a:t>Embryonic development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 dirty="0"/>
              <a:t>Zygote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 dirty="0"/>
              <a:t>Morphogenesis</a:t>
            </a:r>
          </a:p>
          <a:p>
            <a:pPr marL="1303338" lvl="2" indent="-457200">
              <a:buFont typeface="Wingdings" panose="05000000000000000000" pitchFamily="2" charset="2"/>
              <a:buNone/>
            </a:pPr>
            <a:endParaRPr lang="en-US" alt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>
            <a:extLst>
              <a:ext uri="{FF2B5EF4-FFF2-40B4-BE49-F238E27FC236}">
                <a16:creationId xmlns:a16="http://schemas.microsoft.com/office/drawing/2014/main" id="{54F13C59-121E-4EF8-AED7-A98BBAAFAEC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2</a:t>
            </a:r>
          </a:p>
        </p:txBody>
      </p:sp>
      <p:sp>
        <p:nvSpPr>
          <p:cNvPr id="6147" name="Rectangle 6">
            <a:extLst>
              <a:ext uri="{FF2B5EF4-FFF2-40B4-BE49-F238E27FC236}">
                <a16:creationId xmlns:a16="http://schemas.microsoft.com/office/drawing/2014/main" id="{3C6AAFF5-0613-4772-9FC5-B9D12DE6CFB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 dirty="0"/>
              <a:t>	What is the order of events in embryonic development?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 dirty="0"/>
              <a:t>Organogenesis, neurulation, gastrulation, cleavage, fertilization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 dirty="0"/>
              <a:t>Cleavage, gastrulation, neurulation, fertilization, organogenesis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 dirty="0"/>
              <a:t>Fertilization, gastrulation, cleavage, neurulation, organogenesis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 dirty="0"/>
              <a:t>Fertilization, cleavage, gastrulation, neurulation, organogenesis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endParaRPr lang="en-US" altLang="en-US" dirty="0"/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endParaRPr lang="en-US" altLang="en-US" dirty="0"/>
          </a:p>
          <a:p>
            <a:pPr marL="1303338" lvl="2" indent="-457200">
              <a:buFont typeface="Wingdings" panose="05000000000000000000" pitchFamily="2" charset="2"/>
              <a:buNone/>
            </a:pPr>
            <a:endParaRPr lang="en-US" altLang="en-US" dirty="0"/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endParaRPr lang="en-US" alt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>
            <a:extLst>
              <a:ext uri="{FF2B5EF4-FFF2-40B4-BE49-F238E27FC236}">
                <a16:creationId xmlns:a16="http://schemas.microsoft.com/office/drawing/2014/main" id="{175B1DC5-0B43-4691-B9F7-90A39BDED09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3</a:t>
            </a:r>
          </a:p>
        </p:txBody>
      </p:sp>
      <p:sp>
        <p:nvSpPr>
          <p:cNvPr id="7171" name="Rectangle 6">
            <a:extLst>
              <a:ext uri="{FF2B5EF4-FFF2-40B4-BE49-F238E27FC236}">
                <a16:creationId xmlns:a16="http://schemas.microsoft.com/office/drawing/2014/main" id="{34F7ABD6-CC41-4308-92CD-1289923FED1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  <a:defRPr/>
            </a:pPr>
            <a:r>
              <a:rPr lang="en-US" sz="2400" dirty="0"/>
              <a:t>	How do sperms penetrate the jelly coat of an egg?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Eat the jelly coat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  <a:sym typeface="Wingdings" pitchFamily="2" charset="2"/>
              </a:rPr>
              <a:t>By releasing proteases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  <a:sym typeface="Wingdings" pitchFamily="2" charset="2"/>
              </a:rPr>
              <a:t>By binding to the eggs plasma membrane proteins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  <a:sym typeface="Wingdings" pitchFamily="2" charset="2"/>
              </a:rPr>
              <a:t>By releasing calcium to initiate a cascade signal</a:t>
            </a:r>
          </a:p>
          <a:p>
            <a:pPr marL="1303338" lvl="2" indent="-457200">
              <a:buFont typeface="Wingdings" panose="05000000000000000000" pitchFamily="2" charset="2"/>
              <a:buNone/>
              <a:defRPr/>
            </a:pPr>
            <a:endParaRPr lang="en-US" dirty="0">
              <a:ea typeface="+mn-ea"/>
              <a:cs typeface="+mn-cs"/>
              <a:sym typeface="Wingdings" pitchFamily="2" charset="2"/>
            </a:endParaRPr>
          </a:p>
          <a:p>
            <a:pPr marL="2079625" lvl="4" indent="-457200">
              <a:buFont typeface="Wingdings" panose="05000000000000000000" pitchFamily="2" charset="2"/>
              <a:buNone/>
              <a:defRPr/>
            </a:pPr>
            <a:endParaRPr lang="en-US" sz="2400" dirty="0">
              <a:ea typeface="+mn-ea"/>
              <a:cs typeface="+mn-cs"/>
              <a:sym typeface="Wingdings" pitchFamily="2" charset="2"/>
            </a:endParaRPr>
          </a:p>
          <a:p>
            <a:pPr marL="1303338" lvl="2" indent="-457200">
              <a:buFont typeface="+mj-lt"/>
              <a:buAutoNum type="alphaLcPeriod"/>
              <a:defRPr/>
            </a:pPr>
            <a:endParaRPr lang="en-US" dirty="0">
              <a:ea typeface="+mn-ea"/>
              <a:cs typeface="+mn-cs"/>
              <a:sym typeface="Wingdings" pitchFamily="2" charset="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>
            <a:extLst>
              <a:ext uri="{FF2B5EF4-FFF2-40B4-BE49-F238E27FC236}">
                <a16:creationId xmlns:a16="http://schemas.microsoft.com/office/drawing/2014/main" id="{D2F4A6E2-688F-40FB-B89F-9EE3F1473A5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4</a:t>
            </a:r>
          </a:p>
        </p:txBody>
      </p:sp>
      <p:sp>
        <p:nvSpPr>
          <p:cNvPr id="8195" name="Rectangle 6">
            <a:extLst>
              <a:ext uri="{FF2B5EF4-FFF2-40B4-BE49-F238E27FC236}">
                <a16:creationId xmlns:a16="http://schemas.microsoft.com/office/drawing/2014/main" id="{D8F2DBCD-BB9E-4353-B281-E8B448A7E94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  <a:defRPr/>
            </a:pPr>
            <a:r>
              <a:rPr lang="en-US" sz="2400" dirty="0"/>
              <a:t>	The cells referred to as biphasic are skipping which phase? 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Prophase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S phase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Metaphase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 err="1">
                <a:ea typeface="+mn-ea"/>
                <a:cs typeface="+mn-cs"/>
              </a:rPr>
              <a:t>Telophase</a:t>
            </a:r>
            <a:endParaRPr lang="en-US" dirty="0">
              <a:ea typeface="+mn-ea"/>
              <a:cs typeface="+mn-cs"/>
            </a:endParaRP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G1 phase</a:t>
            </a:r>
          </a:p>
          <a:p>
            <a:pPr marL="1303338" lvl="2" indent="-457200">
              <a:buFont typeface="+mj-lt"/>
              <a:buAutoNum type="alphaLcPeriod"/>
              <a:defRPr/>
            </a:pPr>
            <a:endParaRPr lang="en-US" dirty="0">
              <a:ea typeface="+mn-ea"/>
              <a:cs typeface="+mn-cs"/>
            </a:endParaRPr>
          </a:p>
          <a:p>
            <a:pPr marL="1303338" lvl="2" indent="-457200">
              <a:buFont typeface="+mj-lt"/>
              <a:buAutoNum type="alphaLcPeriod"/>
              <a:defRPr/>
            </a:pPr>
            <a:endParaRPr lang="en-US" dirty="0"/>
          </a:p>
          <a:p>
            <a:pPr marL="457200" indent="-457200">
              <a:buFont typeface="+mj-lt"/>
              <a:buAutoNum type="alphaLcPeriod"/>
              <a:defRPr/>
            </a:pPr>
            <a:endParaRPr lang="en-US" sz="24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2309FCF4-B9D3-4F1B-BE22-2FDC701672F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5</a:t>
            </a:r>
          </a:p>
        </p:txBody>
      </p:sp>
      <p:sp>
        <p:nvSpPr>
          <p:cNvPr id="9219" name="Rectangle 6">
            <a:extLst>
              <a:ext uri="{FF2B5EF4-FFF2-40B4-BE49-F238E27FC236}">
                <a16:creationId xmlns:a16="http://schemas.microsoft.com/office/drawing/2014/main" id="{E8D6747C-0062-47B3-925D-14CD0FE0925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838200" y="1905000"/>
            <a:ext cx="76612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 dirty="0"/>
              <a:t>	A ball of cells in mammals is referred to as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 dirty="0"/>
              <a:t>Blastoderm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 dirty="0"/>
              <a:t>Blastula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 dirty="0"/>
              <a:t>Blastocyst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 dirty="0"/>
              <a:t>Blastocoel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 dirty="0"/>
              <a:t>Blastomeres</a:t>
            </a:r>
          </a:p>
          <a:p>
            <a:pPr marL="1303338" lvl="2" indent="-457200">
              <a:buFont typeface="Wingdings" panose="05000000000000000000" pitchFamily="2" charset="2"/>
              <a:buNone/>
            </a:pPr>
            <a:endParaRPr lang="en-US" altLang="en-US" dirty="0"/>
          </a:p>
          <a:p>
            <a:pPr marL="1303338" lvl="2" indent="-457200">
              <a:buFont typeface="Wingdings" panose="05000000000000000000" pitchFamily="2" charset="2"/>
              <a:buNone/>
            </a:pPr>
            <a:endParaRPr lang="en-US" alt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>
            <a:extLst>
              <a:ext uri="{FF2B5EF4-FFF2-40B4-BE49-F238E27FC236}">
                <a16:creationId xmlns:a16="http://schemas.microsoft.com/office/drawing/2014/main" id="{C23C632B-3B50-45C4-BDC6-D4FCF82C27F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6</a:t>
            </a:r>
          </a:p>
        </p:txBody>
      </p:sp>
      <p:sp>
        <p:nvSpPr>
          <p:cNvPr id="10243" name="Rectangle 6">
            <a:extLst>
              <a:ext uri="{FF2B5EF4-FFF2-40B4-BE49-F238E27FC236}">
                <a16:creationId xmlns:a16="http://schemas.microsoft.com/office/drawing/2014/main" id="{371B1E97-2CAC-4315-AF8C-A8104E9EF48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When the physical contact between cells is at maximum, the embryo is termed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Blastoderm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Morula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Blastocyst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Blastula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Oocyte</a:t>
            </a:r>
          </a:p>
          <a:p>
            <a:pPr marL="1303338" lvl="2" indent="-457200">
              <a:buFont typeface="Wingdings" panose="05000000000000000000" pitchFamily="2" charset="2"/>
              <a:buNone/>
            </a:pPr>
            <a:endParaRPr lang="en-US" alt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>
            <a:extLst>
              <a:ext uri="{FF2B5EF4-FFF2-40B4-BE49-F238E27FC236}">
                <a16:creationId xmlns:a16="http://schemas.microsoft.com/office/drawing/2014/main" id="{F19B2DA6-D975-414E-95D7-1A04CE08E03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7</a:t>
            </a:r>
          </a:p>
        </p:txBody>
      </p:sp>
      <p:sp>
        <p:nvSpPr>
          <p:cNvPr id="11267" name="Rectangle 6">
            <a:extLst>
              <a:ext uri="{FF2B5EF4-FFF2-40B4-BE49-F238E27FC236}">
                <a16:creationId xmlns:a16="http://schemas.microsoft.com/office/drawing/2014/main" id="{48995EFA-2E55-4CFE-AA1F-1355CF5A527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1828800"/>
            <a:ext cx="76612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 dirty="0"/>
              <a:t>	The mesoderm gives rise to connective tissues and muscles.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 dirty="0"/>
              <a:t>This is true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 dirty="0"/>
              <a:t>This is false</a:t>
            </a:r>
          </a:p>
          <a:p>
            <a:pPr marL="1347788" lvl="2" indent="-457200">
              <a:buFont typeface="Wingdings" panose="05000000000000000000" pitchFamily="2" charset="2"/>
              <a:buNone/>
            </a:pPr>
            <a:endParaRPr lang="en-US" altLang="en-US" dirty="0"/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endParaRPr lang="en-US" altLang="en-US" dirty="0"/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16"/>
  <p:tag name="MMPROD_UIDATA" val="&lt;database version=&quot;7.0&quot;&gt;&lt;object type=&quot;1&quot; unique_id=&quot;10001&quot;&gt;&lt;object type=&quot;2&quot; unique_id=&quot;10311&quot;&gt;&lt;object type=&quot;3&quot; unique_id=&quot;10312&quot;&gt;&lt;property id=&quot;20148&quot; value=&quot;5&quot;/&gt;&lt;property id=&quot;20300&quot; value=&quot;Slide 1&quot;/&gt;&lt;property id=&quot;20307&quot; value=&quot;317&quot;/&gt;&lt;/object&gt;&lt;object type=&quot;3&quot; unique_id=&quot;10313&quot;&gt;&lt;property id=&quot;20148&quot; value=&quot;5&quot;/&gt;&lt;property id=&quot;20300&quot; value=&quot;Slide 2 - &amp;quot;Assessment&amp;quot;&quot;/&gt;&lt;property id=&quot;20307&quot; value=&quot;329&quot;/&gt;&lt;/object&gt;&lt;object type=&quot;3&quot; unique_id=&quot;10314&quot;&gt;&lt;property id=&quot;20148&quot; value=&quot;5&quot;/&gt;&lt;property id=&quot;20300&quot; value=&quot;Slide 3 - &amp;quot;Question 1&amp;quot;&quot;/&gt;&lt;property id=&quot;20307&quot; value=&quot;297&quot;/&gt;&lt;/object&gt;&lt;object type=&quot;3&quot; unique_id=&quot;10315&quot;&gt;&lt;property id=&quot;20148&quot; value=&quot;5&quot;/&gt;&lt;property id=&quot;20300&quot; value=&quot;Slide 4 - &amp;quot;Question 2&amp;quot;&quot;/&gt;&lt;property id=&quot;20307&quot; value=&quot;298&quot;/&gt;&lt;/object&gt;&lt;object type=&quot;3&quot; unique_id=&quot;10316&quot;&gt;&lt;property id=&quot;20148&quot; value=&quot;5&quot;/&gt;&lt;property id=&quot;20300&quot; value=&quot;Slide 5 - &amp;quot;Question 3&amp;quot;&quot;/&gt;&lt;property id=&quot;20307&quot; value=&quot;299&quot;/&gt;&lt;/object&gt;&lt;object type=&quot;3&quot; unique_id=&quot;10317&quot;&gt;&lt;property id=&quot;20148&quot; value=&quot;5&quot;/&gt;&lt;property id=&quot;20300&quot; value=&quot;Slide 6 - &amp;quot;Question 4&amp;quot;&quot;/&gt;&lt;property id=&quot;20307&quot; value=&quot;300&quot;/&gt;&lt;/object&gt;&lt;object type=&quot;3&quot; unique_id=&quot;10318&quot;&gt;&lt;property id=&quot;20148&quot; value=&quot;5&quot;/&gt;&lt;property id=&quot;20300&quot; value=&quot;Slide 7 - &amp;quot;Question 5&amp;quot;&quot;/&gt;&lt;property id=&quot;20307&quot; value=&quot;301&quot;/&gt;&lt;/object&gt;&lt;object type=&quot;3&quot; unique_id=&quot;10319&quot;&gt;&lt;property id=&quot;20148&quot; value=&quot;5&quot;/&gt;&lt;property id=&quot;20300&quot; value=&quot;Slide 8 - &amp;quot;Question 6&amp;quot;&quot;/&gt;&lt;property id=&quot;20307&quot; value=&quot;323&quot;/&gt;&lt;/object&gt;&lt;object type=&quot;3&quot; unique_id=&quot;10320&quot;&gt;&lt;property id=&quot;20148&quot; value=&quot;5&quot;/&gt;&lt;property id=&quot;20300&quot; value=&quot;Slide 9 - &amp;quot;Question 7&amp;quot;&quot;/&gt;&lt;property id=&quot;20307&quot; value=&quot;304&quot;/&gt;&lt;/object&gt;&lt;object type=&quot;3&quot; unique_id=&quot;10321&quot;&gt;&lt;property id=&quot;20148&quot; value=&quot;5&quot;/&gt;&lt;property id=&quot;20300&quot; value=&quot;Slide 10 - &amp;quot;Question 8&amp;quot;&quot;/&gt;&lt;property id=&quot;20307&quot; value=&quot;324&quot;/&gt;&lt;/object&gt;&lt;object type=&quot;3&quot; unique_id=&quot;10322&quot;&gt;&lt;property id=&quot;20148&quot; value=&quot;5&quot;/&gt;&lt;property id=&quot;20300&quot; value=&quot;Slide 11 - &amp;quot;Question 9&amp;quot;&quot;/&gt;&lt;property id=&quot;20307&quot; value=&quot;326&quot;/&gt;&lt;/object&gt;&lt;object type=&quot;3&quot; unique_id=&quot;10323&quot;&gt;&lt;property id=&quot;20148&quot; value=&quot;5&quot;/&gt;&lt;property id=&quot;20300&quot; value=&quot;Slide 12 - &amp;quot;Question 10&amp;quot;&quot;/&gt;&lt;property id=&quot;20307&quot; value=&quot;325&quot;/&gt;&lt;/object&gt;&lt;object type=&quot;3&quot; unique_id=&quot;10324&quot;&gt;&lt;property id=&quot;20148&quot; value=&quot;5&quot;/&gt;&lt;property id=&quot;20300&quot; value=&quot;Slide 13 - &amp;quot;Question 11&amp;quot;&quot;/&gt;&lt;property id=&quot;20307&quot; value=&quot;345&quot;/&gt;&lt;/object&gt;&lt;object type=&quot;3&quot; unique_id=&quot;10325&quot;&gt;&lt;property id=&quot;20148&quot; value=&quot;5&quot;/&gt;&lt;property id=&quot;20300&quot; value=&quot;Slide 14 - &amp;quot;Question 12&amp;quot;&quot;/&gt;&lt;property id=&quot;20307&quot; value=&quot;346&quot;/&gt;&lt;/object&gt;&lt;object type=&quot;3&quot; unique_id=&quot;10326&quot;&gt;&lt;property id=&quot;20148&quot; value=&quot;5&quot;/&gt;&lt;property id=&quot;20300&quot; value=&quot;Slide 15 - &amp;quot;Question 13&amp;quot;&quot;/&gt;&lt;property id=&quot;20307&quot; value=&quot;347&quot;/&gt;&lt;/object&gt;&lt;object type=&quot;3&quot; unique_id=&quot;10327&quot;&gt;&lt;property id=&quot;20148&quot; value=&quot;5&quot;/&gt;&lt;property id=&quot;20300&quot; value=&quot;Slide 16 - &amp;quot;Question 14&amp;quot;&quot;/&gt;&lt;property id=&quot;20307&quot; value=&quot;334&quot;/&gt;&lt;/object&gt;&lt;object type=&quot;3&quot; unique_id=&quot;10328&quot;&gt;&lt;property id=&quot;20148&quot; value=&quot;5&quot;/&gt;&lt;property id=&quot;20300&quot; value=&quot;Slide 17 - &amp;quot;Question 15&amp;quot;&quot;/&gt;&lt;property id=&quot;20307&quot; value=&quot;335&quot;/&gt;&lt;/object&gt;&lt;object type=&quot;3&quot; unique_id=&quot;10329&quot;&gt;&lt;property id=&quot;20148&quot; value=&quot;5&quot;/&gt;&lt;property id=&quot;20300&quot; value=&quot;Slide 18 - &amp;quot;Question 16&amp;quot;&quot;/&gt;&lt;property id=&quot;20307&quot; value=&quot;307&quot;/&gt;&lt;/object&gt;&lt;object type=&quot;3&quot; unique_id=&quot;10330&quot;&gt;&lt;property id=&quot;20148&quot; value=&quot;5&quot;/&gt;&lt;property id=&quot;20300&quot; value=&quot;Slide 19 - &amp;quot;Question 17&amp;quot;&quot;/&gt;&lt;property id=&quot;20307&quot; value=&quot;339&quot;/&gt;&lt;/object&gt;&lt;object type=&quot;3&quot; unique_id=&quot;10331&quot;&gt;&lt;property id=&quot;20148&quot; value=&quot;5&quot;/&gt;&lt;property id=&quot;20300&quot; value=&quot;Slide 20 - &amp;quot;Question 18&amp;quot;&quot;/&gt;&lt;property id=&quot;20307&quot; value=&quot;340&quot;/&gt;&lt;/object&gt;&lt;object type=&quot;3&quot; unique_id=&quot;10332&quot;&gt;&lt;property id=&quot;20148&quot; value=&quot;5&quot;/&gt;&lt;property id=&quot;20300&quot; value=&quot;Slide 21 - &amp;quot;Answer Key – Chapter 52&amp;quot;&quot;/&gt;&lt;property id=&quot;20307&quot; value=&quot;273&quot;/&gt;&lt;/object&gt;&lt;/object&gt;&lt;object type=&quot;8&quot; unique_id=&quot;10355&quot;&gt;&lt;/object&gt;&lt;/object&gt;&lt;/database&gt;"/>
  <p:tag name="SECTOMILLISECCONVERTED" val="1"/>
</p:tagLst>
</file>

<file path=ppt/theme/theme1.xml><?xml version="1.0" encoding="utf-8"?>
<a:theme xmlns:a="http://schemas.openxmlformats.org/drawingml/2006/main" name="Axis">
  <a:themeElements>
    <a:clrScheme name="Axis 8">
      <a:dk1>
        <a:srgbClr val="292929"/>
      </a:dk1>
      <a:lt1>
        <a:srgbClr val="FFFFFF"/>
      </a:lt1>
      <a:dk2>
        <a:srgbClr val="000000"/>
      </a:dk2>
      <a:lt2>
        <a:srgbClr val="808080"/>
      </a:lt2>
      <a:accent1>
        <a:srgbClr val="CC9900"/>
      </a:accent1>
      <a:accent2>
        <a:srgbClr val="CCCC99"/>
      </a:accent2>
      <a:accent3>
        <a:srgbClr val="FFFFFF"/>
      </a:accent3>
      <a:accent4>
        <a:srgbClr val="212121"/>
      </a:accent4>
      <a:accent5>
        <a:srgbClr val="E2CAAA"/>
      </a:accent5>
      <a:accent6>
        <a:srgbClr val="B9B98A"/>
      </a:accent6>
      <a:hlink>
        <a:srgbClr val="999933"/>
      </a:hlink>
      <a:folHlink>
        <a:srgbClr val="B2B2B2"/>
      </a:folHlink>
    </a:clrScheme>
    <a:fontScheme name="Custom 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Axis 1">
        <a:dk1>
          <a:srgbClr val="080808"/>
        </a:dk1>
        <a:lt1>
          <a:srgbClr val="F8F8F8"/>
        </a:lt1>
        <a:dk2>
          <a:srgbClr val="33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ADAAAA"/>
        </a:accent3>
        <a:accent4>
          <a:srgbClr val="D4D4D4"/>
        </a:accent4>
        <a:accent5>
          <a:srgbClr val="FFCAAA"/>
        </a:accent5>
        <a:accent6>
          <a:srgbClr val="B92D00"/>
        </a:accent6>
        <a:hlink>
          <a:srgbClr val="CC6600"/>
        </a:hlink>
        <a:folHlink>
          <a:srgbClr val="B2B28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2">
        <a:dk1>
          <a:srgbClr val="333333"/>
        </a:dk1>
        <a:lt1>
          <a:srgbClr val="F8F8F8"/>
        </a:lt1>
        <a:dk2>
          <a:srgbClr val="800000"/>
        </a:dk2>
        <a:lt2>
          <a:srgbClr val="FFFFFF"/>
        </a:lt2>
        <a:accent1>
          <a:srgbClr val="CC9900"/>
        </a:accent1>
        <a:accent2>
          <a:srgbClr val="666666"/>
        </a:accent2>
        <a:accent3>
          <a:srgbClr val="C0AAAA"/>
        </a:accent3>
        <a:accent4>
          <a:srgbClr val="D4D4D4"/>
        </a:accent4>
        <a:accent5>
          <a:srgbClr val="E2CAAA"/>
        </a:accent5>
        <a:accent6>
          <a:srgbClr val="5C5C5C"/>
        </a:accent6>
        <a:hlink>
          <a:srgbClr val="CC6600"/>
        </a:hlink>
        <a:folHlink>
          <a:srgbClr val="95A58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3">
        <a:dk1>
          <a:srgbClr val="5F5F5F"/>
        </a:dk1>
        <a:lt1>
          <a:srgbClr val="A4BEE0"/>
        </a:lt1>
        <a:dk2>
          <a:srgbClr val="013253"/>
        </a:dk2>
        <a:lt2>
          <a:srgbClr val="FFFFFF"/>
        </a:lt2>
        <a:accent1>
          <a:srgbClr val="588480"/>
        </a:accent1>
        <a:accent2>
          <a:srgbClr val="6600FF"/>
        </a:accent2>
        <a:accent3>
          <a:srgbClr val="AAADB3"/>
        </a:accent3>
        <a:accent4>
          <a:srgbClr val="8BA2BF"/>
        </a:accent4>
        <a:accent5>
          <a:srgbClr val="B4C2C0"/>
        </a:accent5>
        <a:accent6>
          <a:srgbClr val="5C00E7"/>
        </a:accent6>
        <a:hlink>
          <a:srgbClr val="CCCC00"/>
        </a:hlink>
        <a:folHlink>
          <a:srgbClr val="5F5F5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4">
        <a:dk1>
          <a:srgbClr val="003300"/>
        </a:dk1>
        <a:lt1>
          <a:srgbClr val="F8F8F8"/>
        </a:lt1>
        <a:dk2>
          <a:srgbClr val="3D4A1C"/>
        </a:dk2>
        <a:lt2>
          <a:srgbClr val="FFFFFF"/>
        </a:lt2>
        <a:accent1>
          <a:srgbClr val="99CC00"/>
        </a:accent1>
        <a:accent2>
          <a:srgbClr val="669900"/>
        </a:accent2>
        <a:accent3>
          <a:srgbClr val="AFB1AB"/>
        </a:accent3>
        <a:accent4>
          <a:srgbClr val="D4D4D4"/>
        </a:accent4>
        <a:accent5>
          <a:srgbClr val="CAE2AA"/>
        </a:accent5>
        <a:accent6>
          <a:srgbClr val="5C8A00"/>
        </a:accent6>
        <a:hlink>
          <a:srgbClr val="CC9900"/>
        </a:hlink>
        <a:folHlink>
          <a:srgbClr val="B2B28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5">
        <a:dk1>
          <a:srgbClr val="333333"/>
        </a:dk1>
        <a:lt1>
          <a:srgbClr val="F8F8F8"/>
        </a:lt1>
        <a:dk2>
          <a:srgbClr val="005D8C"/>
        </a:dk2>
        <a:lt2>
          <a:srgbClr val="FFFFFF"/>
        </a:lt2>
        <a:accent1>
          <a:srgbClr val="00CC99"/>
        </a:accent1>
        <a:accent2>
          <a:srgbClr val="0099CC"/>
        </a:accent2>
        <a:accent3>
          <a:srgbClr val="AAB6C5"/>
        </a:accent3>
        <a:accent4>
          <a:srgbClr val="D4D4D4"/>
        </a:accent4>
        <a:accent5>
          <a:srgbClr val="AAE2CA"/>
        </a:accent5>
        <a:accent6>
          <a:srgbClr val="008AB9"/>
        </a:accent6>
        <a:hlink>
          <a:srgbClr val="FFCC00"/>
        </a:hlink>
        <a:folHlink>
          <a:srgbClr val="D8D48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6">
        <a:dk1>
          <a:srgbClr val="000000"/>
        </a:dk1>
        <a:lt1>
          <a:srgbClr val="ECAE00"/>
        </a:lt1>
        <a:dk2>
          <a:srgbClr val="FFFFFF"/>
        </a:dk2>
        <a:lt2>
          <a:srgbClr val="333333"/>
        </a:lt2>
        <a:accent1>
          <a:srgbClr val="CC6600"/>
        </a:accent1>
        <a:accent2>
          <a:srgbClr val="BA6D10"/>
        </a:accent2>
        <a:accent3>
          <a:srgbClr val="F4D3AA"/>
        </a:accent3>
        <a:accent4>
          <a:srgbClr val="000000"/>
        </a:accent4>
        <a:accent5>
          <a:srgbClr val="E2B8AA"/>
        </a:accent5>
        <a:accent6>
          <a:srgbClr val="A8620D"/>
        </a:accent6>
        <a:hlink>
          <a:srgbClr val="666633"/>
        </a:hlink>
        <a:folHlink>
          <a:srgbClr val="8D996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xis 7">
        <a:dk1>
          <a:srgbClr val="000000"/>
        </a:dk1>
        <a:lt1>
          <a:srgbClr val="FFFFFF"/>
        </a:lt1>
        <a:dk2>
          <a:srgbClr val="372221"/>
        </a:dk2>
        <a:lt2>
          <a:srgbClr val="808080"/>
        </a:lt2>
        <a:accent1>
          <a:srgbClr val="009999"/>
        </a:accent1>
        <a:accent2>
          <a:srgbClr val="9AAC98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8B9B89"/>
        </a:accent6>
        <a:hlink>
          <a:srgbClr val="666699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xis 8">
        <a:dk1>
          <a:srgbClr val="292929"/>
        </a:dk1>
        <a:lt1>
          <a:srgbClr val="FFFFFF"/>
        </a:lt1>
        <a:dk2>
          <a:srgbClr val="000000"/>
        </a:dk2>
        <a:lt2>
          <a:srgbClr val="808080"/>
        </a:lt2>
        <a:accent1>
          <a:srgbClr val="CC9900"/>
        </a:accent1>
        <a:accent2>
          <a:srgbClr val="CCCC99"/>
        </a:accent2>
        <a:accent3>
          <a:srgbClr val="FFFFFF"/>
        </a:accent3>
        <a:accent4>
          <a:srgbClr val="212121"/>
        </a:accent4>
        <a:accent5>
          <a:srgbClr val="E2CAAA"/>
        </a:accent5>
        <a:accent6>
          <a:srgbClr val="B9B98A"/>
        </a:accent6>
        <a:hlink>
          <a:srgbClr val="9999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MHSGITemplat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666666"/>
      </a:accent1>
      <a:accent2>
        <a:srgbClr val="336699"/>
      </a:accent2>
      <a:accent3>
        <a:srgbClr val="FFFFFF"/>
      </a:accent3>
      <a:accent4>
        <a:srgbClr val="000000"/>
      </a:accent4>
      <a:accent5>
        <a:srgbClr val="B8B8B8"/>
      </a:accent5>
      <a:accent6>
        <a:srgbClr val="2D5C8A"/>
      </a:accent6>
      <a:hlink>
        <a:srgbClr val="669999"/>
      </a:hlink>
      <a:folHlink>
        <a:srgbClr val="999999"/>
      </a:folHlink>
    </a:clrScheme>
    <a:fontScheme name="1_MHSGITemplate">
      <a:majorFont>
        <a:latin typeface="Arial"/>
        <a:ea typeface="ヒラギノ角ゴ Pro W3"/>
        <a:cs typeface="ヒラギノ角ゴ Pro W3"/>
      </a:majorFont>
      <a:minorFont>
        <a:latin typeface="Arial"/>
        <a:ea typeface="ヒラギノ角ゴ Pro W3"/>
        <a:cs typeface="ヒラギノ角ゴ Pro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1_MHSGI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HSGITemplat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Axis</Template>
  <TotalTime>8822</TotalTime>
  <Words>287</Words>
  <Application>Microsoft Office PowerPoint</Application>
  <PresentationFormat>On-screen Show (4:3)</PresentationFormat>
  <Paragraphs>305</Paragraphs>
  <Slides>29</Slides>
  <Notes>28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29</vt:i4>
      </vt:variant>
    </vt:vector>
  </HeadingPairs>
  <TitlesOfParts>
    <vt:vector size="37" baseType="lpstr">
      <vt:lpstr>Arial</vt:lpstr>
      <vt:lpstr>Symbol</vt:lpstr>
      <vt:lpstr>Tahoma</vt:lpstr>
      <vt:lpstr>Times New Roman</vt:lpstr>
      <vt:lpstr>Wingdings</vt:lpstr>
      <vt:lpstr>ヒラギノ角ゴ Pro W3</vt:lpstr>
      <vt:lpstr>Axis</vt:lpstr>
      <vt:lpstr>1_MHSGITemplate</vt:lpstr>
      <vt:lpstr>PowerPoint Presentation</vt:lpstr>
      <vt:lpstr>Assessment</vt:lpstr>
      <vt:lpstr>Question 1</vt:lpstr>
      <vt:lpstr>Question 2</vt:lpstr>
      <vt:lpstr>Question 3</vt:lpstr>
      <vt:lpstr>Question 4</vt:lpstr>
      <vt:lpstr>Question 5</vt:lpstr>
      <vt:lpstr>Question 6</vt:lpstr>
      <vt:lpstr>Question 7</vt:lpstr>
      <vt:lpstr>Question 8</vt:lpstr>
      <vt:lpstr>Question 9</vt:lpstr>
      <vt:lpstr>Question 10</vt:lpstr>
      <vt:lpstr>Question 11</vt:lpstr>
      <vt:lpstr>Question 12</vt:lpstr>
      <vt:lpstr>Question 13</vt:lpstr>
      <vt:lpstr>Question 14</vt:lpstr>
      <vt:lpstr>Question 15</vt:lpstr>
      <vt:lpstr>Question 16</vt:lpstr>
      <vt:lpstr>Question 17</vt:lpstr>
      <vt:lpstr>Question 18</vt:lpstr>
      <vt:lpstr>Question 19</vt:lpstr>
      <vt:lpstr>Question 20</vt:lpstr>
      <vt:lpstr>Question 21</vt:lpstr>
      <vt:lpstr>Question 22</vt:lpstr>
      <vt:lpstr>Question 23</vt:lpstr>
      <vt:lpstr>Question 24</vt:lpstr>
      <vt:lpstr>Question 25</vt:lpstr>
      <vt:lpstr>Question 26</vt:lpstr>
      <vt:lpstr>Answer Key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</dc:title>
  <dc:creator>Gail Hodge</dc:creator>
  <cp:lastModifiedBy>Sievers, Elizabeth</cp:lastModifiedBy>
  <cp:revision>404</cp:revision>
  <dcterms:created xsi:type="dcterms:W3CDTF">2005-04-19T02:46:41Z</dcterms:created>
  <dcterms:modified xsi:type="dcterms:W3CDTF">2019-04-18T16:11:06Z</dcterms:modified>
</cp:coreProperties>
</file>