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10" r:id="rId2"/>
  </p:sldMasterIdLst>
  <p:notesMasterIdLst>
    <p:notesMasterId r:id="rId23"/>
  </p:notesMasterIdLst>
  <p:sldIdLst>
    <p:sldId id="317" r:id="rId3"/>
    <p:sldId id="329" r:id="rId4"/>
    <p:sldId id="297" r:id="rId5"/>
    <p:sldId id="333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25" r:id="rId14"/>
    <p:sldId id="334" r:id="rId15"/>
    <p:sldId id="335" r:id="rId16"/>
    <p:sldId id="336" r:id="rId17"/>
    <p:sldId id="310" r:id="rId18"/>
    <p:sldId id="311" r:id="rId19"/>
    <p:sldId id="337" r:id="rId20"/>
    <p:sldId id="338" r:id="rId21"/>
    <p:sldId id="273" r:id="rId22"/>
  </p:sldIdLst>
  <p:sldSz cx="9144000" cy="6858000" type="screen4x3"/>
  <p:notesSz cx="7010400" cy="92964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82" autoAdjust="0"/>
    <p:restoredTop sz="87324" autoAdjust="0"/>
  </p:normalViewPr>
  <p:slideViewPr>
    <p:cSldViewPr>
      <p:cViewPr varScale="1">
        <p:scale>
          <a:sx n="85" d="100"/>
          <a:sy n="85" d="100"/>
        </p:scale>
        <p:origin x="108" y="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E81005E-F0F6-4ED0-9671-480C040131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69588842-02C3-4A1F-8B2E-77083BFCAB9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DB594E58-AC02-49D7-9B95-BC466165C8C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2318E41-6860-4AA7-BEA3-61FF5A228C8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7378C5C-99AE-418F-AB3D-6BF6805994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5932AE5-2C7A-494F-9B6B-76767EC313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CD5ABC9-0424-446D-82B8-8C94B2263C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84BEAB8B-BEC2-4560-9D73-8F9445EC47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4AFAAB-82A5-4137-B8BE-B115577174D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2E53940E-AC8C-41D9-8727-4E314C942E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426A03FB-5500-4E33-91E7-38FAAD6D39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45480C47-6E51-4E23-8A1E-C9988C9B39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7B7B28E1-ED8F-4980-8881-6963A7D25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5F35957E-DA95-47E9-AA89-78FA0E0E74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72AE43-E971-4528-948A-C54E8CF699A2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9E76DB4-EEED-44B2-A5E6-E701A1FE92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F912C6EF-407C-4447-9FF4-284AD38C0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92D816B7-ACFF-4FCF-B58C-10638D06C8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5A04D2-81F3-4B15-BD1F-FCA2095D8805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EFBA8DAB-FDE5-461C-9867-3FBB56D8C4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B4EA29B2-8726-474D-AFCD-351EAED4E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30DCA5A0-29E5-4B3F-AB1E-A55CBD5157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FA4AC06-F868-43C7-865E-103D06E5D2BC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C0458A48-CE96-4523-81BA-E84CE43BEB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2348FA94-3259-410C-A790-FF01CDC6F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C8C9F1B5-566D-4E57-8A5E-7DA02D890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D080BAA-D1D6-4B6A-85F4-5DFDEF1F9E13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97E2769A-E9D4-409C-9CD9-C9130D8B46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19318597-C71B-4CE1-8A83-3CF4B371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A4A8B067-F599-4EA3-BBF2-FC77C27531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24FFB2-2EF8-485C-8411-C5B7D672AD14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CB6D008-3D93-40FB-820C-C6B4AA7F8C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CD76F4F-056F-4A59-9CC2-90A796F5C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A2109F2-E422-45FD-95A4-36E33878BD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6E8153-98AC-4B5F-814D-D80DD39C0323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A738EE81-2D85-47C8-A708-B526506DC8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86C8B542-879C-4BF6-A515-342B8AE6A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B9312173-9CB1-4CBF-BFA0-BFA4A0DEB1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6718FB-63AB-491D-8B6C-3C4336616ADF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2EFEFB22-28C6-4108-98B7-0B2A4BAC5A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25AE9895-FC98-434C-AA46-5A878FA83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6706D91-DF48-40FF-BC10-C85EDF391A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983292-454E-4EB9-8868-07D07A93D44F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CA0F0668-DF16-4E76-AEE2-13101D2FB8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8EEED362-3866-4172-8A6B-599127B27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5EFE1162-CCAD-4367-AB6B-77C774091C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44CA9A-C0B5-4E5A-9669-20022D37CA41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13D4204B-3091-4338-9F2F-CC2111DDE5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B149B6-12C8-483F-ADBC-629BFA2FA908}" type="slidenum">
              <a:rPr lang="en-US" altLang="en-US" sz="120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4B42E59B-AA5E-4088-A23F-633BF0855F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4D3B8022-B8B4-47AB-A36A-961A259C76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F1ED5E8B-8A29-4F39-86D9-A2FB80C8A2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9B24C92B-3CC5-4AD9-A3E3-64CFDA239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29CE5CE3-A95E-487F-94FD-A933C93FA5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87725F-87B1-4874-AD11-61BD25866A4F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3596C45-C63B-405E-93DC-0FFEC39D9D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4FF71FBC-2149-415D-9910-3464470CB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F8F65A04-7CE3-4CE7-81B4-45E3EBFBDA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15C64B-EE34-45F0-AA1C-A05C99EEDF93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9B2C4BF0-445E-4FFF-A97F-B6E3DA6889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782614B4-D6F9-4A3F-9078-D8D9F8CCD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39AEE3F0-019A-4322-8551-EB2ED97C74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7581F7-B1F9-4E96-9D63-1DC1D5E0D7F8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A12F00B-CBAA-4E62-B9AF-F23F52E635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A529E3E-17E1-462E-9053-B224C4697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6142A2CF-88A1-4AD8-AFA7-2F5909F78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9B5695-684B-4579-A85D-93E1FAC46E30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98CEA69F-48B4-4D85-91EF-3207CA2CACB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BC28AA8C-113C-48A1-8D56-0FD7FE33B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31FDEDB6-D473-43F3-95B0-0E1E1DA77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2B9AC1-467A-47DB-954F-83A75C5038AB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5406F89-DDAF-4D5F-83D9-80B0516DF9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E72372B7-AADD-40DF-A8C2-4E2210BE8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7FE1E6FB-E69E-47CE-AF8E-A8A2C3370D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139764-16A5-4F34-8893-9280E4A336A7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27EE774B-C495-41BF-84EE-8B67917AC5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596B851F-1EA7-42B0-86EF-1CF73142D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AA9C3751-A3E3-43CC-AB15-350B6E746C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E2DA35-B5D9-4759-848A-1EC7E90FAE28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8B25192C-C97E-4FCD-AE03-826575AE93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CC07A571-3F91-4822-879E-B014239D8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CC9B0762-356A-4598-8BE3-4CC8F7E962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DC2D7A-B950-46C3-B7D5-5A9A5051DECB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A4F2527-7861-4BE5-993E-B0D0A4831C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B9363B9-3F38-4AA3-B042-8612A9FC0D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0C9961-6700-4241-8F46-F5495AA8EA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933A8F-C46C-4828-B476-41E0E4596F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5111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8C30B77-A5F2-4E5C-9989-2EE7928259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41CFB84-66A0-4E4C-B186-0D46DE7D00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6F4F868-9998-4B14-9AAD-97F1DC1D3A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478402-4E55-4DA1-A961-13F309F458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8783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7012279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00773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276643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326654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101736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132428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04151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8697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92595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F4B984E-FC27-48AB-B0E5-B4AA92E88C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2B38314-BD15-4C6B-8109-2E9C9A5B03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86044F1-6B74-44AF-87EC-3FFF9C061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434277-98F9-4AC8-A234-A06B8F6636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29272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81089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335905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31E84B6-E13D-44E1-B42F-7C99FAA0F9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B7BDB67-E0C2-4253-AE5C-FE51B2E93D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9645962-E2C7-45A2-BFC6-7F03A3E4C6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68BFAC-8DD9-45A8-9B98-D546EB1D89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026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3C617B-79F9-41F5-8031-332D8168D3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6052AD-A9D3-4F73-A6E9-F84C03FC50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A9C3EE-30F7-4602-9D5D-75F42C93E7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5274D0-C2CC-45EA-B375-C1ECDE35B5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5209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26AAC1B-8074-4A4D-BF5E-87F559CFB4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C772B06-F101-4F3B-BA41-EC7743250D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D2FC424-B467-4E71-95FE-0870101F78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54900D-CD9B-4DC0-8AEF-47ECD32A17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40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5B2F822-92A7-4E12-9FDE-FC628F1981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ECBE847-EA53-4608-8A0F-C0107326B4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81CAEEC-6692-4ED7-AE87-2406A8782B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81F1B-78F2-4FA8-9D0C-FD10593EFF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72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695076D-624C-4234-90A1-AF407E27E7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65DF96-31B2-4DFD-A5C3-7F4E7950EE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F027BFF-F497-4C79-9B71-AB577C8920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840DA5-7005-4234-A186-3848870A92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2011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F280F1A-C91F-49C5-BFE7-98368879E3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C533892-8036-448F-9FAE-18696048E3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D3C9614-4AF3-447C-90FE-6DF98F3DD0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EDD940-595A-4DFC-953B-D1F781D77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28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364F139-D8CF-4C40-B16D-9E9B1CFE0A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CB988B7-7725-4650-AF3D-68F1B7C270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D51229D-3B0C-43FA-B5D0-08DF6C6BAD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7FEB93-8FD0-4C84-B4DB-B4C109AB06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8264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F5A6E1E-EFE7-4087-A3F6-B189D9C82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9872074-D27D-48FA-A23B-E73028374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A4FAF5-93E0-42B8-BC33-3D5A51D51D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1448924-B583-4858-B7A0-2200F3FBE2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E63786E-BC03-40E8-B97D-448FE79BF6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44FA09B-3823-4BDB-9F10-CFED67BE09B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6312592-F1C8-48A7-9EFA-BB8BA33F10F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72817BE-5B0C-438F-A5E0-8BB0E31BDCE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E16C05E6-3010-4274-B344-81FAC3B73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7 w 1000"/>
              <a:gd name="T1" fmla="*/ 2147483647 h 1000"/>
              <a:gd name="T2" fmla="*/ 0 w 1000"/>
              <a:gd name="T3" fmla="*/ 2147483647 h 1000"/>
              <a:gd name="T4" fmla="*/ 0 w 1000"/>
              <a:gd name="T5" fmla="*/ 0 h 1000"/>
              <a:gd name="T6" fmla="*/ 2147483647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5EFAFB22-1F8D-4F83-A100-6A9CD4F52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4E36D07D-2BD1-4C1A-A920-E40FDBC6BE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3D49822C-C2FB-4586-99EE-0DEADCE69E3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A67D83C9-B3D0-4BAA-850A-4C2674D3F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6016622-78CC-40E9-A5BC-8387E15217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8EB36310-F288-4F87-B9DE-8B7BFE69D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D922E3-4691-4A5F-8146-8B9213A9763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C7E44F-B32E-4A66-8FFC-B2B0CF51226B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3CD6D18E-1500-4752-BDF2-956DC616FD0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55B99623-7D3D-44A9-8442-12E69EEE8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78247"/>
            <a:ext cx="89916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075" name="Title 2">
            <a:extLst>
              <a:ext uri="{FF2B5EF4-FFF2-40B4-BE49-F238E27FC236}">
                <a16:creationId xmlns:a16="http://schemas.microsoft.com/office/drawing/2014/main" id="{218C3211-C9C3-4E8D-9E68-D1A80FDE55E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 dirty="0"/>
              <a:t>Biology</a:t>
            </a:r>
            <a:endParaRPr lang="en-US" altLang="en-US" sz="3600" b="1" dirty="0"/>
          </a:p>
        </p:txBody>
      </p:sp>
      <p:sp>
        <p:nvSpPr>
          <p:cNvPr id="3076" name="Text Box 9">
            <a:extLst>
              <a:ext uri="{FF2B5EF4-FFF2-40B4-BE49-F238E27FC236}">
                <a16:creationId xmlns:a16="http://schemas.microsoft.com/office/drawing/2014/main" id="{85AF687A-63B1-4CF7-8A26-4BCC2EC26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Animal Bodies and Homeostasis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0292B8D-C1BE-4EBA-B1F9-507B6B01DE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5128768F-245D-4A90-911F-96276ED218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Using normal energy to produce heat is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Pyrogens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Fever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Thermoregulation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Thermogenesis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Torpor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3B89A6ED-7EE4-47A9-8301-E306BD473B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CE58DBAB-CCCE-4D82-82DD-DF444E7D01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Larger organisms consume more energy per unit   of body mass.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82318C87-C098-4E68-B065-1D34BD394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F38DB04E-48D7-4AD6-8F76-FDB6A7D01B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Negative feedback reinforces or enlarges the monitored homeostatic condition that initiated the cycle.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99D8BC2-F199-453F-825F-538FC421B2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D9242972-681A-43B0-BA33-2CA39A88EF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Cardiac and some smooth muscle have the ability to contract simultaneously. Which cell junction would allow an electrical flow between the cells?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Tight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Adherens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Desmosomes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Gap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94EB587-0CAF-4486-A6E3-4617B1B19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8CBAFB6F-D320-43F2-8442-960906BB5C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these tissues is not matched correctly with its function and/or structure?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Pseudostratified ciliated columnar – moves mucous throughout the respiratory tract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Cartilage – flexible support, and absorption of shock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Cardiac muscle – found in the heart; involuntary muscle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Adipose – found in the circulatory system; used in the immune system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1603907-996D-44EF-985C-29D56E8D74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E09965DE-B903-4F7B-9C76-7F9ACD19DC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system is matched incorrectly with its function and/or structure? 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Reproductive – ensures genetic information is passed 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Muscular – contractile structures used for locomotion; helps propel material through organs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Endocrine – circulates white blood cells to help protect the body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Respiratory – gas exchange sites; helps regulate pH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Nervous – processing and signal delivery to help produce movements and maintain body activities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7A022D5-6FED-4DF7-AE48-0F63844D8F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71D2F6C4-33B1-4284-BBF9-C0893D106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Goose bumps are caused by contraction of arrector pili muscles attached to hair follicles. Since you cannot control if you have goose bumps, which muscle would cause them?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Voluntary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Skeletal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Smooth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Cardiac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3741792-178E-493A-A0C0-11E80B9EC1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75099E00-B6AC-428F-A50D-49F384B831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 are burned by a hot pan. What is the order that the action potential will travel through the nerves from stimulus to reflex?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Sensory neuron</a:t>
            </a:r>
            <a:r>
              <a:rPr lang="en-US" altLang="en-US">
                <a:sym typeface="Wingdings" panose="05000000000000000000" pitchFamily="2" charset="2"/>
              </a:rPr>
              <a:t></a:t>
            </a:r>
            <a:r>
              <a:rPr lang="en-US" altLang="en-US"/>
              <a:t>interneuron</a:t>
            </a:r>
            <a:r>
              <a:rPr lang="en-US" altLang="en-US">
                <a:sym typeface="Wingdings" panose="05000000000000000000" pitchFamily="2" charset="2"/>
              </a:rPr>
              <a:t>motor neuron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Interneuronmotor neuronsensory neuron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Motor neuroninterneuronsensory neuron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Interneuronsensory neuronmotor neuron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Sensory neuronmotor neuron interneuron</a:t>
            </a: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3D327CE-A60C-4EA9-8FE6-2B4EBA3486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D4182581-66C1-40A1-9731-CF0C3F1070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Humans are ectothermic.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98E63AAD-9F1B-4080-8D7B-D76098DD3C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481A115C-DD9E-4838-B356-6F625EB4AB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There are bacterial antigens that can cause a spike in body temperature. These would be considered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Torpors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Hibernaters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Pyrogens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Exogenous toxins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Hypothalmic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21E6DEF1-A0B1-4E58-A50A-4189E089F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DA50628-1322-4BF9-B951-BE41F569E0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78BB34B-67C8-4053-B440-9725B03C5C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EE457837-3A9F-48F3-BBF3-8BC3BF7C253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</p:txBody>
      </p:sp>
      <p:sp>
        <p:nvSpPr>
          <p:cNvPr id="22532" name="Rectangle 6">
            <a:extLst>
              <a:ext uri="{FF2B5EF4-FFF2-40B4-BE49-F238E27FC236}">
                <a16:creationId xmlns:a16="http://schemas.microsoft.com/office/drawing/2014/main" id="{7D386D17-D3E8-471D-A7E6-91432500C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DE3DD29-6818-4457-8666-4369FB7B70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43F78161-ED61-4843-8ED9-2393493B81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adult tissues arise from germ tissues.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9F1F6C7-9E9D-4D79-86FB-8DB3F6F81B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89458299-940F-44F7-A3C7-02C97AABB7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are the correct levels of organization from smallest to largest?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Cell, organ, tissue, organism, organ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Cell, tissue, organ system, organ, organism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Organism, organ system, organ, tissue, cell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Cell, tissue, organ, organ system, organism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Organ system, organ, tissue, cell, organism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C153B1D-7314-4AF2-B010-F094F38CAF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5DD9BC06-BC15-4EF4-B602-3662FCC81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separates the thoracic and abdominopelvic cavity?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Mediastinum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Pleural cavity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Diaphragm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Dorsal cavity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Ventral cavity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254D243-5594-4475-BCC0-54F8B2BF9A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14B10BF5-41A6-4538-BC30-FF170BFF63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Exocrine glands lack a duct and secrete hormones.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1BB5FFE-2BA8-480F-8B14-2C65F929C6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84B152D-601C-4ECD-A994-EB10F6DAAA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ability to maintain a relatively stable internal environment is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Homeoregulation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Homeostasis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Equilibrium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Feedback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Homeophysiology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C404BC8-7311-46FB-87B9-48CF30D02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54D201DF-40E4-4E7E-9CEF-F985BF519B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Canaliculi help transport nutrients and waste to osteocytes.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5D897D3-EB38-4595-A56E-7ECF32AC68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B2A7FF9-F757-4B03-BB92-E03A0B4EBA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Transfer of heat between two objects is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Conduction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Convection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Evaporation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Radiation</a:t>
            </a:r>
          </a:p>
          <a:p>
            <a:pPr marL="1368425" lvl="2" indent="-514350">
              <a:buFont typeface="+mj-lt"/>
              <a:buAutoNum type="alphaLcPeriod"/>
              <a:defRPr/>
            </a:pPr>
            <a:endParaRPr lang="en-US" dirty="0"/>
          </a:p>
          <a:p>
            <a:pPr marL="955675" lvl="1" indent="-514350">
              <a:buFont typeface="Wingdings" panose="05000000000000000000" pitchFamily="2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 </a:t>
            </a: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00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007&quot;&gt;&lt;property id=&quot;20148&quot; value=&quot;5&quot;/&gt;&lt;property id=&quot;20300&quot; value=&quot;Slide 4 - &amp;quot;Question 2&amp;quot;&quot;/&gt;&lt;property id=&quot;20307&quot; value=&quot;333&quot;/&gt;&lt;/object&gt;&lt;object type=&quot;3&quot; unique_id=&quot;1000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009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01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01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01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01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01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01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016&quot;&gt;&lt;property id=&quot;20148&quot; value=&quot;5&quot;/&gt;&lt;property id=&quot;20300&quot; value=&quot;Slide 13 - &amp;quot;Question 11&amp;quot;&quot;/&gt;&lt;property id=&quot;20307&quot; value=&quot;334&quot;/&gt;&lt;/object&gt;&lt;object type=&quot;3&quot; unique_id=&quot;10017&quot;&gt;&lt;property id=&quot;20148&quot; value=&quot;5&quot;/&gt;&lt;property id=&quot;20300&quot; value=&quot;Slide 14 - &amp;quot;Question 12&amp;quot;&quot;/&gt;&lt;property id=&quot;20307&quot; value=&quot;335&quot;/&gt;&lt;/object&gt;&lt;object type=&quot;3&quot; unique_id=&quot;10018&quot;&gt;&lt;property id=&quot;20148&quot; value=&quot;5&quot;/&gt;&lt;property id=&quot;20300&quot; value=&quot;Slide 15 - &amp;quot;Question 13&amp;quot;&quot;/&gt;&lt;property id=&quot;20307&quot; value=&quot;336&quot;/&gt;&lt;/object&gt;&lt;object type=&quot;3&quot; unique_id=&quot;10019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020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021&quot;&gt;&lt;property id=&quot;20148&quot; value=&quot;5&quot;/&gt;&lt;property id=&quot;20300&quot; value=&quot;Slide 18 - &amp;quot;Question 16&amp;quot;&quot;/&gt;&lt;property id=&quot;20307&quot; value=&quot;337&quot;/&gt;&lt;/object&gt;&lt;object type=&quot;3&quot; unique_id=&quot;10022&quot;&gt;&lt;property id=&quot;20148&quot; value=&quot;5&quot;/&gt;&lt;property id=&quot;20300&quot; value=&quot;Slide 19 - &amp;quot;Question 17&amp;quot;&quot;/&gt;&lt;property id=&quot;20307&quot; value=&quot;338&quot;/&gt;&lt;/object&gt;&lt;object type=&quot;3&quot; unique_id=&quot;10023&quot;&gt;&lt;property id=&quot;20148&quot; value=&quot;5&quot;/&gt;&lt;property id=&quot;20300&quot; value=&quot;Slide 20 - &amp;quot;Answer Key – Chapter 42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2075</TotalTime>
  <Words>210</Words>
  <Application>Microsoft Office PowerPoint</Application>
  <PresentationFormat>On-screen Show (4:3)</PresentationFormat>
  <Paragraphs>167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278</cp:revision>
  <cp:lastPrinted>2013-06-20T15:51:05Z</cp:lastPrinted>
  <dcterms:created xsi:type="dcterms:W3CDTF">2005-04-19T02:46:41Z</dcterms:created>
  <dcterms:modified xsi:type="dcterms:W3CDTF">2019-04-18T16:10:20Z</dcterms:modified>
</cp:coreProperties>
</file>