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86" r:id="rId2"/>
  </p:sldMasterIdLst>
  <p:notesMasterIdLst>
    <p:notesMasterId r:id="rId13"/>
  </p:notesMasterIdLst>
  <p:sldIdLst>
    <p:sldId id="317" r:id="rId3"/>
    <p:sldId id="336" r:id="rId4"/>
    <p:sldId id="334" r:id="rId5"/>
    <p:sldId id="318" r:id="rId6"/>
    <p:sldId id="322" r:id="rId7"/>
    <p:sldId id="321" r:id="rId8"/>
    <p:sldId id="320" r:id="rId9"/>
    <p:sldId id="337" r:id="rId10"/>
    <p:sldId id="328" r:id="rId11"/>
    <p:sldId id="338" r:id="rId12"/>
  </p:sldIdLst>
  <p:sldSz cx="9144000" cy="6858000" type="screen4x3"/>
  <p:notesSz cx="6858000" cy="9144000"/>
  <p:custDataLst>
    <p:tags r:id="rId1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6234" autoAdjust="0"/>
    <p:restoredTop sz="88129" autoAdjust="0"/>
  </p:normalViewPr>
  <p:slideViewPr>
    <p:cSldViewPr>
      <p:cViewPr varScale="1">
        <p:scale>
          <a:sx n="75" d="100"/>
          <a:sy n="75" d="100"/>
        </p:scale>
        <p:origin x="78" y="6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21667728-671D-49E2-8110-587DC89DA976}"/>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5058AAF1-AA06-4B24-823D-06477DB74967}"/>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C3EE12A8-75ED-4A51-8F4B-FC3C641C3800}"/>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3BDCDE49-C8DF-476B-B541-E4A4D5E234A9}"/>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7DC5CA79-47AF-42C0-8297-7B018005FEA4}"/>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31E07F39-ABC7-42CF-83A3-67B32964C285}"/>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E1523EF0-731E-4E7D-A5DF-13D65E06728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B80AE30E-CBA0-4EE7-9800-B7DC7418E90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25B02DA-0C80-45E5-A0DE-6660A6B374DA}" type="slidenum">
              <a:rPr lang="en-US" altLang="en-US" sz="1200"/>
              <a:pPr/>
              <a:t>1</a:t>
            </a:fld>
            <a:endParaRPr lang="en-US" altLang="en-US" sz="1200"/>
          </a:p>
        </p:txBody>
      </p:sp>
      <p:sp>
        <p:nvSpPr>
          <p:cNvPr id="14339" name="Rectangle 2">
            <a:extLst>
              <a:ext uri="{FF2B5EF4-FFF2-40B4-BE49-F238E27FC236}">
                <a16:creationId xmlns:a16="http://schemas.microsoft.com/office/drawing/2014/main" id="{BDE3AD5B-433F-4D15-9DF8-CE498F6DCEBD}"/>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E9F4A484-D3FF-471C-B193-4706454F506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ECA7984-9EBB-4BB2-B722-41372051F43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D606838-66B9-4CEF-A675-8CBE7C69E44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5B7A901-A1D0-47DA-9231-60D45CA7D7CF}"/>
              </a:ext>
            </a:extLst>
          </p:cNvPr>
          <p:cNvSpPr>
            <a:spLocks noGrp="1" noChangeArrowheads="1"/>
          </p:cNvSpPr>
          <p:nvPr>
            <p:ph type="sldNum" sz="quarter" idx="12"/>
          </p:nvPr>
        </p:nvSpPr>
        <p:spPr>
          <a:ln/>
        </p:spPr>
        <p:txBody>
          <a:bodyPr/>
          <a:lstStyle>
            <a:lvl1pPr>
              <a:defRPr/>
            </a:lvl1pPr>
          </a:lstStyle>
          <a:p>
            <a:fld id="{15F3CA50-1F36-4775-A37A-8746FE1EBBCC}" type="slidenum">
              <a:rPr lang="en-US" altLang="en-US"/>
              <a:pPr/>
              <a:t>‹#›</a:t>
            </a:fld>
            <a:endParaRPr lang="en-US" altLang="en-US"/>
          </a:p>
        </p:txBody>
      </p:sp>
    </p:spTree>
    <p:extLst>
      <p:ext uri="{BB962C8B-B14F-4D97-AF65-F5344CB8AC3E}">
        <p14:creationId xmlns:p14="http://schemas.microsoft.com/office/powerpoint/2010/main" val="13292823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5CA1151-BF9A-401D-925B-FD6EE64C055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8E11D2F-DB06-40E4-87D5-D0C3CE06AF7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E28F13F-57C9-4523-A411-A34E25C7C210}"/>
              </a:ext>
            </a:extLst>
          </p:cNvPr>
          <p:cNvSpPr>
            <a:spLocks noGrp="1" noChangeArrowheads="1"/>
          </p:cNvSpPr>
          <p:nvPr>
            <p:ph type="sldNum" sz="quarter" idx="12"/>
          </p:nvPr>
        </p:nvSpPr>
        <p:spPr>
          <a:ln/>
        </p:spPr>
        <p:txBody>
          <a:bodyPr/>
          <a:lstStyle>
            <a:lvl1pPr>
              <a:defRPr/>
            </a:lvl1pPr>
          </a:lstStyle>
          <a:p>
            <a:fld id="{B304962F-9D5C-4662-8BD7-11C3E8711AF3}" type="slidenum">
              <a:rPr lang="en-US" altLang="en-US"/>
              <a:pPr/>
              <a:t>‹#›</a:t>
            </a:fld>
            <a:endParaRPr lang="en-US" altLang="en-US"/>
          </a:p>
        </p:txBody>
      </p:sp>
    </p:spTree>
    <p:extLst>
      <p:ext uri="{BB962C8B-B14F-4D97-AF65-F5344CB8AC3E}">
        <p14:creationId xmlns:p14="http://schemas.microsoft.com/office/powerpoint/2010/main" val="35517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64834790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204585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72618907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208101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162268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8033675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58031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1520833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4550571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44147E9B-E5F3-4ABA-8712-121AA7C436E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47252D9-7235-44CC-B1E9-157441E27A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E8603BC-D0B1-4DA3-B3F8-E2B4BADE4B83}"/>
              </a:ext>
            </a:extLst>
          </p:cNvPr>
          <p:cNvSpPr>
            <a:spLocks noGrp="1" noChangeArrowheads="1"/>
          </p:cNvSpPr>
          <p:nvPr>
            <p:ph type="sldNum" sz="quarter" idx="12"/>
          </p:nvPr>
        </p:nvSpPr>
        <p:spPr>
          <a:ln/>
        </p:spPr>
        <p:txBody>
          <a:bodyPr/>
          <a:lstStyle>
            <a:lvl1pPr>
              <a:defRPr/>
            </a:lvl1pPr>
          </a:lstStyle>
          <a:p>
            <a:fld id="{3D6B9F00-DA9E-4E0C-9627-AEB5C55F7B0D}" type="slidenum">
              <a:rPr lang="en-US" altLang="en-US"/>
              <a:pPr/>
              <a:t>‹#›</a:t>
            </a:fld>
            <a:endParaRPr lang="en-US" altLang="en-US"/>
          </a:p>
        </p:txBody>
      </p:sp>
    </p:spTree>
    <p:extLst>
      <p:ext uri="{BB962C8B-B14F-4D97-AF65-F5344CB8AC3E}">
        <p14:creationId xmlns:p14="http://schemas.microsoft.com/office/powerpoint/2010/main" val="4469928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153897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481013"/>
            <a:ext cx="5710238" cy="5543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437885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F3AA9935-B27D-4435-A693-721ACEF7C75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A20CF62-21F8-46A9-9DA5-BEEF69A00A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74E99A2-ABD6-4004-986C-56CDF4059DA4}"/>
              </a:ext>
            </a:extLst>
          </p:cNvPr>
          <p:cNvSpPr>
            <a:spLocks noGrp="1" noChangeArrowheads="1"/>
          </p:cNvSpPr>
          <p:nvPr>
            <p:ph type="sldNum" sz="quarter" idx="12"/>
          </p:nvPr>
        </p:nvSpPr>
        <p:spPr>
          <a:ln/>
        </p:spPr>
        <p:txBody>
          <a:bodyPr/>
          <a:lstStyle>
            <a:lvl1pPr>
              <a:defRPr/>
            </a:lvl1pPr>
          </a:lstStyle>
          <a:p>
            <a:fld id="{A6092853-364D-4D97-B957-76669B33F090}" type="slidenum">
              <a:rPr lang="en-US" altLang="en-US"/>
              <a:pPr/>
              <a:t>‹#›</a:t>
            </a:fld>
            <a:endParaRPr lang="en-US" altLang="en-US"/>
          </a:p>
        </p:txBody>
      </p:sp>
    </p:spTree>
    <p:extLst>
      <p:ext uri="{BB962C8B-B14F-4D97-AF65-F5344CB8AC3E}">
        <p14:creationId xmlns:p14="http://schemas.microsoft.com/office/powerpoint/2010/main" val="33888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EEF591D3-CEF0-481B-A77C-04E492F028FD}"/>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591B1486-E305-4762-8F2D-40010D80EE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8D37D818-4EAB-4CC3-975C-9E3045FFADB9}"/>
              </a:ext>
            </a:extLst>
          </p:cNvPr>
          <p:cNvSpPr>
            <a:spLocks noGrp="1" noChangeArrowheads="1"/>
          </p:cNvSpPr>
          <p:nvPr>
            <p:ph type="sldNum" sz="quarter" idx="12"/>
          </p:nvPr>
        </p:nvSpPr>
        <p:spPr>
          <a:ln/>
        </p:spPr>
        <p:txBody>
          <a:bodyPr/>
          <a:lstStyle>
            <a:lvl1pPr>
              <a:defRPr/>
            </a:lvl1pPr>
          </a:lstStyle>
          <a:p>
            <a:fld id="{6A5A19F3-458F-4C5B-AFD4-EC294C8EF7A9}" type="slidenum">
              <a:rPr lang="en-US" altLang="en-US"/>
              <a:pPr/>
              <a:t>‹#›</a:t>
            </a:fld>
            <a:endParaRPr lang="en-US" altLang="en-US"/>
          </a:p>
        </p:txBody>
      </p:sp>
    </p:spTree>
    <p:extLst>
      <p:ext uri="{BB962C8B-B14F-4D97-AF65-F5344CB8AC3E}">
        <p14:creationId xmlns:p14="http://schemas.microsoft.com/office/powerpoint/2010/main" val="1718350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98ABD7D4-E849-4538-9190-85383706CCE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BFBC8D9C-DC87-4624-AAA8-29F02DE2E0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D4366595-C034-473F-9A6B-8F0BB8C50790}"/>
              </a:ext>
            </a:extLst>
          </p:cNvPr>
          <p:cNvSpPr>
            <a:spLocks noGrp="1" noChangeArrowheads="1"/>
          </p:cNvSpPr>
          <p:nvPr>
            <p:ph type="sldNum" sz="quarter" idx="12"/>
          </p:nvPr>
        </p:nvSpPr>
        <p:spPr>
          <a:ln/>
        </p:spPr>
        <p:txBody>
          <a:bodyPr/>
          <a:lstStyle>
            <a:lvl1pPr>
              <a:defRPr/>
            </a:lvl1pPr>
          </a:lstStyle>
          <a:p>
            <a:fld id="{53917290-403D-4C41-8AE4-D012375A63D1}" type="slidenum">
              <a:rPr lang="en-US" altLang="en-US"/>
              <a:pPr/>
              <a:t>‹#›</a:t>
            </a:fld>
            <a:endParaRPr lang="en-US" altLang="en-US"/>
          </a:p>
        </p:txBody>
      </p:sp>
    </p:spTree>
    <p:extLst>
      <p:ext uri="{BB962C8B-B14F-4D97-AF65-F5344CB8AC3E}">
        <p14:creationId xmlns:p14="http://schemas.microsoft.com/office/powerpoint/2010/main" val="2802051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32D413CA-4135-4018-AA0E-2D294A7A629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111E365C-26A8-4F20-B3E1-C7B739A408E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49DE5209-8867-4250-B286-109544316B4C}"/>
              </a:ext>
            </a:extLst>
          </p:cNvPr>
          <p:cNvSpPr>
            <a:spLocks noGrp="1" noChangeArrowheads="1"/>
          </p:cNvSpPr>
          <p:nvPr>
            <p:ph type="sldNum" sz="quarter" idx="12"/>
          </p:nvPr>
        </p:nvSpPr>
        <p:spPr>
          <a:ln/>
        </p:spPr>
        <p:txBody>
          <a:bodyPr/>
          <a:lstStyle>
            <a:lvl1pPr>
              <a:defRPr/>
            </a:lvl1pPr>
          </a:lstStyle>
          <a:p>
            <a:fld id="{0956F54E-BDEA-444E-A5DB-329D84FBD69C}" type="slidenum">
              <a:rPr lang="en-US" altLang="en-US"/>
              <a:pPr/>
              <a:t>‹#›</a:t>
            </a:fld>
            <a:endParaRPr lang="en-US" altLang="en-US"/>
          </a:p>
        </p:txBody>
      </p:sp>
    </p:spTree>
    <p:extLst>
      <p:ext uri="{BB962C8B-B14F-4D97-AF65-F5344CB8AC3E}">
        <p14:creationId xmlns:p14="http://schemas.microsoft.com/office/powerpoint/2010/main" val="3803621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ABFAC4D-A78E-4DC1-94B8-BE17F43BD78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1897397-9778-428F-ACDF-C8038BF4969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C57C1A6-0026-40F1-AFFB-59BE3FDDE96E}"/>
              </a:ext>
            </a:extLst>
          </p:cNvPr>
          <p:cNvSpPr>
            <a:spLocks noGrp="1" noChangeArrowheads="1"/>
          </p:cNvSpPr>
          <p:nvPr>
            <p:ph type="sldNum" sz="quarter" idx="12"/>
          </p:nvPr>
        </p:nvSpPr>
        <p:spPr>
          <a:ln/>
        </p:spPr>
        <p:txBody>
          <a:bodyPr/>
          <a:lstStyle>
            <a:lvl1pPr>
              <a:defRPr/>
            </a:lvl1pPr>
          </a:lstStyle>
          <a:p>
            <a:fld id="{0CB3D458-F978-4C06-B018-A22DD4C5DD71}" type="slidenum">
              <a:rPr lang="en-US" altLang="en-US"/>
              <a:pPr/>
              <a:t>‹#›</a:t>
            </a:fld>
            <a:endParaRPr lang="en-US" altLang="en-US"/>
          </a:p>
        </p:txBody>
      </p:sp>
    </p:spTree>
    <p:extLst>
      <p:ext uri="{BB962C8B-B14F-4D97-AF65-F5344CB8AC3E}">
        <p14:creationId xmlns:p14="http://schemas.microsoft.com/office/powerpoint/2010/main" val="2575979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8F88E0D-F565-4446-A8B4-07871586F22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3D685A7-67E7-4DBB-BAA4-ADCDBC83D86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1BCB6FD-A65C-401C-BFD7-BA82CFD88770}"/>
              </a:ext>
            </a:extLst>
          </p:cNvPr>
          <p:cNvSpPr>
            <a:spLocks noGrp="1" noChangeArrowheads="1"/>
          </p:cNvSpPr>
          <p:nvPr>
            <p:ph type="sldNum" sz="quarter" idx="12"/>
          </p:nvPr>
        </p:nvSpPr>
        <p:spPr>
          <a:ln/>
        </p:spPr>
        <p:txBody>
          <a:bodyPr/>
          <a:lstStyle>
            <a:lvl1pPr>
              <a:defRPr/>
            </a:lvl1pPr>
          </a:lstStyle>
          <a:p>
            <a:fld id="{C277947D-0B41-4315-BCAF-434CBC74FD85}" type="slidenum">
              <a:rPr lang="en-US" altLang="en-US"/>
              <a:pPr/>
              <a:t>‹#›</a:t>
            </a:fld>
            <a:endParaRPr lang="en-US" altLang="en-US"/>
          </a:p>
        </p:txBody>
      </p:sp>
    </p:spTree>
    <p:extLst>
      <p:ext uri="{BB962C8B-B14F-4D97-AF65-F5344CB8AC3E}">
        <p14:creationId xmlns:p14="http://schemas.microsoft.com/office/powerpoint/2010/main" val="4149916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46EAE7F-BB6C-4E2A-BBFC-B475056F7DE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43E866F-B84C-4922-A25D-070CBE0FC9C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FDDA4F8-D593-4C6A-AD2D-9C9E0DF02E43}"/>
              </a:ext>
            </a:extLst>
          </p:cNvPr>
          <p:cNvSpPr>
            <a:spLocks noGrp="1" noChangeArrowheads="1"/>
          </p:cNvSpPr>
          <p:nvPr>
            <p:ph type="sldNum" sz="quarter" idx="12"/>
          </p:nvPr>
        </p:nvSpPr>
        <p:spPr>
          <a:ln/>
        </p:spPr>
        <p:txBody>
          <a:bodyPr/>
          <a:lstStyle>
            <a:lvl1pPr>
              <a:defRPr/>
            </a:lvl1pPr>
          </a:lstStyle>
          <a:p>
            <a:fld id="{8CE04834-83E0-4142-9325-00D55744F8B7}" type="slidenum">
              <a:rPr lang="en-US" altLang="en-US"/>
              <a:pPr/>
              <a:t>‹#›</a:t>
            </a:fld>
            <a:endParaRPr lang="en-US" altLang="en-US"/>
          </a:p>
        </p:txBody>
      </p:sp>
    </p:spTree>
    <p:extLst>
      <p:ext uri="{BB962C8B-B14F-4D97-AF65-F5344CB8AC3E}">
        <p14:creationId xmlns:p14="http://schemas.microsoft.com/office/powerpoint/2010/main" val="3758212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B0AC9EBE-E5D5-4BE7-BA57-31633876908A}"/>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9A1AB5D9-8204-4000-9979-CBC34A9B6B7D}"/>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D4B3DBE5-B0AC-4BF6-BEAF-579C1977876D}"/>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6A7D7022-49E4-4EBE-9088-463DF9249800}"/>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9EE54B87-20D2-465E-AD07-7E47666C3D37}"/>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615AA946-33DC-4750-9BE7-57D4B86D7CAC}"/>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477C6512-FDC2-49D8-BCE2-438B8897AC82}"/>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78F2D70A-0D5E-4265-B482-5A11D1C09734}" type="slidenum">
              <a:rPr lang="en-US" altLang="en-US"/>
              <a:pPr/>
              <a:t>‹#›</a:t>
            </a:fld>
            <a:endParaRPr lang="en-US" altLang="en-US"/>
          </a:p>
        </p:txBody>
      </p:sp>
      <p:sp>
        <p:nvSpPr>
          <p:cNvPr id="1033" name="Freeform 9">
            <a:extLst>
              <a:ext uri="{FF2B5EF4-FFF2-40B4-BE49-F238E27FC236}">
                <a16:creationId xmlns:a16="http://schemas.microsoft.com/office/drawing/2014/main" id="{25812256-619B-4207-9805-4382AD5CCAA7}"/>
              </a:ext>
            </a:extLst>
          </p:cNvPr>
          <p:cNvSpPr>
            <a:spLocks noChangeArrowheads="1"/>
          </p:cNvSpPr>
          <p:nvPr/>
        </p:nvSpPr>
        <p:spPr bwMode="auto">
          <a:xfrm>
            <a:off x="838200" y="561975"/>
            <a:ext cx="152400" cy="1066800"/>
          </a:xfrm>
          <a:custGeom>
            <a:avLst/>
            <a:gdLst>
              <a:gd name="T0" fmla="*/ 23225760 w 1000"/>
              <a:gd name="T1" fmla="*/ 1138062240 h 1000"/>
              <a:gd name="T2" fmla="*/ 0 w 1000"/>
              <a:gd name="T3" fmla="*/ 1138062240 h 1000"/>
              <a:gd name="T4" fmla="*/ 0 w 1000"/>
              <a:gd name="T5" fmla="*/ 0 h 1000"/>
              <a:gd name="T6" fmla="*/ 2322576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8D9E9314-18CD-4B9D-B956-B975F32B10F3}"/>
              </a:ext>
            </a:extLst>
          </p:cNvPr>
          <p:cNvSpPr>
            <a:spLocks noChangeArrowheads="1"/>
          </p:cNvSpPr>
          <p:nvPr/>
        </p:nvSpPr>
        <p:spPr bwMode="auto">
          <a:xfrm>
            <a:off x="8262938" y="269875"/>
            <a:ext cx="152400" cy="1073150"/>
          </a:xfrm>
          <a:custGeom>
            <a:avLst/>
            <a:gdLst>
              <a:gd name="T0" fmla="*/ 0 w 1000"/>
              <a:gd name="T1" fmla="*/ 0 h 1000"/>
              <a:gd name="T2" fmla="*/ 23225760 w 1000"/>
              <a:gd name="T3" fmla="*/ 0 h 1000"/>
              <a:gd name="T4" fmla="*/ 23225760 w 1000"/>
              <a:gd name="T5" fmla="*/ 1151650923 h 1000"/>
              <a:gd name="T6" fmla="*/ 0 w 1000"/>
              <a:gd name="T7" fmla="*/ 1151650923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Text Box 35">
            <a:extLst>
              <a:ext uri="{FF2B5EF4-FFF2-40B4-BE49-F238E27FC236}">
                <a16:creationId xmlns:a16="http://schemas.microsoft.com/office/drawing/2014/main" id="{9A5A1E30-1383-46B7-931A-3DF1F0663F4A}"/>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4692579B-5CA3-45EB-849A-FD7BA510639B}"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Tree>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20EA7C37-0FC1-4F45-BDA9-CD5B86679B37}"/>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5F25B6A4-0882-4D34-B98F-CF13CA513B38}"/>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B1E35248-D4D2-43CB-BB94-99E41590963C}"/>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0057A264-1E82-4FA4-95CD-61B9308C30F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 name="Rectangle 4">
            <a:extLst>
              <a:ext uri="{FF2B5EF4-FFF2-40B4-BE49-F238E27FC236}">
                <a16:creationId xmlns:a16="http://schemas.microsoft.com/office/drawing/2014/main" id="{B8458121-28FE-4932-B56A-180F37CD70EE}"/>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a:extLst>
              <a:ext uri="{FF2B5EF4-FFF2-40B4-BE49-F238E27FC236}">
                <a16:creationId xmlns:a16="http://schemas.microsoft.com/office/drawing/2014/main" id="{6100D15B-6708-46FC-A2CB-4E30A022EF24}"/>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t>Click to edit Master title style</a:t>
            </a:r>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ransition/>
  <p:txStyles>
    <p:titleStyle>
      <a:lvl1pPr algn="l" rtl="0" eaLnBrk="0" fontAlgn="base" hangingPunct="0">
        <a:spcBef>
          <a:spcPct val="0"/>
        </a:spcBef>
        <a:spcAft>
          <a:spcPct val="0"/>
        </a:spcAft>
        <a:defRPr sz="2400" b="1">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a:solidFill>
            <a:schemeClr val="bg2"/>
          </a:solidFill>
          <a:latin typeface="Tahoma" pitchFamily="34" charset="0"/>
          <a:ea typeface="+mn-ea"/>
          <a:cs typeface="+mn-cs"/>
        </a:defRPr>
      </a:lvl4pPr>
      <a:lvl5pPr marL="2057400" indent="-228600" algn="l" rtl="0" eaLnBrk="0" fontAlgn="base" hangingPunct="0">
        <a:spcBef>
          <a:spcPct val="20000"/>
        </a:spcBef>
        <a:spcAft>
          <a:spcPct val="0"/>
        </a:spcAft>
        <a:buSzPct val="100000"/>
        <a:buChar char="»"/>
        <a:defRPr sz="2000">
          <a:solidFill>
            <a:schemeClr val="tx1"/>
          </a:solidFill>
          <a:latin typeface="Tahoma" pitchFamily="34" charset="0"/>
          <a:ea typeface="+mn-ea"/>
          <a:cs typeface="+mn-cs"/>
        </a:defRPr>
      </a:lvl5pPr>
      <a:lvl6pPr marL="25146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6pPr>
      <a:lvl7pPr marL="29718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7pPr>
      <a:lvl8pPr marL="34290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8pPr>
      <a:lvl9pPr marL="38862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a:extLst>
              <a:ext uri="{FF2B5EF4-FFF2-40B4-BE49-F238E27FC236}">
                <a16:creationId xmlns:a16="http://schemas.microsoft.com/office/drawing/2014/main" id="{B7A27009-8F39-4D6E-B238-CDFE6342FF71}"/>
              </a:ext>
            </a:extLst>
          </p:cNvPr>
          <p:cNvSpPr txBox="1">
            <a:spLocks noChangeArrowheads="1"/>
          </p:cNvSpPr>
          <p:nvPr/>
        </p:nvSpPr>
        <p:spPr bwMode="auto">
          <a:xfrm>
            <a:off x="0" y="6600825"/>
            <a:ext cx="89154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075" name="Title 2">
            <a:extLst>
              <a:ext uri="{FF2B5EF4-FFF2-40B4-BE49-F238E27FC236}">
                <a16:creationId xmlns:a16="http://schemas.microsoft.com/office/drawing/2014/main" id="{2F3DE902-501A-48D9-9D55-0212258D8BD5}"/>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dirty="0"/>
              <a:t>Biology</a:t>
            </a:r>
            <a:endParaRPr lang="en-US" altLang="en-US" sz="3600" b="1" dirty="0"/>
          </a:p>
        </p:txBody>
      </p:sp>
      <p:sp>
        <p:nvSpPr>
          <p:cNvPr id="3076" name="Text Box 9">
            <a:extLst>
              <a:ext uri="{FF2B5EF4-FFF2-40B4-BE49-F238E27FC236}">
                <a16:creationId xmlns:a16="http://schemas.microsoft.com/office/drawing/2014/main" id="{2ABCD419-9E30-4D11-BDE4-15D278F827E3}"/>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Viruses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2381EB7-B7E6-44BB-8A5C-C5EECCF9F3B9}"/>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08748315-95F0-43E2-B7FF-0FC27FBED5B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HAART does not cure AIDS. What does it do and why is it used?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6905DF02-1F20-494A-B7CB-755CB080CCD6}"/>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F02133FC-F021-4002-A5C9-CBDFE5E915EF}"/>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CBDF2F1-6B59-4611-991D-AEF9298EBE2A}"/>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3F18687E-903C-4937-8AC3-257D5229D553}"/>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evaluations.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DEF6F84B-1683-4038-9009-C1075D3B82C7}"/>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AF175E45-C299-46C4-A80B-E196FB8A86D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are scientific names used when many species have common names?</a:t>
            </a:r>
          </a:p>
          <a:p>
            <a:pPr>
              <a:buFont typeface="Courier New" panose="02070309020205020404" pitchFamily="49" charset="0"/>
              <a:buChar char="o"/>
            </a:pP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6488D3E-97A7-4AC3-B3F4-FC2864C7C873}"/>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7CE89B71-3A95-4F53-AF1D-317663F7E009}"/>
              </a:ext>
            </a:extLst>
          </p:cNvPr>
          <p:cNvSpPr>
            <a:spLocks noGrp="1"/>
          </p:cNvSpPr>
          <p:nvPr>
            <p:ph sz="half" idx="1"/>
          </p:nvPr>
        </p:nvSpPr>
        <p:spPr>
          <a:xfrm>
            <a:off x="914400" y="1905000"/>
            <a:ext cx="7280275" cy="4114800"/>
          </a:xfrm>
        </p:spPr>
        <p:txBody>
          <a:bodyPr/>
          <a:lstStyle/>
          <a:p>
            <a:pPr>
              <a:buFont typeface="Courier New" panose="02070309020205020404" pitchFamily="49" charset="0"/>
              <a:buChar char="o"/>
            </a:pPr>
            <a:r>
              <a:rPr lang="en-US" altLang="en-US"/>
              <a:t>What are prions and how are they different from viruses and viroids?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884315F8-6FB2-497F-A65A-9E8AF355F222}"/>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11E2E7B1-F3A9-437F-93A3-64BFFA8CA0C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the lytic vs. the lysogenic cycles.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684DD188-42DF-4D12-B853-3120799151E5}"/>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A7797EAA-7C0F-4EFA-8C3A-60B243CFE2F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phage conversion?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989BBB3A-ADDF-404E-849B-D274722399D6}"/>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981A591B-904C-4D11-A92D-820A84F81DE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Is it HIV that actually kills a patient with AIDS?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5568C704-0D00-4D8F-B19D-F76ED7B4A9D1}"/>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2C366E1-D82D-459E-8EF6-812B175E22B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has the development of an effective HIV vaccine been so problematic?</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9"/>
  <p:tag name="MMPROD_UIDATA" val="&lt;database version=&quot;7.0&quot;&gt;&lt;object type=&quot;1&quot; unique_id=&quot;10001&quot;&gt;&lt;object type=&quot;2&quot; unique_id=&quot;10801&quot;&gt;&lt;object type=&quot;3&quot; unique_id=&quot;10802&quot;&gt;&lt;property id=&quot;20148&quot; value=&quot;5&quot;/&gt;&lt;property id=&quot;20300&quot; value=&quot;Slide 1&quot;/&gt;&lt;property id=&quot;20307&quot; value=&quot;317&quot;/&gt;&lt;/object&gt;&lt;object type=&quot;3&quot; unique_id=&quot;10803&quot;&gt;&lt;property id=&quot;20148&quot; value=&quot;5&quot;/&gt;&lt;property id=&quot;20300&quot; value=&quot;Slide 2 - &amp;quot;Minute Paper Goal&amp;quot;&quot;/&gt;&lt;property id=&quot;20307&quot; value=&quot;336&quot;/&gt;&lt;/object&gt;&lt;object type=&quot;3&quot; unique_id=&quot;10804&quot;&gt;&lt;property id=&quot;20148&quot; value=&quot;5&quot;/&gt;&lt;property id=&quot;20300&quot; value=&quot;Slide 3 - &amp;quot;Assessment&amp;quot;&quot;/&gt;&lt;property id=&quot;20307&quot; value=&quot;334&quot;/&gt;&lt;/object&gt;&lt;object type=&quot;3&quot; unique_id=&quot;10805&quot;&gt;&lt;property id=&quot;20148&quot; value=&quot;5&quot;/&gt;&lt;property id=&quot;20300&quot; value=&quot;Slide 4 - &amp;quot;1-minute paper topics&amp;quot;&quot;/&gt;&lt;property id=&quot;20307&quot; value=&quot;318&quot;/&gt;&lt;/object&gt;&lt;object type=&quot;3&quot; unique_id=&quot;10806&quot;&gt;&lt;property id=&quot;20148&quot; value=&quot;5&quot;/&gt;&lt;property id=&quot;20300&quot; value=&quot;Slide 5 - &amp;quot;1-minute paper topics&amp;quot;&quot;/&gt;&lt;property id=&quot;20307&quot; value=&quot;322&quot;/&gt;&lt;/object&gt;&lt;object type=&quot;3&quot; unique_id=&quot;10807&quot;&gt;&lt;property id=&quot;20148&quot; value=&quot;5&quot;/&gt;&lt;property id=&quot;20300&quot; value=&quot;Slide 6 - &amp;quot;1-minute paper topics&amp;quot;&quot;/&gt;&lt;property id=&quot;20307&quot; value=&quot;321&quot;/&gt;&lt;/object&gt;&lt;object type=&quot;3&quot; unique_id=&quot;10808&quot;&gt;&lt;property id=&quot;20148&quot; value=&quot;5&quot;/&gt;&lt;property id=&quot;20300&quot; value=&quot;Slide 7 - &amp;quot;1-minute paper topics&amp;quot;&quot;/&gt;&lt;property id=&quot;20307&quot; value=&quot;320&quot;/&gt;&lt;/object&gt;&lt;object type=&quot;3&quot; unique_id=&quot;10809&quot;&gt;&lt;property id=&quot;20148&quot; value=&quot;5&quot;/&gt;&lt;property id=&quot;20300&quot; value=&quot;Slide 8 - &amp;quot;1-minute paper topics&amp;quot;&quot;/&gt;&lt;property id=&quot;20307&quot; value=&quot;337&quot;/&gt;&lt;/object&gt;&lt;object type=&quot;3&quot; unique_id=&quot;10810&quot;&gt;&lt;property id=&quot;20148&quot; value=&quot;5&quot;/&gt;&lt;property id=&quot;20300&quot; value=&quot;Slide 9 - &amp;quot;1-minute paper topics&amp;quot;&quot;/&gt;&lt;property id=&quot;20307&quot; value=&quot;328&quot;/&gt;&lt;/object&gt;&lt;object type=&quot;3&quot; unique_id=&quot;10811&quot;&gt;&lt;property id=&quot;20148&quot; value=&quot;5&quot;/&gt;&lt;property id=&quot;20300&quot; value=&quot;Slide 10 - &amp;quot;1-minute paper topics&amp;quot;&quot;/&gt;&lt;property id=&quot;20307&quot; value=&quot;338&quot;/&gt;&lt;/object&gt;&lt;/object&gt;&lt;object type=&quot;8&quot; unique_id=&quot;10823&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1378</TotalTime>
  <Words>135</Words>
  <Application>Microsoft Office PowerPoint</Application>
  <PresentationFormat>On-screen Show (4:3)</PresentationFormat>
  <Paragraphs>26</Paragraphs>
  <Slides>10</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212</cp:revision>
  <dcterms:created xsi:type="dcterms:W3CDTF">2005-04-19T02:46:41Z</dcterms:created>
  <dcterms:modified xsi:type="dcterms:W3CDTF">2019-04-24T19:03:27Z</dcterms:modified>
</cp:coreProperties>
</file>